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79" r:id="rId2"/>
    <p:sldId id="257" r:id="rId3"/>
    <p:sldId id="258" r:id="rId4"/>
    <p:sldId id="268" r:id="rId5"/>
    <p:sldId id="269" r:id="rId6"/>
    <p:sldId id="270" r:id="rId7"/>
    <p:sldId id="271" r:id="rId8"/>
    <p:sldId id="272" r:id="rId9"/>
    <p:sldId id="273" r:id="rId10"/>
    <p:sldId id="275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81" r:id="rId19"/>
    <p:sldId id="277" r:id="rId20"/>
    <p:sldId id="276" r:id="rId21"/>
    <p:sldId id="278" r:id="rId22"/>
    <p:sldId id="266" r:id="rId23"/>
    <p:sldId id="28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7" autoAdjust="0"/>
    <p:restoredTop sz="94676" autoAdjust="0"/>
  </p:normalViewPr>
  <p:slideViewPr>
    <p:cSldViewPr>
      <p:cViewPr varScale="1">
        <p:scale>
          <a:sx n="87" d="100"/>
          <a:sy n="87" d="100"/>
        </p:scale>
        <p:origin x="-12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-359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sf\Home\Dropbox\Aksenov_Fedorenko\LissaJu\GMAT\transfer\to%20the%20moon%20and%20back%202\RUSL2_0%20report%20(&#1050;&#1086;&#1085;&#1092;&#1083;&#1080;&#1082;&#1090;&#1091;&#1102;&#1097;&#1072;&#1103;%20&#1082;&#1086;&#1087;&#1080;&#1103;%20&#1089;%20&#1082;&#1086;&#1084;&#1087;&#1100;&#1102;&#1090;&#1077;&#1088;&#1072;%20Sergey%20Aksenov%202013-07-04)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sf\Home\Dropbox\Aksenov_Fedorenko\LissaJu\GMAT\transfer\to%20the%20moon%20and%20back%202\RUSL2_0%20report%20(&#1050;&#1086;&#1085;&#1092;&#1083;&#1080;&#1082;&#1090;&#1091;&#1102;&#1097;&#1072;&#1103;%20&#1082;&#1086;&#1087;&#1080;&#1103;%20&#1089;%20&#1082;&#1086;&#1084;&#1087;&#1100;&#1102;&#1090;&#1077;&#1088;&#1072;%20Sergey%20Aksenov%202013-07-04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psf\Home\Dropbox\Aksenov_Fedorenko\LissaJu\GMAT\transfer\to%20the%20moon%20and%20back%202\RUSL2_0%20report%20(&#1050;&#1086;&#1085;&#1092;&#1083;&#1080;&#1082;&#1090;&#1091;&#1102;&#1097;&#1072;&#1103;%20&#1082;&#1086;&#1087;&#1080;&#1103;%20&#1089;%20&#1082;&#1086;&#1084;&#1087;&#1100;&#1102;&#1090;&#1077;&#1088;&#1072;%20Sergey%20Aksenov%202013-07-04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2"/>
          <c:order val="1"/>
          <c:tx>
            <c:strRef>
              <c:f>ReportFile2!$Y$1</c:f>
              <c:strCache>
                <c:ptCount val="1"/>
                <c:pt idx="0">
                  <c:v>Луна</c:v>
                </c:pt>
              </c:strCache>
            </c:strRef>
          </c:tx>
          <c:spPr>
            <a:ln w="41275"/>
          </c:spPr>
          <c:marker>
            <c:symbol val="none"/>
          </c:marker>
          <c:xVal>
            <c:numRef>
              <c:f>ReportFile2!$Y$5:$Y$10959</c:f>
              <c:numCache>
                <c:formatCode>General</c:formatCode>
                <c:ptCount val="10955"/>
                <c:pt idx="0">
                  <c:v>1.0048268279532055</c:v>
                </c:pt>
                <c:pt idx="1">
                  <c:v>1.0048027139185198</c:v>
                </c:pt>
                <c:pt idx="2">
                  <c:v>1.0047306127539266</c:v>
                </c:pt>
                <c:pt idx="3">
                  <c:v>1.0046112448704287</c:v>
                </c:pt>
                <c:pt idx="4">
                  <c:v>1.0044458029524603</c:v>
                </c:pt>
                <c:pt idx="5">
                  <c:v>1.0042359400409782</c:v>
                </c:pt>
                <c:pt idx="6">
                  <c:v>1.0039837530168221</c:v>
                </c:pt>
                <c:pt idx="7">
                  <c:v>1.0036917616493757</c:v>
                </c:pt>
                <c:pt idx="8">
                  <c:v>1.0033628834198627</c:v>
                </c:pt>
                <c:pt idx="9">
                  <c:v>1.00300040437084</c:v>
                </c:pt>
                <c:pt idx="10">
                  <c:v>1.0026079462731456</c:v>
                </c:pt>
                <c:pt idx="11">
                  <c:v>1.0021894304383625</c:v>
                </c:pt>
                <c:pt idx="12">
                  <c:v>1.0017490385383687</c:v>
                </c:pt>
                <c:pt idx="13">
                  <c:v>1.0012911708234549</c:v>
                </c:pt>
                <c:pt idx="14">
                  <c:v>1.0008204021564773</c:v>
                </c:pt>
                <c:pt idx="15">
                  <c:v>1.0003414363023413</c:v>
                </c:pt>
                <c:pt idx="16">
                  <c:v>0.99985905892953586</c:v>
                </c:pt>
                <c:pt idx="17">
                  <c:v>0.99937808979331777</c:v>
                </c:pt>
                <c:pt idx="18">
                  <c:v>0.9989033345783086</c:v>
                </c:pt>
                <c:pt idx="19">
                  <c:v>0.99843953688168352</c:v>
                </c:pt>
                <c:pt idx="20">
                  <c:v>0.9979913308167162</c:v>
                </c:pt>
                <c:pt idx="21">
                  <c:v>0.99756319471025046</c:v>
                </c:pt>
                <c:pt idx="22">
                  <c:v>0.99715940635673916</c:v>
                </c:pt>
                <c:pt idx="23">
                  <c:v>0.99678400027593594</c:v>
                </c:pt>
                <c:pt idx="24">
                  <c:v>0.9964407274013074</c:v>
                </c:pt>
                <c:pt idx="25">
                  <c:v>0.99613301760194595</c:v>
                </c:pt>
                <c:pt idx="26">
                  <c:v>0.99586394541245127</c:v>
                </c:pt>
                <c:pt idx="27">
                  <c:v>0.99563619931319769</c:v>
                </c:pt>
                <c:pt idx="28">
                  <c:v>0.99545205486792576</c:v>
                </c:pt>
                <c:pt idx="29">
                  <c:v>0.99531335198706283</c:v>
                </c:pt>
                <c:pt idx="30">
                  <c:v>0.99522147654394522</c:v>
                </c:pt>
                <c:pt idx="31">
                  <c:v>0.99517734652763068</c:v>
                </c:pt>
                <c:pt idx="32">
                  <c:v>0.99518140287065482</c:v>
                </c:pt>
                <c:pt idx="33">
                  <c:v>0.99523360504337888</c:v>
                </c:pt>
                <c:pt idx="34">
                  <c:v>0.99533343145894881</c:v>
                </c:pt>
                <c:pt idx="35">
                  <c:v>0.99547988468481852</c:v>
                </c:pt>
                <c:pt idx="36">
                  <c:v>0.99567150140876604</c:v>
                </c:pt>
                <c:pt idx="37">
                  <c:v>0.99590636705982571</c:v>
                </c:pt>
                <c:pt idx="38">
                  <c:v>0.99618213493804841</c:v>
                </c:pt>
                <c:pt idx="39">
                  <c:v>0.99649604966195182</c:v>
                </c:pt>
                <c:pt idx="40">
                  <c:v>0.99684497469938105</c:v>
                </c:pt>
                <c:pt idx="41">
                  <c:v>0.99722542370670131</c:v>
                </c:pt>
                <c:pt idx="42">
                  <c:v>0.99763359536319118</c:v>
                </c:pt>
                <c:pt idx="43">
                  <c:v>0.99806541135258275</c:v>
                </c:pt>
                <c:pt idx="44">
                  <c:v>0.99851655711224929</c:v>
                </c:pt>
                <c:pt idx="45">
                  <c:v>0.99898252494288919</c:v>
                </c:pt>
                <c:pt idx="46">
                  <c:v>0.99945865904796727</c:v>
                </c:pt>
                <c:pt idx="47">
                  <c:v>0.99994020205289447</c:v>
                </c:pt>
                <c:pt idx="48">
                  <c:v>1.0004223425391425</c:v>
                </c:pt>
                <c:pt idx="49">
                  <c:v>1.0009002631183475</c:v>
                </c:pt>
                <c:pt idx="50">
                  <c:v>1.0013691885660614</c:v>
                </c:pt>
                <c:pt idx="51">
                  <c:v>1.0018244335342166</c:v>
                </c:pt>
                <c:pt idx="52">
                  <c:v>1.0022614493655755</c:v>
                </c:pt>
                <c:pt idx="53">
                  <c:v>1.0026758695424094</c:v>
                </c:pt>
                <c:pt idx="54">
                  <c:v>1.0030635533153003</c:v>
                </c:pt>
                <c:pt idx="55">
                  <c:v>1.003420627076141</c:v>
                </c:pt>
                <c:pt idx="56">
                  <c:v>1.0037435230619456</c:v>
                </c:pt>
                <c:pt idx="57">
                  <c:v>1.0040290150027598</c:v>
                </c:pt>
                <c:pt idx="58">
                  <c:v>1.0042742503574815</c:v>
                </c:pt>
                <c:pt idx="59">
                  <c:v>1.0044767788155105</c:v>
                </c:pt>
                <c:pt idx="60">
                  <c:v>1.0046345767794413</c:v>
                </c:pt>
                <c:pt idx="61">
                  <c:v>1.0047460675841795</c:v>
                </c:pt>
                <c:pt idx="62">
                  <c:v>1.0048101372504576</c:v>
                </c:pt>
                <c:pt idx="63">
                  <c:v>1.0048261456153496</c:v>
                </c:pt>
              </c:numCache>
            </c:numRef>
          </c:xVal>
          <c:yVal>
            <c:numRef>
              <c:f>ReportFile2!$Z$5:$Z$10959</c:f>
              <c:numCache>
                <c:formatCode>General</c:formatCode>
                <c:ptCount val="10955"/>
                <c:pt idx="0">
                  <c:v>0</c:v>
                </c:pt>
                <c:pt idx="1">
                  <c:v>4.8187872613492599E-4</c:v>
                </c:pt>
                <c:pt idx="2">
                  <c:v>9.5894267932624072E-4</c:v>
                </c:pt>
                <c:pt idx="3">
                  <c:v>1.4264251942500334E-3</c:v>
                </c:pt>
                <c:pt idx="4">
                  <c:v>1.8796553401463601E-3</c:v>
                </c:pt>
                <c:pt idx="5">
                  <c:v>2.3141045912153913E-3</c:v>
                </c:pt>
                <c:pt idx="6">
                  <c:v>2.7254320741502752E-3</c:v>
                </c:pt>
                <c:pt idx="7">
                  <c:v>3.1095279407083141E-3</c:v>
                </c:pt>
                <c:pt idx="8">
                  <c:v>3.4625544319560747E-3</c:v>
                </c:pt>
                <c:pt idx="9">
                  <c:v>3.7809842238880511E-3</c:v>
                </c:pt>
                <c:pt idx="10">
                  <c:v>4.0616356712821541E-3</c:v>
                </c:pt>
                <c:pt idx="11">
                  <c:v>4.3017045976470559E-3</c:v>
                </c:pt>
                <c:pt idx="12">
                  <c:v>4.4987923136267545E-3</c:v>
                </c:pt>
                <c:pt idx="13">
                  <c:v>4.6509295839117192E-3</c:v>
                </c:pt>
                <c:pt idx="14">
                  <c:v>4.7565963031871569E-3</c:v>
                </c:pt>
                <c:pt idx="15">
                  <c:v>4.8147366845228412E-3</c:v>
                </c:pt>
                <c:pt idx="16">
                  <c:v>4.8247698084471205E-3</c:v>
                </c:pt>
                <c:pt idx="17">
                  <c:v>4.7865954273022537E-3</c:v>
                </c:pt>
                <c:pt idx="18">
                  <c:v>4.700594966885868E-3</c:v>
                </c:pt>
                <c:pt idx="19">
                  <c:v>4.5676277153704706E-3</c:v>
                </c:pt>
                <c:pt idx="20">
                  <c:v>4.3890222375800748E-3</c:v>
                </c:pt>
                <c:pt idx="21">
                  <c:v>4.1665631004096379E-3</c:v>
                </c:pt>
                <c:pt idx="22">
                  <c:v>3.9024730420225561E-3</c:v>
                </c:pt>
                <c:pt idx="23">
                  <c:v>3.5993907629856656E-3</c:v>
                </c:pt>
                <c:pt idx="24">
                  <c:v>3.2603445612454196E-3</c:v>
                </c:pt>
                <c:pt idx="25">
                  <c:v>2.8887220743758347E-3</c:v>
                </c:pt>
                <c:pt idx="26">
                  <c:v>2.4882364314236485E-3</c:v>
                </c:pt>
                <c:pt idx="27">
                  <c:v>2.0628891525502875E-3</c:v>
                </c:pt>
                <c:pt idx="28">
                  <c:v>1.6169301671651393E-3</c:v>
                </c:pt>
                <c:pt idx="29">
                  <c:v>1.1548153500357265E-3</c:v>
                </c:pt>
                <c:pt idx="30">
                  <c:v>6.8116199965995898E-4</c:v>
                </c:pt>
                <c:pt idx="31">
                  <c:v>2.0070270374581025E-4</c:v>
                </c:pt>
                <c:pt idx="32">
                  <c:v>-2.8176194724067332E-4</c:v>
                </c:pt>
                <c:pt idx="33">
                  <c:v>-7.6141132598844276E-4</c:v>
                </c:pt>
                <c:pt idx="34">
                  <c:v>-1.2334529344560593E-3</c:v>
                </c:pt>
                <c:pt idx="35">
                  <c:v>-1.6931702889279225E-3</c:v>
                </c:pt>
                <c:pt idx="36">
                  <c:v>-2.1359700455605033E-3</c:v>
                </c:pt>
                <c:pt idx="37">
                  <c:v>-2.557427895555668E-3</c:v>
                </c:pt>
                <c:pt idx="38">
                  <c:v>-2.9533327713917056E-3</c:v>
                </c:pt>
                <c:pt idx="39">
                  <c:v>-3.3197289224180197E-3</c:v>
                </c:pt>
                <c:pt idx="40">
                  <c:v>-3.6529554394080163E-3</c:v>
                </c:pt>
                <c:pt idx="41">
                  <c:v>-3.9496828331539741E-3</c:v>
                </c:pt>
                <c:pt idx="42">
                  <c:v>-4.2069463016226223E-3</c:v>
                </c:pt>
                <c:pt idx="43">
                  <c:v>-4.4221753532770122E-3</c:v>
                </c:pt>
                <c:pt idx="44">
                  <c:v>-4.5932194905782845E-3</c:v>
                </c:pt>
                <c:pt idx="45">
                  <c:v>-4.718369697046196E-3</c:v>
                </c:pt>
                <c:pt idx="46">
                  <c:v>-4.7963755131868796E-3</c:v>
                </c:pt>
                <c:pt idx="47">
                  <c:v>-4.8264575306707505E-3</c:v>
                </c:pt>
                <c:pt idx="48">
                  <c:v>-4.8083151799229035E-3</c:v>
                </c:pt>
                <c:pt idx="49">
                  <c:v>-4.7421297333149473E-3</c:v>
                </c:pt>
                <c:pt idx="50">
                  <c:v>-4.6285624939513886E-3</c:v>
                </c:pt>
                <c:pt idx="51">
                  <c:v>-4.468748188147611E-3</c:v>
                </c:pt>
                <c:pt idx="52">
                  <c:v>-4.2642836276196167E-3</c:v>
                </c:pt>
                <c:pt idx="53">
                  <c:v>-4.0172117546692079E-3</c:v>
                </c:pt>
                <c:pt idx="54">
                  <c:v>-3.7300012297797978E-3</c:v>
                </c:pt>
                <c:pt idx="55">
                  <c:v>-3.4055217655769091E-3</c:v>
                </c:pt>
                <c:pt idx="56">
                  <c:v>-3.0470154536082045E-3</c:v>
                </c:pt>
                <c:pt idx="57">
                  <c:v>-2.6580643704364401E-3</c:v>
                </c:pt>
                <c:pt idx="58">
                  <c:v>-2.2425547867145419E-3</c:v>
                </c:pt>
                <c:pt idx="59">
                  <c:v>-1.8046383368538438E-3</c:v>
                </c:pt>
                <c:pt idx="60">
                  <c:v>-1.348690537265429E-3</c:v>
                </c:pt>
                <c:pt idx="61">
                  <c:v>-8.7926706764647694E-4</c:v>
                </c:pt>
                <c:pt idx="62">
                  <c:v>-4.0105825213464723E-4</c:v>
                </c:pt>
                <c:pt idx="63">
                  <c:v>8.1157804860275455E-5</c:v>
                </c:pt>
              </c:numCache>
            </c:numRef>
          </c:yVal>
          <c:smooth val="1"/>
        </c:ser>
        <c:ser>
          <c:idx val="0"/>
          <c:order val="0"/>
          <c:tx>
            <c:strRef>
              <c:f>ReportFile2!$X$1</c:f>
              <c:strCache>
                <c:ptCount val="1"/>
                <c:pt idx="0">
                  <c:v>Земля</c:v>
                </c:pt>
              </c:strCache>
            </c:strRef>
          </c:tx>
          <c:spPr>
            <a:ln w="38100">
              <a:solidFill>
                <a:srgbClr val="0070C0"/>
              </a:solidFill>
            </a:ln>
          </c:spPr>
          <c:marker>
            <c:symbol val="none"/>
          </c:marker>
          <c:xVal>
            <c:numRef>
              <c:f>ReportFile2!$V$5:$V$10959</c:f>
              <c:numCache>
                <c:formatCode>General</c:formatCode>
                <c:ptCount val="10955"/>
                <c:pt idx="0">
                  <c:v>1.769374044296463E-2</c:v>
                </c:pt>
                <c:pt idx="1">
                  <c:v>1.7605345440098067E-2</c:v>
                </c:pt>
                <c:pt idx="2">
                  <c:v>1.7341043645147519E-2</c:v>
                </c:pt>
                <c:pt idx="3">
                  <c:v>1.6903475874281575E-2</c:v>
                </c:pt>
                <c:pt idx="4">
                  <c:v>1.629701416002605E-2</c:v>
                </c:pt>
                <c:pt idx="5">
                  <c:v>1.5527718067360198E-2</c:v>
                </c:pt>
                <c:pt idx="6">
                  <c:v>1.4603274148546458E-2</c:v>
                </c:pt>
                <c:pt idx="7">
                  <c:v>1.3532919141641082E-2</c:v>
                </c:pt>
                <c:pt idx="8">
                  <c:v>1.2327347680060744E-2</c:v>
                </c:pt>
                <c:pt idx="9">
                  <c:v>1.0998605435340614E-2</c:v>
                </c:pt>
                <c:pt idx="10">
                  <c:v>9.55996876076615E-3</c:v>
                </c:pt>
                <c:pt idx="11">
                  <c:v>8.0258120384396319E-3</c:v>
                </c:pt>
                <c:pt idx="12">
                  <c:v>6.4114640552057674E-3</c:v>
                </c:pt>
                <c:pt idx="13">
                  <c:v>4.7330548424805259E-3</c:v>
                </c:pt>
                <c:pt idx="14">
                  <c:v>3.0073545103091433E-3</c:v>
                </c:pt>
                <c:pt idx="15">
                  <c:v>1.2516056859699801E-3</c:v>
                </c:pt>
                <c:pt idx="16">
                  <c:v>-5.1664876865756151E-4</c:v>
                </c:pt>
                <c:pt idx="17">
                  <c:v>-2.27974103957005E-3</c:v>
                </c:pt>
                <c:pt idx="18">
                  <c:v>-4.0200548915973544E-3</c:v>
                </c:pt>
                <c:pt idx="19">
                  <c:v>-5.7202016840012873E-3</c:v>
                </c:pt>
                <c:pt idx="20">
                  <c:v>-7.3631941120259649E-3</c:v>
                </c:pt>
                <c:pt idx="21">
                  <c:v>-8.9326159384316515E-3</c:v>
                </c:pt>
                <c:pt idx="22">
                  <c:v>-1.0412786019110783E-2</c:v>
                </c:pt>
                <c:pt idx="23">
                  <c:v>-1.1788914983896386E-2</c:v>
                </c:pt>
                <c:pt idx="24">
                  <c:v>-1.304725300706009E-2</c:v>
                </c:pt>
                <c:pt idx="25">
                  <c:v>-1.4175227191025687E-2</c:v>
                </c:pt>
                <c:pt idx="26">
                  <c:v>-1.5161567190605687E-2</c:v>
                </c:pt>
                <c:pt idx="27">
                  <c:v>-1.5996417822564939E-2</c:v>
                </c:pt>
                <c:pt idx="28">
                  <c:v>-1.6671437535353831E-2</c:v>
                </c:pt>
                <c:pt idx="29">
                  <c:v>-1.717988175513404E-2</c:v>
                </c:pt>
                <c:pt idx="30">
                  <c:v>-1.7516670275330826E-2</c:v>
                </c:pt>
                <c:pt idx="31">
                  <c:v>-1.7678438016377869E-2</c:v>
                </c:pt>
                <c:pt idx="32">
                  <c:v>-1.766356864847993E-2</c:v>
                </c:pt>
                <c:pt idx="33">
                  <c:v>-1.7472210741445889E-2</c:v>
                </c:pt>
                <c:pt idx="34">
                  <c:v>-1.7106276280228316E-2</c:v>
                </c:pt>
                <c:pt idx="35">
                  <c:v>-1.6569421561001843E-2</c:v>
                </c:pt>
                <c:pt idx="36">
                  <c:v>-1.5867010658660408E-2</c:v>
                </c:pt>
                <c:pt idx="37">
                  <c:v>-1.5006061830754031E-2</c:v>
                </c:pt>
                <c:pt idx="38">
                  <c:v>-1.3995177393379313E-2</c:v>
                </c:pt>
                <c:pt idx="39">
                  <c:v>-1.2844457769680523E-2</c:v>
                </c:pt>
                <c:pt idx="40">
                  <c:v>-1.1565400569760329E-2</c:v>
                </c:pt>
                <c:pt idx="41">
                  <c:v>-1.0170785710360243E-2</c:v>
                </c:pt>
                <c:pt idx="42">
                  <c:v>-8.6745477221569899E-3</c:v>
                </c:pt>
                <c:pt idx="43">
                  <c:v>-7.0916365205382021E-3</c:v>
                </c:pt>
                <c:pt idx="44">
                  <c:v>-5.4378680309895488E-3</c:v>
                </c:pt>
                <c:pt idx="45">
                  <c:v>-3.7297661615954473E-3</c:v>
                </c:pt>
                <c:pt idx="46">
                  <c:v>-1.9843977016114605E-3</c:v>
                </c:pt>
                <c:pt idx="47">
                  <c:v>-2.1920179574762494E-4</c:v>
                </c:pt>
                <c:pt idx="48">
                  <c:v>1.5481843020008251E-3</c:v>
                </c:pt>
                <c:pt idx="49">
                  <c:v>3.3001014539653884E-3</c:v>
                </c:pt>
                <c:pt idx="50">
                  <c:v>5.0190450830704201E-3</c:v>
                </c:pt>
                <c:pt idx="51">
                  <c:v>6.6878400727811375E-3</c:v>
                </c:pt>
                <c:pt idx="52">
                  <c:v>8.2898123751906482E-3</c:v>
                </c:pt>
                <c:pt idx="53">
                  <c:v>9.8089556125948857E-3</c:v>
                </c:pt>
                <c:pt idx="54">
                  <c:v>1.1230091007927727E-2</c:v>
                </c:pt>
                <c:pt idx="55">
                  <c:v>1.2539019046083883E-2</c:v>
                </c:pt>
                <c:pt idx="56">
                  <c:v>1.3722661350780195E-2</c:v>
                </c:pt>
                <c:pt idx="57">
                  <c:v>1.4769191359368274E-2</c:v>
                </c:pt>
                <c:pt idx="58">
                  <c:v>1.5668152489939118E-2</c:v>
                </c:pt>
                <c:pt idx="59">
                  <c:v>1.6410562620033119E-2</c:v>
                </c:pt>
                <c:pt idx="60">
                  <c:v>1.6989003833038523E-2</c:v>
                </c:pt>
                <c:pt idx="61">
                  <c:v>1.7397696535562234E-2</c:v>
                </c:pt>
                <c:pt idx="62">
                  <c:v>1.7632557205216486E-2</c:v>
                </c:pt>
                <c:pt idx="63">
                  <c:v>1.7691239191824699E-2</c:v>
                </c:pt>
              </c:numCache>
            </c:numRef>
          </c:xVal>
          <c:yVal>
            <c:numRef>
              <c:f>ReportFile2!$W$5:$W$10959</c:f>
              <c:numCache>
                <c:formatCode>General</c:formatCode>
                <c:ptCount val="10955"/>
                <c:pt idx="0">
                  <c:v>0</c:v>
                </c:pt>
                <c:pt idx="1">
                  <c:v>1.7664265616833216E-3</c:v>
                </c:pt>
                <c:pt idx="2">
                  <c:v>3.5152035730652929E-3</c:v>
                </c:pt>
                <c:pt idx="3">
                  <c:v>5.2288578323170087E-3</c:v>
                </c:pt>
                <c:pt idx="4">
                  <c:v>6.8902670725388138E-3</c:v>
                </c:pt>
                <c:pt idx="5">
                  <c:v>8.4828310417912871E-3</c:v>
                </c:pt>
                <c:pt idx="6">
                  <c:v>9.9906373673253179E-3</c:v>
                </c:pt>
                <c:pt idx="7">
                  <c:v>1.1398620546750672E-2</c:v>
                </c:pt>
                <c:pt idx="8">
                  <c:v>1.2692712477555898E-2</c:v>
                </c:pt>
                <c:pt idx="9">
                  <c:v>1.3859983020938303E-2</c:v>
                </c:pt>
                <c:pt idx="10">
                  <c:v>1.4888769195476754E-2</c:v>
                </c:pt>
                <c:pt idx="11">
                  <c:v>1.5768791709786761E-2</c:v>
                </c:pt>
                <c:pt idx="12">
                  <c:v>1.6491257669802098E-2</c:v>
                </c:pt>
                <c:pt idx="13">
                  <c:v>1.7048948434465798E-2</c:v>
                </c:pt>
                <c:pt idx="14">
                  <c:v>1.7436291742005391E-2</c:v>
                </c:pt>
                <c:pt idx="15">
                  <c:v>1.7649417386130621E-2</c:v>
                </c:pt>
                <c:pt idx="16">
                  <c:v>1.7686195885855353E-2</c:v>
                </c:pt>
                <c:pt idx="17">
                  <c:v>1.7546259762567698E-2</c:v>
                </c:pt>
                <c:pt idx="18">
                  <c:v>1.7231007211754811E-2</c:v>
                </c:pt>
                <c:pt idx="19">
                  <c:v>1.6743588132695782E-2</c:v>
                </c:pt>
                <c:pt idx="20">
                  <c:v>1.6088872655709234E-2</c:v>
                </c:pt>
                <c:pt idx="21">
                  <c:v>1.5273402481421059E-2</c:v>
                </c:pt>
                <c:pt idx="22">
                  <c:v>1.4305325518254143E-2</c:v>
                </c:pt>
                <c:pt idx="23">
                  <c:v>1.3194314471220756E-2</c:v>
                </c:pt>
                <c:pt idx="24">
                  <c:v>1.1951470195451419E-2</c:v>
                </c:pt>
                <c:pt idx="25">
                  <c:v>1.0589210780119932E-2</c:v>
                </c:pt>
                <c:pt idx="26">
                  <c:v>9.1211474710011873E-3</c:v>
                </c:pt>
                <c:pt idx="27">
                  <c:v>7.5619486714026936E-3</c:v>
                </c:pt>
                <c:pt idx="28">
                  <c:v>5.9271933803274465E-3</c:v>
                </c:pt>
                <c:pt idx="29">
                  <c:v>4.2332155322655999E-3</c:v>
                </c:pt>
                <c:pt idx="30">
                  <c:v>2.496940793920367E-3</c:v>
                </c:pt>
                <c:pt idx="31">
                  <c:v>7.3571744854117208E-4</c:v>
                </c:pt>
                <c:pt idx="32">
                  <c:v>-1.0328569423879916E-3</c:v>
                </c:pt>
                <c:pt idx="33">
                  <c:v>-2.7911113681659194E-3</c:v>
                </c:pt>
                <c:pt idx="34">
                  <c:v>-4.5214779317718943E-3</c:v>
                </c:pt>
                <c:pt idx="35">
                  <c:v>-6.2066673824854963E-3</c:v>
                </c:pt>
                <c:pt idx="36">
                  <c:v>-7.8298418643647678E-3</c:v>
                </c:pt>
                <c:pt idx="37">
                  <c:v>-9.3747831545369156E-3</c:v>
                </c:pt>
                <c:pt idx="38">
                  <c:v>-1.0826054710320228E-2</c:v>
                </c:pt>
                <c:pt idx="39">
                  <c:v>-1.2169155906055926E-2</c:v>
                </c:pt>
                <c:pt idx="40">
                  <c:v>-1.3390666918566439E-2</c:v>
                </c:pt>
                <c:pt idx="41">
                  <c:v>-1.4478382813592617E-2</c:v>
                </c:pt>
                <c:pt idx="42">
                  <c:v>-1.5421435493462442E-2</c:v>
                </c:pt>
                <c:pt idx="43">
                  <c:v>-1.6210402287530404E-2</c:v>
                </c:pt>
                <c:pt idx="44">
                  <c:v>-1.6837400100387947E-2</c:v>
                </c:pt>
                <c:pt idx="45">
                  <c:v>-1.7296164177146901E-2</c:v>
                </c:pt>
                <c:pt idx="46">
                  <c:v>-1.7582110698799541E-2</c:v>
                </c:pt>
                <c:pt idx="47">
                  <c:v>-1.769238258222287E-2</c:v>
                </c:pt>
                <c:pt idx="48">
                  <c:v>-1.7625878027208754E-2</c:v>
                </c:pt>
                <c:pt idx="49">
                  <c:v>-1.7383261525287415E-2</c:v>
                </c:pt>
                <c:pt idx="50">
                  <c:v>-1.6966957220347696E-2</c:v>
                </c:pt>
                <c:pt idx="51">
                  <c:v>-1.638112468739265E-2</c:v>
                </c:pt>
                <c:pt idx="52">
                  <c:v>-1.5631617371441066E-2</c:v>
                </c:pt>
                <c:pt idx="53">
                  <c:v>-1.4725924101839771E-2</c:v>
                </c:pt>
                <c:pt idx="54">
                  <c:v>-1.3673094266356206E-2</c:v>
                </c:pt>
                <c:pt idx="55">
                  <c:v>-1.2483647392687276E-2</c:v>
                </c:pt>
                <c:pt idx="56">
                  <c:v>-1.1169468040815804E-2</c:v>
                </c:pt>
                <c:pt idx="57">
                  <c:v>-9.743687056415741E-3</c:v>
                </c:pt>
                <c:pt idx="58">
                  <c:v>-8.2205503717827071E-3</c:v>
                </c:pt>
                <c:pt idx="59">
                  <c:v>-6.6152766651874787E-3</c:v>
                </c:pt>
                <c:pt idx="60">
                  <c:v>-4.9439053008734453E-3</c:v>
                </c:pt>
                <c:pt idx="61">
                  <c:v>-3.2231360690309001E-3</c:v>
                </c:pt>
                <c:pt idx="62">
                  <c:v>-1.4701623270137153E-3</c:v>
                </c:pt>
                <c:pt idx="63">
                  <c:v>2.9750079100392108E-4</c:v>
                </c:pt>
              </c:numCache>
            </c:numRef>
          </c:yVal>
          <c:smooth val="0"/>
        </c:ser>
        <c:ser>
          <c:idx val="1"/>
          <c:order val="2"/>
          <c:tx>
            <c:v>E_S1</c:v>
          </c:tx>
          <c:spPr>
            <a:ln w="28575">
              <a:solidFill>
                <a:srgbClr val="C00000">
                  <a:alpha val="85000"/>
                </a:srgbClr>
              </a:solidFill>
            </a:ln>
          </c:spPr>
          <c:marker>
            <c:symbol val="none"/>
          </c:marker>
          <c:xVal>
            <c:numRef>
              <c:f>ReportFile2!$Q$2:$Q$167</c:f>
              <c:numCache>
                <c:formatCode>General</c:formatCode>
                <c:ptCount val="166"/>
                <c:pt idx="0">
                  <c:v>-9.8959815492802063E-3</c:v>
                </c:pt>
                <c:pt idx="1">
                  <c:v>-9.3471796022773206E-3</c:v>
                </c:pt>
                <c:pt idx="2">
                  <c:v>-6.8335252274595018E-3</c:v>
                </c:pt>
                <c:pt idx="3">
                  <c:v>-4.0141789461071251E-3</c:v>
                </c:pt>
                <c:pt idx="4">
                  <c:v>-3.1270522597613795E-3</c:v>
                </c:pt>
                <c:pt idx="5">
                  <c:v>4.3292940332762393E-4</c:v>
                </c:pt>
                <c:pt idx="6">
                  <c:v>4.3997435829280351E-3</c:v>
                </c:pt>
                <c:pt idx="7">
                  <c:v>8.4529577557882901E-3</c:v>
                </c:pt>
                <c:pt idx="8">
                  <c:v>1.2823300112092132E-2</c:v>
                </c:pt>
                <c:pt idx="9">
                  <c:v>1.6881274598264571E-2</c:v>
                </c:pt>
                <c:pt idx="10">
                  <c:v>2.0852887752709371E-2</c:v>
                </c:pt>
                <c:pt idx="11">
                  <c:v>2.4956251952547758E-2</c:v>
                </c:pt>
                <c:pt idx="12">
                  <c:v>2.9319915665049819E-2</c:v>
                </c:pt>
                <c:pt idx="13">
                  <c:v>3.3999161866792589E-2</c:v>
                </c:pt>
                <c:pt idx="14">
                  <c:v>3.893927167346662E-2</c:v>
                </c:pt>
                <c:pt idx="15">
                  <c:v>4.4120975668911502E-2</c:v>
                </c:pt>
                <c:pt idx="16">
                  <c:v>4.9626562377103889E-2</c:v>
                </c:pt>
                <c:pt idx="17">
                  <c:v>5.5581450346668421E-2</c:v>
                </c:pt>
                <c:pt idx="18">
                  <c:v>6.2057816122370629E-2</c:v>
                </c:pt>
                <c:pt idx="19">
                  <c:v>6.8863438309475486E-2</c:v>
                </c:pt>
                <c:pt idx="20">
                  <c:v>7.5859862204698342E-2</c:v>
                </c:pt>
                <c:pt idx="21">
                  <c:v>8.3081881692969733E-2</c:v>
                </c:pt>
                <c:pt idx="22">
                  <c:v>9.0610679579913658E-2</c:v>
                </c:pt>
                <c:pt idx="23">
                  <c:v>9.8524238832205319E-2</c:v>
                </c:pt>
                <c:pt idx="24">
                  <c:v>0.10759382876016343</c:v>
                </c:pt>
                <c:pt idx="25">
                  <c:v>0.11739284101296767</c:v>
                </c:pt>
                <c:pt idx="26">
                  <c:v>0.12800655922506504</c:v>
                </c:pt>
                <c:pt idx="27">
                  <c:v>0.13956566186539882</c:v>
                </c:pt>
                <c:pt idx="28">
                  <c:v>0.15223230663354848</c:v>
                </c:pt>
                <c:pt idx="29">
                  <c:v>0.16620861333513132</c:v>
                </c:pt>
                <c:pt idx="30">
                  <c:v>0.17994673932914501</c:v>
                </c:pt>
                <c:pt idx="31">
                  <c:v>0.19300861358168797</c:v>
                </c:pt>
                <c:pt idx="32">
                  <c:v>0.2055672848338374</c:v>
                </c:pt>
                <c:pt idx="33">
                  <c:v>0.21774316185102005</c:v>
                </c:pt>
                <c:pt idx="34">
                  <c:v>0.22962295049808659</c:v>
                </c:pt>
                <c:pt idx="35">
                  <c:v>0.24127073707881924</c:v>
                </c:pt>
                <c:pt idx="36">
                  <c:v>0.25273484504245108</c:v>
                </c:pt>
                <c:pt idx="37">
                  <c:v>0.26405227064444897</c:v>
                </c:pt>
                <c:pt idx="38">
                  <c:v>0.27525166070715468</c:v>
                </c:pt>
                <c:pt idx="39">
                  <c:v>0.28635537312579212</c:v>
                </c:pt>
                <c:pt idx="40">
                  <c:v>0.29738094214926336</c:v>
                </c:pt>
                <c:pt idx="41">
                  <c:v>0.30834214327316967</c:v>
                </c:pt>
                <c:pt idx="42">
                  <c:v>0.3192497820050843</c:v>
                </c:pt>
                <c:pt idx="43">
                  <c:v>0.3301122906977863</c:v>
                </c:pt>
                <c:pt idx="44">
                  <c:v>0.34093618391549657</c:v>
                </c:pt>
                <c:pt idx="45">
                  <c:v>0.35172641320992259</c:v>
                </c:pt>
                <c:pt idx="46">
                  <c:v>0.36248664572118333</c:v>
                </c:pt>
                <c:pt idx="47">
                  <c:v>0.37321948572075564</c:v>
                </c:pt>
                <c:pt idx="48">
                  <c:v>0.38392665287637467</c:v>
                </c:pt>
                <c:pt idx="49">
                  <c:v>0.39460912585718505</c:v>
                </c:pt>
                <c:pt idx="50">
                  <c:v>0.40526726120467199</c:v>
                </c:pt>
                <c:pt idx="51">
                  <c:v>0.41590089015966647</c:v>
                </c:pt>
                <c:pt idx="52">
                  <c:v>0.42650939906643431</c:v>
                </c:pt>
                <c:pt idx="53">
                  <c:v>0.4370917973667186</c:v>
                </c:pt>
                <c:pt idx="54">
                  <c:v>0.4476467737380514</c:v>
                </c:pt>
                <c:pt idx="55">
                  <c:v>0.45817274465383678</c:v>
                </c:pt>
                <c:pt idx="56">
                  <c:v>0.46866789473365134</c:v>
                </c:pt>
                <c:pt idx="57">
                  <c:v>0.47913021179635007</c:v>
                </c:pt>
                <c:pt idx="58">
                  <c:v>0.48955751680055237</c:v>
                </c:pt>
                <c:pt idx="59">
                  <c:v>0.49994748984912252</c:v>
                </c:pt>
                <c:pt idx="60">
                  <c:v>0.51029769230780986</c:v>
                </c:pt>
                <c:pt idx="61">
                  <c:v>0.52060558652365851</c:v>
                </c:pt>
                <c:pt idx="62">
                  <c:v>0.53086855260983279</c:v>
                </c:pt>
                <c:pt idx="63">
                  <c:v>0.54108390381754179</c:v>
                </c:pt>
                <c:pt idx="64">
                  <c:v>0.5512488994413276</c:v>
                </c:pt>
                <c:pt idx="65">
                  <c:v>0.56136075599616575</c:v>
                </c:pt>
                <c:pt idx="66">
                  <c:v>0.57141665812221587</c:v>
                </c:pt>
                <c:pt idx="67">
                  <c:v>0.5814137676715887</c:v>
                </c:pt>
                <c:pt idx="68">
                  <c:v>0.59134923112361071</c:v>
                </c:pt>
                <c:pt idx="69">
                  <c:v>0.60122018747189565</c:v>
                </c:pt>
                <c:pt idx="70">
                  <c:v>0.61102377442452105</c:v>
                </c:pt>
                <c:pt idx="71">
                  <c:v>0.62075713422546264</c:v>
                </c:pt>
                <c:pt idx="72">
                  <c:v>0.63041741899231596</c:v>
                </c:pt>
                <c:pt idx="73">
                  <c:v>0.64000179496124465</c:v>
                </c:pt>
                <c:pt idx="74">
                  <c:v>0.64950744715923769</c:v>
                </c:pt>
                <c:pt idx="75">
                  <c:v>0.65893158324739975</c:v>
                </c:pt>
                <c:pt idx="76">
                  <c:v>0.66827143594579141</c:v>
                </c:pt>
                <c:pt idx="77">
                  <c:v>0.67752426769351815</c:v>
                </c:pt>
                <c:pt idx="78">
                  <c:v>0.68668737201545782</c:v>
                </c:pt>
                <c:pt idx="79">
                  <c:v>0.6957580766833118</c:v>
                </c:pt>
                <c:pt idx="80">
                  <c:v>0.7047337462585741</c:v>
                </c:pt>
                <c:pt idx="81">
                  <c:v>0.71361178317712182</c:v>
                </c:pt>
                <c:pt idx="82">
                  <c:v>0.72238963082615326</c:v>
                </c:pt>
                <c:pt idx="83">
                  <c:v>0.73106477384528312</c:v>
                </c:pt>
                <c:pt idx="84">
                  <c:v>0.73963474087951664</c:v>
                </c:pt>
                <c:pt idx="85">
                  <c:v>0.7480971048784022</c:v>
                </c:pt>
                <c:pt idx="86">
                  <c:v>0.75644948496945363</c:v>
                </c:pt>
                <c:pt idx="87">
                  <c:v>0.76468954716108606</c:v>
                </c:pt>
                <c:pt idx="88">
                  <c:v>0.77281500531939185</c:v>
                </c:pt>
                <c:pt idx="89">
                  <c:v>0.78082362195124255</c:v>
                </c:pt>
                <c:pt idx="90">
                  <c:v>0.78871320907827747</c:v>
                </c:pt>
                <c:pt idx="91">
                  <c:v>0.79648162842169734</c:v>
                </c:pt>
                <c:pt idx="92">
                  <c:v>0.80412679240364171</c:v>
                </c:pt>
                <c:pt idx="93">
                  <c:v>0.81164666415718678</c:v>
                </c:pt>
                <c:pt idx="94">
                  <c:v>0.81903925796846566</c:v>
                </c:pt>
                <c:pt idx="95">
                  <c:v>0.82630263954241379</c:v>
                </c:pt>
                <c:pt idx="96">
                  <c:v>0.83343492613099568</c:v>
                </c:pt>
                <c:pt idx="97">
                  <c:v>0.84043428662085384</c:v>
                </c:pt>
                <c:pt idx="98">
                  <c:v>0.84729894148784202</c:v>
                </c:pt>
                <c:pt idx="99">
                  <c:v>0.85402716282126467</c:v>
                </c:pt>
                <c:pt idx="100">
                  <c:v>0.86061727408513478</c:v>
                </c:pt>
                <c:pt idx="101">
                  <c:v>0.867067649983017</c:v>
                </c:pt>
                <c:pt idx="102">
                  <c:v>0.87337671608941603</c:v>
                </c:pt>
                <c:pt idx="103">
                  <c:v>0.87954294870375249</c:v>
                </c:pt>
                <c:pt idx="104">
                  <c:v>0.88556487432558906</c:v>
                </c:pt>
                <c:pt idx="105">
                  <c:v>0.89144106905316378</c:v>
                </c:pt>
                <c:pt idx="106">
                  <c:v>0.89717015836756364</c:v>
                </c:pt>
                <c:pt idx="107">
                  <c:v>0.90275081621283093</c:v>
                </c:pt>
                <c:pt idx="108">
                  <c:v>0.90818176459150957</c:v>
                </c:pt>
                <c:pt idx="109">
                  <c:v>0.91346177257341576</c:v>
                </c:pt>
                <c:pt idx="110">
                  <c:v>0.91858965560005512</c:v>
                </c:pt>
                <c:pt idx="111">
                  <c:v>0.9235642746521513</c:v>
                </c:pt>
                <c:pt idx="112">
                  <c:v>0.92838453515023223</c:v>
                </c:pt>
                <c:pt idx="113">
                  <c:v>0.93304938587241804</c:v>
                </c:pt>
                <c:pt idx="114">
                  <c:v>0.93755781791926618</c:v>
                </c:pt>
                <c:pt idx="115">
                  <c:v>0.94190886330386014</c:v>
                </c:pt>
                <c:pt idx="116">
                  <c:v>0.94610159362599788</c:v>
                </c:pt>
                <c:pt idx="117">
                  <c:v>0.95013511857952138</c:v>
                </c:pt>
                <c:pt idx="118">
                  <c:v>0.95400858418081891</c:v>
                </c:pt>
                <c:pt idx="119">
                  <c:v>0.95772117111990429</c:v>
                </c:pt>
                <c:pt idx="120">
                  <c:v>0.9612720926588747</c:v>
                </c:pt>
                <c:pt idx="121">
                  <c:v>0.96466059253895198</c:v>
                </c:pt>
                <c:pt idx="122">
                  <c:v>0.96788594242908754</c:v>
                </c:pt>
                <c:pt idx="123">
                  <c:v>0.97094743943041451</c:v>
                </c:pt>
                <c:pt idx="124">
                  <c:v>0.97384440296513686</c:v>
                </c:pt>
                <c:pt idx="125">
                  <c:v>0.9765761715373853</c:v>
                </c:pt>
                <c:pt idx="126">
                  <c:v>0.97914209902174976</c:v>
                </c:pt>
                <c:pt idx="127">
                  <c:v>0.98154155051446645</c:v>
                </c:pt>
                <c:pt idx="128">
                  <c:v>0.98377389761210032</c:v>
                </c:pt>
                <c:pt idx="129">
                  <c:v>0.98583851313974469</c:v>
                </c:pt>
                <c:pt idx="130">
                  <c:v>0.98773476515312342</c:v>
                </c:pt>
                <c:pt idx="131">
                  <c:v>0.98946201013900692</c:v>
                </c:pt>
                <c:pt idx="132">
                  <c:v>0.99101958531539458</c:v>
                </c:pt>
                <c:pt idx="133">
                  <c:v>0.99240680001555259</c:v>
                </c:pt>
                <c:pt idx="134">
                  <c:v>0.99362292607180225</c:v>
                </c:pt>
                <c:pt idx="135">
                  <c:v>0.99466718742743609</c:v>
                </c:pt>
                <c:pt idx="136">
                  <c:v>0.99553874941311216</c:v>
                </c:pt>
                <c:pt idx="137">
                  <c:v>0.99623670882442883</c:v>
                </c:pt>
                <c:pt idx="138">
                  <c:v>0.99676008738294231</c:v>
                </c:pt>
                <c:pt idx="139">
                  <c:v>0.99710783400106739</c:v>
                </c:pt>
                <c:pt idx="140">
                  <c:v>0.99727884778264619</c:v>
                </c:pt>
                <c:pt idx="141">
                  <c:v>0.99727204820474025</c:v>
                </c:pt>
                <c:pt idx="142">
                  <c:v>0.99708655406050195</c:v>
                </c:pt>
                <c:pt idx="143">
                  <c:v>0.99672212411652994</c:v>
                </c:pt>
                <c:pt idx="144">
                  <c:v>0.996286886521348</c:v>
                </c:pt>
                <c:pt idx="145">
                  <c:v>0.99580855774848509</c:v>
                </c:pt>
                <c:pt idx="146">
                  <c:v>0.99532250638709363</c:v>
                </c:pt>
                <c:pt idx="147">
                  <c:v>0.99485442466422003</c:v>
                </c:pt>
                <c:pt idx="148">
                  <c:v>0.99442346912581614</c:v>
                </c:pt>
                <c:pt idx="149">
                  <c:v>0.99404241921443903</c:v>
                </c:pt>
                <c:pt idx="150">
                  <c:v>0.99371940422562666</c:v>
                </c:pt>
                <c:pt idx="151">
                  <c:v>0.99345867276434618</c:v>
                </c:pt>
                <c:pt idx="152">
                  <c:v>0.99326267067380225</c:v>
                </c:pt>
                <c:pt idx="153">
                  <c:v>0.99313195747566407</c:v>
                </c:pt>
                <c:pt idx="154">
                  <c:v>0.99306712564700972</c:v>
                </c:pt>
                <c:pt idx="155">
                  <c:v>0.99306947993098948</c:v>
                </c:pt>
                <c:pt idx="156">
                  <c:v>0.99314219511535129</c:v>
                </c:pt>
                <c:pt idx="157">
                  <c:v>0.99328876759684437</c:v>
                </c:pt>
                <c:pt idx="158">
                  <c:v>0.99350380877361733</c:v>
                </c:pt>
                <c:pt idx="159">
                  <c:v>0.99377774413936704</c:v>
                </c:pt>
                <c:pt idx="160">
                  <c:v>0.994111633042711</c:v>
                </c:pt>
                <c:pt idx="161">
                  <c:v>0.99451563391519049</c:v>
                </c:pt>
                <c:pt idx="162">
                  <c:v>0.99504548779704594</c:v>
                </c:pt>
                <c:pt idx="163">
                  <c:v>0.99569507445324135</c:v>
                </c:pt>
                <c:pt idx="164">
                  <c:v>0.99634644269612349</c:v>
                </c:pt>
                <c:pt idx="165">
                  <c:v>0.99662349288349661</c:v>
                </c:pt>
              </c:numCache>
            </c:numRef>
          </c:xVal>
          <c:yVal>
            <c:numRef>
              <c:f>ReportFile2!$R$2:$R$167</c:f>
              <c:numCache>
                <c:formatCode>General</c:formatCode>
                <c:ptCount val="166"/>
                <c:pt idx="0">
                  <c:v>-1.5300458860259237E-2</c:v>
                </c:pt>
                <c:pt idx="1">
                  <c:v>-1.5642902580657318E-2</c:v>
                </c:pt>
                <c:pt idx="2">
                  <c:v>-1.6896795484585708E-2</c:v>
                </c:pt>
                <c:pt idx="3">
                  <c:v>-1.7780989365625523E-2</c:v>
                </c:pt>
                <c:pt idx="4">
                  <c:v>-1.7969883633234932E-2</c:v>
                </c:pt>
                <c:pt idx="5">
                  <c:v>-1.8497435789789868E-2</c:v>
                </c:pt>
                <c:pt idx="6">
                  <c:v>-1.8672144564061587E-2</c:v>
                </c:pt>
                <c:pt idx="7">
                  <c:v>-1.8429773382144271E-2</c:v>
                </c:pt>
                <c:pt idx="8">
                  <c:v>-1.7722440018258758E-2</c:v>
                </c:pt>
                <c:pt idx="9">
                  <c:v>-1.6676513999439015E-2</c:v>
                </c:pt>
                <c:pt idx="10">
                  <c:v>-1.5310694178364935E-2</c:v>
                </c:pt>
                <c:pt idx="11">
                  <c:v>-1.3562876439728849E-2</c:v>
                </c:pt>
                <c:pt idx="12">
                  <c:v>-1.1348168776319247E-2</c:v>
                </c:pt>
                <c:pt idx="13">
                  <c:v>-8.5869159565288289E-3</c:v>
                </c:pt>
                <c:pt idx="14">
                  <c:v>-5.2611191022747901E-3</c:v>
                </c:pt>
                <c:pt idx="15">
                  <c:v>-1.3445656726583763E-3</c:v>
                </c:pt>
                <c:pt idx="16">
                  <c:v>3.2694832854902275E-3</c:v>
                </c:pt>
                <c:pt idx="17">
                  <c:v>8.7531459346123289E-3</c:v>
                </c:pt>
                <c:pt idx="18">
                  <c:v>1.5260076701820448E-2</c:v>
                </c:pt>
                <c:pt idx="19">
                  <c:v>2.266284104244054E-2</c:v>
                </c:pt>
                <c:pt idx="20">
                  <c:v>3.0827767416416942E-2</c:v>
                </c:pt>
                <c:pt idx="21">
                  <c:v>3.9792585084549768E-2</c:v>
                </c:pt>
                <c:pt idx="22">
                  <c:v>4.9659559334814585E-2</c:v>
                </c:pt>
                <c:pt idx="23">
                  <c:v>6.0537024452673401E-2</c:v>
                </c:pt>
                <c:pt idx="24">
                  <c:v>7.3549962942766625E-2</c:v>
                </c:pt>
                <c:pt idx="25">
                  <c:v>8.8146380886110362E-2</c:v>
                </c:pt>
                <c:pt idx="26">
                  <c:v>0.10443518038536546</c:v>
                </c:pt>
                <c:pt idx="27">
                  <c:v>0.12255626284701719</c:v>
                </c:pt>
                <c:pt idx="28">
                  <c:v>0.14264535757577293</c:v>
                </c:pt>
                <c:pt idx="29">
                  <c:v>0.16482475794897075</c:v>
                </c:pt>
                <c:pt idx="30">
                  <c:v>0.18639208591169174</c:v>
                </c:pt>
                <c:pt idx="31">
                  <c:v>0.20649530534077193</c:v>
                </c:pt>
                <c:pt idx="32">
                  <c:v>0.2253248875220096</c:v>
                </c:pt>
                <c:pt idx="33">
                  <c:v>0.24302643977586966</c:v>
                </c:pt>
                <c:pt idx="34">
                  <c:v>0.25971446890306543</c:v>
                </c:pt>
                <c:pt idx="35">
                  <c:v>0.27548111645931384</c:v>
                </c:pt>
                <c:pt idx="36">
                  <c:v>0.29040195209105457</c:v>
                </c:pt>
                <c:pt idx="37">
                  <c:v>0.30453995580349735</c:v>
                </c:pt>
                <c:pt idx="38">
                  <c:v>0.3179483433728979</c:v>
                </c:pt>
                <c:pt idx="39">
                  <c:v>0.33067261816151566</c:v>
                </c:pt>
                <c:pt idx="40">
                  <c:v>0.34275209955567426</c:v>
                </c:pt>
                <c:pt idx="41">
                  <c:v>0.35422108130881202</c:v>
                </c:pt>
                <c:pt idx="42">
                  <c:v>0.36510972480100468</c:v>
                </c:pt>
                <c:pt idx="43">
                  <c:v>0.37544475845409786</c:v>
                </c:pt>
                <c:pt idx="44">
                  <c:v>0.38525003143671921</c:v>
                </c:pt>
                <c:pt idx="45">
                  <c:v>0.39454696078373797</c:v>
                </c:pt>
                <c:pt idx="46">
                  <c:v>0.40335489143259434</c:v>
                </c:pt>
                <c:pt idx="47">
                  <c:v>0.41169139339155214</c:v>
                </c:pt>
                <c:pt idx="48">
                  <c:v>0.41957250507199423</c:v>
                </c:pt>
                <c:pt idx="49">
                  <c:v>0.42701293868219392</c:v>
                </c:pt>
                <c:pt idx="50">
                  <c:v>0.4340262505468816</c:v>
                </c:pt>
                <c:pt idx="51">
                  <c:v>0.44062498611604101</c:v>
                </c:pt>
                <c:pt idx="52">
                  <c:v>0.44682080269027602</c:v>
                </c:pt>
                <c:pt idx="53">
                  <c:v>0.45262457471712847</c:v>
                </c:pt>
                <c:pt idx="54">
                  <c:v>0.45804648371694634</c:v>
                </c:pt>
                <c:pt idx="55">
                  <c:v>0.46309609665197238</c:v>
                </c:pt>
                <c:pt idx="56">
                  <c:v>0.46778243420621946</c:v>
                </c:pt>
                <c:pt idx="57">
                  <c:v>0.47211402846583639</c:v>
                </c:pt>
                <c:pt idx="58">
                  <c:v>0.47609897497332976</c:v>
                </c:pt>
                <c:pt idx="59">
                  <c:v>0.47974497777150549</c:v>
                </c:pt>
                <c:pt idx="60">
                  <c:v>0.48305939055595892</c:v>
                </c:pt>
                <c:pt idx="61">
                  <c:v>0.48604924992979404</c:v>
                </c:pt>
                <c:pt idx="62">
                  <c:v>0.48872130708903411</c:v>
                </c:pt>
                <c:pt idx="63">
                  <c:v>0.49108205562885693</c:v>
                </c:pt>
                <c:pt idx="64">
                  <c:v>0.49313775683019412</c:v>
                </c:pt>
                <c:pt idx="65">
                  <c:v>0.49489445970987006</c:v>
                </c:pt>
                <c:pt idx="66">
                  <c:v>0.49635802240765459</c:v>
                </c:pt>
                <c:pt idx="67">
                  <c:v>0.49753412874105452</c:v>
                </c:pt>
                <c:pt idx="68">
                  <c:v>0.4984283041903303</c:v>
                </c:pt>
                <c:pt idx="69">
                  <c:v>0.49904592939251524</c:v>
                </c:pt>
                <c:pt idx="70">
                  <c:v>0.49939225375298529</c:v>
                </c:pt>
                <c:pt idx="71">
                  <c:v>0.4994724060242936</c:v>
                </c:pt>
                <c:pt idx="72">
                  <c:v>0.49929140473359473</c:v>
                </c:pt>
                <c:pt idx="73">
                  <c:v>0.49885416818416878</c:v>
                </c:pt>
                <c:pt idx="74">
                  <c:v>0.49816552129520503</c:v>
                </c:pt>
                <c:pt idx="75">
                  <c:v>0.49723020407499918</c:v>
                </c:pt>
                <c:pt idx="76">
                  <c:v>0.49605287816993998</c:v>
                </c:pt>
                <c:pt idx="77">
                  <c:v>0.49463813353347297</c:v>
                </c:pt>
                <c:pt idx="78">
                  <c:v>0.4929904923705537</c:v>
                </c:pt>
                <c:pt idx="79">
                  <c:v>0.49111441565804714</c:v>
                </c:pt>
                <c:pt idx="80">
                  <c:v>0.48901430665382756</c:v>
                </c:pt>
                <c:pt idx="81">
                  <c:v>0.48669451578828432</c:v>
                </c:pt>
                <c:pt idx="82">
                  <c:v>0.48415934279311879</c:v>
                </c:pt>
                <c:pt idx="83">
                  <c:v>0.48141304174221866</c:v>
                </c:pt>
                <c:pt idx="84">
                  <c:v>0.47845982194556774</c:v>
                </c:pt>
                <c:pt idx="85">
                  <c:v>0.47530385228960342</c:v>
                </c:pt>
                <c:pt idx="86">
                  <c:v>0.47194926194590475</c:v>
                </c:pt>
                <c:pt idx="87">
                  <c:v>0.46840014416414555</c:v>
                </c:pt>
                <c:pt idx="88">
                  <c:v>0.46466055568167031</c:v>
                </c:pt>
                <c:pt idx="89">
                  <c:v>0.46073452058910624</c:v>
                </c:pt>
                <c:pt idx="90">
                  <c:v>0.45662602973705235</c:v>
                </c:pt>
                <c:pt idx="91">
                  <c:v>0.45233904303736494</c:v>
                </c:pt>
                <c:pt idx="92">
                  <c:v>0.4478774898187598</c:v>
                </c:pt>
                <c:pt idx="93">
                  <c:v>0.44324526956243337</c:v>
                </c:pt>
                <c:pt idx="94">
                  <c:v>0.43844625279402422</c:v>
                </c:pt>
                <c:pt idx="95">
                  <c:v>0.43348428142897499</c:v>
                </c:pt>
                <c:pt idx="96">
                  <c:v>0.42836316836922567</c:v>
                </c:pt>
                <c:pt idx="97">
                  <c:v>0.42308669846400343</c:v>
                </c:pt>
                <c:pt idx="98">
                  <c:v>0.41765862804593129</c:v>
                </c:pt>
                <c:pt idx="99">
                  <c:v>0.41208268465547476</c:v>
                </c:pt>
                <c:pt idx="100">
                  <c:v>0.40636256718660668</c:v>
                </c:pt>
                <c:pt idx="101">
                  <c:v>0.40050194448606496</c:v>
                </c:pt>
                <c:pt idx="102">
                  <c:v>0.39450445611084661</c:v>
                </c:pt>
                <c:pt idx="103">
                  <c:v>0.38837371056647052</c:v>
                </c:pt>
                <c:pt idx="104">
                  <c:v>0.38211328415823431</c:v>
                </c:pt>
                <c:pt idx="105">
                  <c:v>0.37572672084481368</c:v>
                </c:pt>
                <c:pt idx="106">
                  <c:v>0.36921753009882113</c:v>
                </c:pt>
                <c:pt idx="107">
                  <c:v>0.36258918654291672</c:v>
                </c:pt>
                <c:pt idx="108">
                  <c:v>0.35584512689327413</c:v>
                </c:pt>
                <c:pt idx="109">
                  <c:v>0.3489887490477373</c:v>
                </c:pt>
                <c:pt idx="110">
                  <c:v>0.34202340968279205</c:v>
                </c:pt>
                <c:pt idx="111">
                  <c:v>0.33495242211698217</c:v>
                </c:pt>
                <c:pt idx="112">
                  <c:v>0.32777905250666578</c:v>
                </c:pt>
                <c:pt idx="113">
                  <c:v>0.32050651861342211</c:v>
                </c:pt>
                <c:pt idx="114">
                  <c:v>0.31313798437576174</c:v>
                </c:pt>
                <c:pt idx="115">
                  <c:v>0.30567655694523715</c:v>
                </c:pt>
                <c:pt idx="116">
                  <c:v>0.29812528193834864</c:v>
                </c:pt>
                <c:pt idx="117">
                  <c:v>0.29048713789263042</c:v>
                </c:pt>
                <c:pt idx="118">
                  <c:v>0.28276503035286987</c:v>
                </c:pt>
                <c:pt idx="119">
                  <c:v>0.27496178582452213</c:v>
                </c:pt>
                <c:pt idx="120">
                  <c:v>0.26708014188811241</c:v>
                </c:pt>
                <c:pt idx="121">
                  <c:v>0.25912273951206399</c:v>
                </c:pt>
                <c:pt idx="122">
                  <c:v>0.25109211114967106</c:v>
                </c:pt>
                <c:pt idx="123">
                  <c:v>0.24299066793682586</c:v>
                </c:pt>
                <c:pt idx="124">
                  <c:v>0.23482068481901675</c:v>
                </c:pt>
                <c:pt idx="125">
                  <c:v>0.22658428178000375</c:v>
                </c:pt>
                <c:pt idx="126">
                  <c:v>0.21828340222317036</c:v>
                </c:pt>
                <c:pt idx="127">
                  <c:v>0.20991978622292035</c:v>
                </c:pt>
                <c:pt idx="128">
                  <c:v>0.20149493861669732</c:v>
                </c:pt>
                <c:pt idx="129">
                  <c:v>0.19301008881114828</c:v>
                </c:pt>
                <c:pt idx="130">
                  <c:v>0.18446614170968686</c:v>
                </c:pt>
                <c:pt idx="131">
                  <c:v>0.17586361557061778</c:v>
                </c:pt>
                <c:pt idx="132">
                  <c:v>0.16720256356227162</c:v>
                </c:pt>
                <c:pt idx="133">
                  <c:v>0.15848247257235451</c:v>
                </c:pt>
                <c:pt idx="134">
                  <c:v>0.14970213121778375</c:v>
                </c:pt>
                <c:pt idx="135">
                  <c:v>0.14085945558281393</c:v>
                </c:pt>
                <c:pt idx="136">
                  <c:v>0.13195125361478169</c:v>
                </c:pt>
                <c:pt idx="137">
                  <c:v>0.1229729013026408</c:v>
                </c:pt>
                <c:pt idx="138">
                  <c:v>0.11391788664485701</c:v>
                </c:pt>
                <c:pt idx="139">
                  <c:v>0.1047771498897527</c:v>
                </c:pt>
                <c:pt idx="140">
                  <c:v>9.5538098555841999E-2</c:v>
                </c:pt>
                <c:pt idx="141">
                  <c:v>8.6183079667825971E-2</c:v>
                </c:pt>
                <c:pt idx="142">
                  <c:v>7.6686899078836024E-2</c:v>
                </c:pt>
                <c:pt idx="143">
                  <c:v>6.701255491259954E-2</c:v>
                </c:pt>
                <c:pt idx="144">
                  <c:v>5.884374696321773E-2</c:v>
                </c:pt>
                <c:pt idx="145">
                  <c:v>5.1522023718963618E-2</c:v>
                </c:pt>
                <c:pt idx="146">
                  <c:v>4.4984326380901329E-2</c:v>
                </c:pt>
                <c:pt idx="147">
                  <c:v>3.9154439738043174E-2</c:v>
                </c:pt>
                <c:pt idx="148">
                  <c:v>3.3968271977486218E-2</c:v>
                </c:pt>
                <c:pt idx="149">
                  <c:v>2.9358833561111762E-2</c:v>
                </c:pt>
                <c:pt idx="150">
                  <c:v>2.5262979631216341E-2</c:v>
                </c:pt>
                <c:pt idx="151">
                  <c:v>2.1616078494052622E-2</c:v>
                </c:pt>
                <c:pt idx="152">
                  <c:v>1.8365190039516133E-2</c:v>
                </c:pt>
                <c:pt idx="153">
                  <c:v>1.5452886630056823E-2</c:v>
                </c:pt>
                <c:pt idx="154">
                  <c:v>1.2830317840684136E-2</c:v>
                </c:pt>
                <c:pt idx="155">
                  <c:v>1.0450894469978439E-2</c:v>
                </c:pt>
                <c:pt idx="156">
                  <c:v>8.2748226538978415E-3</c:v>
                </c:pt>
                <c:pt idx="157">
                  <c:v>6.2931002231215042E-3</c:v>
                </c:pt>
                <c:pt idx="158">
                  <c:v>4.548777897044034E-3</c:v>
                </c:pt>
                <c:pt idx="159">
                  <c:v>3.0363439198952628E-3</c:v>
                </c:pt>
                <c:pt idx="160">
                  <c:v>1.6921673809177254E-3</c:v>
                </c:pt>
                <c:pt idx="161">
                  <c:v>4.6144766935392355E-4</c:v>
                </c:pt>
                <c:pt idx="162">
                  <c:v>-7.7134041815197347E-4</c:v>
                </c:pt>
                <c:pt idx="163">
                  <c:v>-1.9255439277453936E-3</c:v>
                </c:pt>
                <c:pt idx="164">
                  <c:v>-2.831791676615983E-3</c:v>
                </c:pt>
                <c:pt idx="165">
                  <c:v>-3.1623398432910322E-3</c:v>
                </c:pt>
              </c:numCache>
            </c:numRef>
          </c:yVal>
          <c:smooth val="0"/>
        </c:ser>
        <c:ser>
          <c:idx val="3"/>
          <c:order val="3"/>
          <c:tx>
            <c:v>S1_Sin</c:v>
          </c:tx>
          <c:spPr>
            <a:ln>
              <a:solidFill>
                <a:srgbClr val="7030A0">
                  <a:alpha val="84000"/>
                </a:srgbClr>
              </a:solidFill>
            </a:ln>
          </c:spPr>
          <c:marker>
            <c:symbol val="none"/>
          </c:marker>
          <c:xVal>
            <c:numRef>
              <c:f>ReportFile2!$Q$470:$Q$780</c:f>
              <c:numCache>
                <c:formatCode>General</c:formatCode>
                <c:ptCount val="311"/>
                <c:pt idx="0">
                  <c:v>0.99662349288349661</c:v>
                </c:pt>
                <c:pt idx="1">
                  <c:v>0.99674061325866936</c:v>
                </c:pt>
                <c:pt idx="2">
                  <c:v>0.99692149197110969</c:v>
                </c:pt>
                <c:pt idx="3">
                  <c:v>0.9972547156832029</c:v>
                </c:pt>
                <c:pt idx="4">
                  <c:v>0.99774462497512928</c:v>
                </c:pt>
                <c:pt idx="5">
                  <c:v>0.99857237182976033</c:v>
                </c:pt>
                <c:pt idx="6">
                  <c:v>0.99956894808192209</c:v>
                </c:pt>
                <c:pt idx="7">
                  <c:v>1.0007545835019109</c:v>
                </c:pt>
                <c:pt idx="8">
                  <c:v>1.0019102690069968</c:v>
                </c:pt>
                <c:pt idx="9">
                  <c:v>1.0031256001441908</c:v>
                </c:pt>
                <c:pt idx="10">
                  <c:v>1.0044557752442227</c:v>
                </c:pt>
                <c:pt idx="11">
                  <c:v>1.0059294358626123</c:v>
                </c:pt>
                <c:pt idx="12">
                  <c:v>1.0075816666354254</c:v>
                </c:pt>
                <c:pt idx="13">
                  <c:v>1.009446843115807</c:v>
                </c:pt>
                <c:pt idx="14">
                  <c:v>1.0115085073747667</c:v>
                </c:pt>
                <c:pt idx="15">
                  <c:v>1.0137282393472675</c:v>
                </c:pt>
                <c:pt idx="16">
                  <c:v>1.0161262544585614</c:v>
                </c:pt>
                <c:pt idx="17">
                  <c:v>1.018730923022793</c:v>
                </c:pt>
                <c:pt idx="18">
                  <c:v>1.021562595502062</c:v>
                </c:pt>
                <c:pt idx="19">
                  <c:v>1.0246606199304382</c:v>
                </c:pt>
                <c:pt idx="20">
                  <c:v>1.028051408256591</c:v>
                </c:pt>
                <c:pt idx="21">
                  <c:v>1.0317687421069179</c:v>
                </c:pt>
                <c:pt idx="22">
                  <c:v>1.0358518496968343</c:v>
                </c:pt>
                <c:pt idx="23">
                  <c:v>1.0403382997275694</c:v>
                </c:pt>
                <c:pt idx="24">
                  <c:v>1.0452778737014332</c:v>
                </c:pt>
                <c:pt idx="25">
                  <c:v>1.0498394170292675</c:v>
                </c:pt>
                <c:pt idx="26">
                  <c:v>1.0540603547548788</c:v>
                </c:pt>
                <c:pt idx="27">
                  <c:v>1.0580032787950193</c:v>
                </c:pt>
                <c:pt idx="28">
                  <c:v>1.0617136670528193</c:v>
                </c:pt>
                <c:pt idx="29">
                  <c:v>1.0652257592737977</c:v>
                </c:pt>
                <c:pt idx="30">
                  <c:v>1.0685660685134821</c:v>
                </c:pt>
                <c:pt idx="31">
                  <c:v>1.0717555964429912</c:v>
                </c:pt>
                <c:pt idx="32">
                  <c:v>1.0748112939246315</c:v>
                </c:pt>
                <c:pt idx="33">
                  <c:v>1.0777470588975717</c:v>
                </c:pt>
                <c:pt idx="34">
                  <c:v>1.0805744392309604</c:v>
                </c:pt>
                <c:pt idx="35">
                  <c:v>1.0833031410055924</c:v>
                </c:pt>
                <c:pt idx="36">
                  <c:v>1.0859414037909556</c:v>
                </c:pt>
                <c:pt idx="37">
                  <c:v>1.088496283515157</c:v>
                </c:pt>
                <c:pt idx="38">
                  <c:v>1.09097386921638</c:v>
                </c:pt>
                <c:pt idx="39">
                  <c:v>1.0933794515884152</c:v>
                </c:pt>
                <c:pt idx="40">
                  <c:v>1.0957176558500461</c:v>
                </c:pt>
                <c:pt idx="41">
                  <c:v>1.0979925478623076</c:v>
                </c:pt>
                <c:pt idx="42">
                  <c:v>1.1002077195862101</c:v>
                </c:pt>
                <c:pt idx="43">
                  <c:v>1.1023663586325885</c:v>
                </c:pt>
                <c:pt idx="44">
                  <c:v>1.1044713057332523</c:v>
                </c:pt>
                <c:pt idx="45">
                  <c:v>1.106525101967385</c:v>
                </c:pt>
                <c:pt idx="46">
                  <c:v>1.1085300284089659</c:v>
                </c:pt>
                <c:pt idx="47">
                  <c:v>1.11048813953548</c:v>
                </c:pt>
                <c:pt idx="48">
                  <c:v>1.1124012911392933</c:v>
                </c:pt>
                <c:pt idx="49">
                  <c:v>1.114271164571385</c:v>
                </c:pt>
                <c:pt idx="50">
                  <c:v>1.1160992870158939</c:v>
                </c:pt>
                <c:pt idx="51">
                  <c:v>1.1178870492733495</c:v>
                </c:pt>
                <c:pt idx="52">
                  <c:v>1.1196357209679184</c:v>
                </c:pt>
                <c:pt idx="53">
                  <c:v>1.1213464636752244</c:v>
                </c:pt>
                <c:pt idx="54">
                  <c:v>1.1230203426210765</c:v>
                </c:pt>
                <c:pt idx="55">
                  <c:v>1.1246583367335672</c:v>
                </c:pt>
                <c:pt idx="56">
                  <c:v>1.1262613474060128</c:v>
                </c:pt>
                <c:pt idx="57">
                  <c:v>1.127830206423202</c:v>
                </c:pt>
                <c:pt idx="58">
                  <c:v>1.1293656828747305</c:v>
                </c:pt>
                <c:pt idx="59">
                  <c:v>1.1308684892278258</c:v>
                </c:pt>
                <c:pt idx="60">
                  <c:v>1.1323392867768689</c:v>
                </c:pt>
                <c:pt idx="61">
                  <c:v>1.1337786906500804</c:v>
                </c:pt>
                <c:pt idx="62">
                  <c:v>1.1351872739488227</c:v>
                </c:pt>
                <c:pt idx="63">
                  <c:v>1.136565571887759</c:v>
                </c:pt>
                <c:pt idx="64">
                  <c:v>1.1379140850445104</c:v>
                </c:pt>
                <c:pt idx="65">
                  <c:v>1.1392332827944229</c:v>
                </c:pt>
                <c:pt idx="66">
                  <c:v>1.1405236060034194</c:v>
                </c:pt>
                <c:pt idx="67">
                  <c:v>1.1417854695465475</c:v>
                </c:pt>
                <c:pt idx="68">
                  <c:v>1.1430192648737076</c:v>
                </c:pt>
                <c:pt idx="69">
                  <c:v>1.1442253619755656</c:v>
                </c:pt>
                <c:pt idx="70">
                  <c:v>1.145404111224084</c:v>
                </c:pt>
                <c:pt idx="71">
                  <c:v>1.1465558454477205</c:v>
                </c:pt>
                <c:pt idx="72">
                  <c:v>1.147680881195893</c:v>
                </c:pt>
                <c:pt idx="73">
                  <c:v>1.1487795204236091</c:v>
                </c:pt>
                <c:pt idx="74">
                  <c:v>1.149852051735613</c:v>
                </c:pt>
                <c:pt idx="75">
                  <c:v>1.1508987516467877</c:v>
                </c:pt>
                <c:pt idx="76">
                  <c:v>1.1519198856648345</c:v>
                </c:pt>
                <c:pt idx="77">
                  <c:v>1.1529157095087961</c:v>
                </c:pt>
                <c:pt idx="78">
                  <c:v>1.1538864697625535</c:v>
                </c:pt>
                <c:pt idx="79">
                  <c:v>1.1548324049691743</c:v>
                </c:pt>
                <c:pt idx="80">
                  <c:v>1.1557537464142538</c:v>
                </c:pt>
                <c:pt idx="81">
                  <c:v>1.1566507187502106</c:v>
                </c:pt>
                <c:pt idx="82">
                  <c:v>1.1575235407349393</c:v>
                </c:pt>
                <c:pt idx="83">
                  <c:v>1.1583724260404618</c:v>
                </c:pt>
                <c:pt idx="84">
                  <c:v>1.1591975835388144</c:v>
                </c:pt>
                <c:pt idx="85">
                  <c:v>1.1599992179796514</c:v>
                </c:pt>
                <c:pt idx="86">
                  <c:v>1.1607775306690538</c:v>
                </c:pt>
                <c:pt idx="87">
                  <c:v>1.1615327194850555</c:v>
                </c:pt>
                <c:pt idx="88">
                  <c:v>1.1622649798144271</c:v>
                </c:pt>
                <c:pt idx="89">
                  <c:v>1.162974504594835</c:v>
                </c:pt>
                <c:pt idx="90">
                  <c:v>1.1636614846969666</c:v>
                </c:pt>
                <c:pt idx="91">
                  <c:v>1.1643261095653463</c:v>
                </c:pt>
                <c:pt idx="92">
                  <c:v>1.1649685671502292</c:v>
                </c:pt>
                <c:pt idx="93">
                  <c:v>1.1655890444471704</c:v>
                </c:pt>
                <c:pt idx="94">
                  <c:v>1.1661877275745844</c:v>
                </c:pt>
                <c:pt idx="95">
                  <c:v>1.1667648022562422</c:v>
                </c:pt>
                <c:pt idx="96">
                  <c:v>1.1673204537940629</c:v>
                </c:pt>
                <c:pt idx="97">
                  <c:v>1.1678548675078695</c:v>
                </c:pt>
                <c:pt idx="98">
                  <c:v>1.1683682287073178</c:v>
                </c:pt>
                <c:pt idx="99">
                  <c:v>1.168860723065859</c:v>
                </c:pt>
                <c:pt idx="100">
                  <c:v>1.1693325366880212</c:v>
                </c:pt>
                <c:pt idx="101">
                  <c:v>1.1697838561556699</c:v>
                </c:pt>
                <c:pt idx="102">
                  <c:v>1.1702148689624823</c:v>
                </c:pt>
                <c:pt idx="103">
                  <c:v>1.1706257633623747</c:v>
                </c:pt>
                <c:pt idx="104">
                  <c:v>1.1710167285169912</c:v>
                </c:pt>
                <c:pt idx="105">
                  <c:v>1.1713879547856092</c:v>
                </c:pt>
                <c:pt idx="106">
                  <c:v>1.1717396336761985</c:v>
                </c:pt>
                <c:pt idx="107">
                  <c:v>1.172071957874389</c:v>
                </c:pt>
                <c:pt idx="108">
                  <c:v>1.1723851214509846</c:v>
                </c:pt>
                <c:pt idx="109">
                  <c:v>1.1726793198650309</c:v>
                </c:pt>
                <c:pt idx="110">
                  <c:v>1.1729547500842126</c:v>
                </c:pt>
                <c:pt idx="111">
                  <c:v>1.173211610560692</c:v>
                </c:pt>
                <c:pt idx="112">
                  <c:v>1.1734501012638832</c:v>
                </c:pt>
                <c:pt idx="113">
                  <c:v>1.1736704239018887</c:v>
                </c:pt>
                <c:pt idx="114">
                  <c:v>1.173872781738029</c:v>
                </c:pt>
                <c:pt idx="115">
                  <c:v>1.174057379712397</c:v>
                </c:pt>
                <c:pt idx="116">
                  <c:v>1.1742244244901887</c:v>
                </c:pt>
                <c:pt idx="117">
                  <c:v>1.1743741244964052</c:v>
                </c:pt>
                <c:pt idx="118">
                  <c:v>1.1745066898782328</c:v>
                </c:pt>
                <c:pt idx="119">
                  <c:v>1.1746223324526477</c:v>
                </c:pt>
                <c:pt idx="120">
                  <c:v>1.1747212658438939</c:v>
                </c:pt>
                <c:pt idx="121">
                  <c:v>1.1748037055628924</c:v>
                </c:pt>
                <c:pt idx="122">
                  <c:v>1.1748698687380221</c:v>
                </c:pt>
                <c:pt idx="123">
                  <c:v>1.1749199742243748</c:v>
                </c:pt>
                <c:pt idx="124">
                  <c:v>1.1749542427275959</c:v>
                </c:pt>
                <c:pt idx="125">
                  <c:v>1.1749728967244062</c:v>
                </c:pt>
                <c:pt idx="126">
                  <c:v>1.1749766837089353</c:v>
                </c:pt>
                <c:pt idx="127">
                  <c:v>1.1749766685923895</c:v>
                </c:pt>
                <c:pt idx="128">
                  <c:v>1.174976571608157</c:v>
                </c:pt>
                <c:pt idx="129">
                  <c:v>1.1749756971716416</c:v>
                </c:pt>
                <c:pt idx="130">
                  <c:v>1.1749657266445146</c:v>
                </c:pt>
                <c:pt idx="131">
                  <c:v>1.1749400447938816</c:v>
                </c:pt>
                <c:pt idx="132">
                  <c:v>1.174899637209849</c:v>
                </c:pt>
                <c:pt idx="133">
                  <c:v>1.1748447346951036</c:v>
                </c:pt>
                <c:pt idx="134">
                  <c:v>1.1747755696302993</c:v>
                </c:pt>
                <c:pt idx="135">
                  <c:v>1.1746923759552592</c:v>
                </c:pt>
                <c:pt idx="136">
                  <c:v>1.174595389295255</c:v>
                </c:pt>
                <c:pt idx="137">
                  <c:v>1.1744848466522866</c:v>
                </c:pt>
                <c:pt idx="138">
                  <c:v>1.1743609866624494</c:v>
                </c:pt>
                <c:pt idx="139">
                  <c:v>1.1742240494623979</c:v>
                </c:pt>
                <c:pt idx="140">
                  <c:v>1.1740742764974532</c:v>
                </c:pt>
                <c:pt idx="141">
                  <c:v>1.173911910721041</c:v>
                </c:pt>
                <c:pt idx="142">
                  <c:v>1.173737196448166</c:v>
                </c:pt>
                <c:pt idx="143">
                  <c:v>1.173550379279553</c:v>
                </c:pt>
                <c:pt idx="144">
                  <c:v>1.1733517060573426</c:v>
                </c:pt>
                <c:pt idx="145">
                  <c:v>1.1731414249901202</c:v>
                </c:pt>
                <c:pt idx="146">
                  <c:v>1.1729197853943023</c:v>
                </c:pt>
                <c:pt idx="147">
                  <c:v>1.1726870377766254</c:v>
                </c:pt>
                <c:pt idx="148">
                  <c:v>1.1724434337190432</c:v>
                </c:pt>
                <c:pt idx="149">
                  <c:v>1.1721892260031763</c:v>
                </c:pt>
                <c:pt idx="150">
                  <c:v>1.171924668253582</c:v>
                </c:pt>
                <c:pt idx="151">
                  <c:v>1.1716500151341047</c:v>
                </c:pt>
                <c:pt idx="152">
                  <c:v>1.1713655223340889</c:v>
                </c:pt>
                <c:pt idx="153">
                  <c:v>1.1710714462504352</c:v>
                </c:pt>
                <c:pt idx="154">
                  <c:v>1.1707680443024571</c:v>
                </c:pt>
                <c:pt idx="155">
                  <c:v>1.1704555745139535</c:v>
                </c:pt>
                <c:pt idx="156">
                  <c:v>1.170134295730332</c:v>
                </c:pt>
                <c:pt idx="157">
                  <c:v>1.1698044674988748</c:v>
                </c:pt>
                <c:pt idx="158">
                  <c:v>1.1694663499539835</c:v>
                </c:pt>
                <c:pt idx="159">
                  <c:v>1.169120203735114</c:v>
                </c:pt>
                <c:pt idx="160">
                  <c:v>1.1687662902075759</c:v>
                </c:pt>
                <c:pt idx="161">
                  <c:v>1.1684048710238224</c:v>
                </c:pt>
                <c:pt idx="162">
                  <c:v>1.1680362083628955</c:v>
                </c:pt>
                <c:pt idx="163">
                  <c:v>1.1676605647011324</c:v>
                </c:pt>
                <c:pt idx="164">
                  <c:v>1.1672782028969872</c:v>
                </c:pt>
                <c:pt idx="165">
                  <c:v>1.1668893859952028</c:v>
                </c:pt>
                <c:pt idx="166">
                  <c:v>1.1664943773410128</c:v>
                </c:pt>
                <c:pt idx="167">
                  <c:v>1.1660934402687879</c:v>
                </c:pt>
                <c:pt idx="168">
                  <c:v>1.1656868384537638</c:v>
                </c:pt>
                <c:pt idx="169">
                  <c:v>1.1652748353432769</c:v>
                </c:pt>
                <c:pt idx="170">
                  <c:v>1.1648576945805922</c:v>
                </c:pt>
                <c:pt idx="171">
                  <c:v>1.1644356795484176</c:v>
                </c:pt>
                <c:pt idx="172">
                  <c:v>1.1640090536853152</c:v>
                </c:pt>
                <c:pt idx="173">
                  <c:v>1.1635780801136295</c:v>
                </c:pt>
                <c:pt idx="174">
                  <c:v>1.1631430217048258</c:v>
                </c:pt>
                <c:pt idx="175">
                  <c:v>1.1627041410944869</c:v>
                </c:pt>
                <c:pt idx="176">
                  <c:v>1.1622617005002176</c:v>
                </c:pt>
                <c:pt idx="177">
                  <c:v>1.1618159617467629</c:v>
                </c:pt>
                <c:pt idx="178">
                  <c:v>1.1613671861136745</c:v>
                </c:pt>
                <c:pt idx="179">
                  <c:v>1.1609156343874123</c:v>
                </c:pt>
                <c:pt idx="180">
                  <c:v>1.1604615667386846</c:v>
                </c:pt>
                <c:pt idx="181">
                  <c:v>1.1600052426020471</c:v>
                </c:pt>
                <c:pt idx="182">
                  <c:v>1.1595469207808182</c:v>
                </c:pt>
                <c:pt idx="183">
                  <c:v>1.159086859212993</c:v>
                </c:pt>
                <c:pt idx="184">
                  <c:v>1.1586253149340031</c:v>
                </c:pt>
                <c:pt idx="185">
                  <c:v>1.1581625441241792</c:v>
                </c:pt>
                <c:pt idx="186">
                  <c:v>1.1576988019322314</c:v>
                </c:pt>
                <c:pt idx="187">
                  <c:v>1.1572343424179496</c:v>
                </c:pt>
                <c:pt idx="188">
                  <c:v>1.1567694185789843</c:v>
                </c:pt>
                <c:pt idx="189">
                  <c:v>1.1563042821546601</c:v>
                </c:pt>
                <c:pt idx="190">
                  <c:v>1.1558391836086457</c:v>
                </c:pt>
                <c:pt idx="191">
                  <c:v>1.1553743720642773</c:v>
                </c:pt>
                <c:pt idx="192">
                  <c:v>1.1549100953150142</c:v>
                </c:pt>
                <c:pt idx="193">
                  <c:v>1.1544465995497524</c:v>
                </c:pt>
                <c:pt idx="194">
                  <c:v>1.1539841294202986</c:v>
                </c:pt>
                <c:pt idx="195">
                  <c:v>1.1535229280134436</c:v>
                </c:pt>
                <c:pt idx="196">
                  <c:v>1.1530632366607374</c:v>
                </c:pt>
                <c:pt idx="197">
                  <c:v>1.1526052948722596</c:v>
                </c:pt>
                <c:pt idx="198">
                  <c:v>1.152149340288614</c:v>
                </c:pt>
                <c:pt idx="199">
                  <c:v>1.1516956086608381</c:v>
                </c:pt>
                <c:pt idx="200">
                  <c:v>1.1512443336879812</c:v>
                </c:pt>
                <c:pt idx="201">
                  <c:v>1.1507957468743428</c:v>
                </c:pt>
                <c:pt idx="202">
                  <c:v>1.1503500776953242</c:v>
                </c:pt>
                <c:pt idx="203">
                  <c:v>1.1499075531451288</c:v>
                </c:pt>
                <c:pt idx="204">
                  <c:v>1.1494683979478695</c:v>
                </c:pt>
                <c:pt idx="205">
                  <c:v>1.1490328344411416</c:v>
                </c:pt>
                <c:pt idx="206">
                  <c:v>1.1486010823098771</c:v>
                </c:pt>
                <c:pt idx="207">
                  <c:v>1.1483337389257597</c:v>
                </c:pt>
                <c:pt idx="208">
                  <c:v>1.1483301789106697</c:v>
                </c:pt>
                <c:pt idx="209">
                  <c:v>1.1483128505078741</c:v>
                </c:pt>
                <c:pt idx="210">
                  <c:v>1.1482255976511917</c:v>
                </c:pt>
                <c:pt idx="211">
                  <c:v>1.1478542554273226</c:v>
                </c:pt>
                <c:pt idx="212">
                  <c:v>1.1474341070001883</c:v>
                </c:pt>
                <c:pt idx="213">
                  <c:v>1.1470185701390552</c:v>
                </c:pt>
                <c:pt idx="214">
                  <c:v>1.146607851110522</c:v>
                </c:pt>
                <c:pt idx="215">
                  <c:v>1.1462021531625206</c:v>
                </c:pt>
                <c:pt idx="216">
                  <c:v>1.1458016763260663</c:v>
                </c:pt>
                <c:pt idx="217">
                  <c:v>1.1454066174141393</c:v>
                </c:pt>
                <c:pt idx="218">
                  <c:v>1.1450171696619074</c:v>
                </c:pt>
                <c:pt idx="219">
                  <c:v>1.1446335229663043</c:v>
                </c:pt>
                <c:pt idx="220">
                  <c:v>1.1442558635821971</c:v>
                </c:pt>
                <c:pt idx="221">
                  <c:v>1.143884374076612</c:v>
                </c:pt>
                <c:pt idx="222">
                  <c:v>1.1435192330660342</c:v>
                </c:pt>
                <c:pt idx="223">
                  <c:v>1.1431606154616918</c:v>
                </c:pt>
                <c:pt idx="224">
                  <c:v>1.1428086919158633</c:v>
                </c:pt>
                <c:pt idx="225">
                  <c:v>1.1424636290927901</c:v>
                </c:pt>
                <c:pt idx="226">
                  <c:v>1.1421255893425406</c:v>
                </c:pt>
                <c:pt idx="227">
                  <c:v>1.1417947306584006</c:v>
                </c:pt>
                <c:pt idx="228">
                  <c:v>1.1414712065274102</c:v>
                </c:pt>
                <c:pt idx="229">
                  <c:v>1.1411551659076205</c:v>
                </c:pt>
                <c:pt idx="230">
                  <c:v>1.1408467530283768</c:v>
                </c:pt>
                <c:pt idx="231">
                  <c:v>1.1405461072121039</c:v>
                </c:pt>
                <c:pt idx="232">
                  <c:v>1.1402533630049321</c:v>
                </c:pt>
                <c:pt idx="233">
                  <c:v>1.1399686498689074</c:v>
                </c:pt>
                <c:pt idx="234">
                  <c:v>1.1396920921308105</c:v>
                </c:pt>
                <c:pt idx="235">
                  <c:v>1.1394238087655135</c:v>
                </c:pt>
                <c:pt idx="236">
                  <c:v>1.1391639135457661</c:v>
                </c:pt>
                <c:pt idx="237">
                  <c:v>1.1389125146636101</c:v>
                </c:pt>
                <c:pt idx="238">
                  <c:v>1.1386697148729268</c:v>
                </c:pt>
                <c:pt idx="239">
                  <c:v>1.1384356111386733</c:v>
                </c:pt>
                <c:pt idx="240">
                  <c:v>1.138210294756494</c:v>
                </c:pt>
                <c:pt idx="241">
                  <c:v>1.1379938510859804</c:v>
                </c:pt>
                <c:pt idx="242">
                  <c:v>1.1377863597376685</c:v>
                </c:pt>
                <c:pt idx="243">
                  <c:v>1.1375878940434838</c:v>
                </c:pt>
                <c:pt idx="244">
                  <c:v>1.1373985214989244</c:v>
                </c:pt>
                <c:pt idx="245">
                  <c:v>1.1372183033236998</c:v>
                </c:pt>
                <c:pt idx="246">
                  <c:v>1.1370472944598204</c:v>
                </c:pt>
                <c:pt idx="247">
                  <c:v>1.1368855436770162</c:v>
                </c:pt>
                <c:pt idx="248">
                  <c:v>1.1367330933933293</c:v>
                </c:pt>
                <c:pt idx="249">
                  <c:v>1.1365899796097569</c:v>
                </c:pt>
                <c:pt idx="250">
                  <c:v>1.1364562319803715</c:v>
                </c:pt>
                <c:pt idx="251">
                  <c:v>1.1363318737910493</c:v>
                </c:pt>
                <c:pt idx="252">
                  <c:v>1.1362169218364102</c:v>
                </c:pt>
                <c:pt idx="253">
                  <c:v>1.1361113866076455</c:v>
                </c:pt>
                <c:pt idx="254">
                  <c:v>1.1360152720446481</c:v>
                </c:pt>
                <c:pt idx="255">
                  <c:v>1.1359285759439735</c:v>
                </c:pt>
                <c:pt idx="256">
                  <c:v>1.1358512896144439</c:v>
                </c:pt>
                <c:pt idx="257">
                  <c:v>1.1357833982792069</c:v>
                </c:pt>
                <c:pt idx="258">
                  <c:v>1.135724880957687</c:v>
                </c:pt>
                <c:pt idx="259">
                  <c:v>1.1356757106127453</c:v>
                </c:pt>
                <c:pt idx="260">
                  <c:v>1.1356358542252598</c:v>
                </c:pt>
                <c:pt idx="261">
                  <c:v>1.1356052731332751</c:v>
                </c:pt>
                <c:pt idx="262">
                  <c:v>1.1355839229092619</c:v>
                </c:pt>
                <c:pt idx="263">
                  <c:v>1.1355717537844499</c:v>
                </c:pt>
                <c:pt idx="264">
                  <c:v>1.1355687106955923</c:v>
                </c:pt>
                <c:pt idx="265">
                  <c:v>1.1355747335862039</c:v>
                </c:pt>
                <c:pt idx="266">
                  <c:v>1.1355897576175389</c:v>
                </c:pt>
                <c:pt idx="267">
                  <c:v>1.1356137135217392</c:v>
                </c:pt>
                <c:pt idx="268">
                  <c:v>1.1356465278474492</c:v>
                </c:pt>
                <c:pt idx="269">
                  <c:v>1.1356881232065861</c:v>
                </c:pt>
                <c:pt idx="270">
                  <c:v>1.135738418792877</c:v>
                </c:pt>
                <c:pt idx="271">
                  <c:v>1.1357973306976759</c:v>
                </c:pt>
                <c:pt idx="272">
                  <c:v>1.1358647721297654</c:v>
                </c:pt>
                <c:pt idx="273">
                  <c:v>1.1359406541689534</c:v>
                </c:pt>
                <c:pt idx="274">
                  <c:v>1.1360248859249495</c:v>
                </c:pt>
                <c:pt idx="275">
                  <c:v>1.1361173751851712</c:v>
                </c:pt>
                <c:pt idx="276">
                  <c:v>1.1362180287851122</c:v>
                </c:pt>
                <c:pt idx="277">
                  <c:v>1.1363267533037007</c:v>
                </c:pt>
                <c:pt idx="278">
                  <c:v>1.1364434554015395</c:v>
                </c:pt>
                <c:pt idx="279">
                  <c:v>1.1365680424442217</c:v>
                </c:pt>
                <c:pt idx="280">
                  <c:v>1.1367004231500246</c:v>
                </c:pt>
                <c:pt idx="281">
                  <c:v>1.136840508061842</c:v>
                </c:pt>
                <c:pt idx="282">
                  <c:v>1.1369882101854361</c:v>
                </c:pt>
                <c:pt idx="283">
                  <c:v>1.1371434457212515</c:v>
                </c:pt>
                <c:pt idx="284">
                  <c:v>1.137306134395891</c:v>
                </c:pt>
                <c:pt idx="285">
                  <c:v>1.1374762003851988</c:v>
                </c:pt>
                <c:pt idx="286">
                  <c:v>1.1376535727057915</c:v>
                </c:pt>
                <c:pt idx="287">
                  <c:v>1.137838185997877</c:v>
                </c:pt>
                <c:pt idx="288">
                  <c:v>1.1380299810329948</c:v>
                </c:pt>
                <c:pt idx="289">
                  <c:v>1.1382289053627737</c:v>
                </c:pt>
                <c:pt idx="290">
                  <c:v>1.1384349138123619</c:v>
                </c:pt>
                <c:pt idx="291">
                  <c:v>1.1386479691710796</c:v>
                </c:pt>
                <c:pt idx="292">
                  <c:v>1.1388680427640439</c:v>
                </c:pt>
                <c:pt idx="293">
                  <c:v>1.1390951148466759</c:v>
                </c:pt>
                <c:pt idx="294">
                  <c:v>1.139329175092241</c:v>
                </c:pt>
                <c:pt idx="295">
                  <c:v>1.139570223329613</c:v>
                </c:pt>
                <c:pt idx="296">
                  <c:v>1.1398182696348553</c:v>
                </c:pt>
                <c:pt idx="297">
                  <c:v>1.1400733349052119</c:v>
                </c:pt>
                <c:pt idx="298">
                  <c:v>1.1403354511304657</c:v>
                </c:pt>
                <c:pt idx="299">
                  <c:v>1.1406046619100372</c:v>
                </c:pt>
                <c:pt idx="300">
                  <c:v>1.1408810223628187</c:v>
                </c:pt>
                <c:pt idx="301">
                  <c:v>1.1411645996794835</c:v>
                </c:pt>
                <c:pt idx="302">
                  <c:v>1.1414554730747681</c:v>
                </c:pt>
                <c:pt idx="303">
                  <c:v>1.1417537339917054</c:v>
                </c:pt>
                <c:pt idx="304">
                  <c:v>1.1420594861809452</c:v>
                </c:pt>
                <c:pt idx="305">
                  <c:v>1.1423728456411841</c:v>
                </c:pt>
                <c:pt idx="306">
                  <c:v>1.1426939405960155</c:v>
                </c:pt>
                <c:pt idx="307">
                  <c:v>1.1430229114715555</c:v>
                </c:pt>
                <c:pt idx="308">
                  <c:v>1.1433599106132433</c:v>
                </c:pt>
                <c:pt idx="309">
                  <c:v>1.1437051022847393</c:v>
                </c:pt>
                <c:pt idx="310">
                  <c:v>1.1438949432143175</c:v>
                </c:pt>
              </c:numCache>
            </c:numRef>
          </c:xVal>
          <c:yVal>
            <c:numRef>
              <c:f>ReportFile2!$R$470:$R$780</c:f>
              <c:numCache>
                <c:formatCode>General</c:formatCode>
                <c:ptCount val="311"/>
                <c:pt idx="0">
                  <c:v>-3.1623398432910322E-3</c:v>
                </c:pt>
                <c:pt idx="1">
                  <c:v>-3.2935505461006271E-3</c:v>
                </c:pt>
                <c:pt idx="2">
                  <c:v>-3.4861884469027157E-3</c:v>
                </c:pt>
                <c:pt idx="3">
                  <c:v>-3.812577679599468E-3</c:v>
                </c:pt>
                <c:pt idx="4">
                  <c:v>-4.2351401108908834E-3</c:v>
                </c:pt>
                <c:pt idx="5">
                  <c:v>-4.8253658683127818E-3</c:v>
                </c:pt>
                <c:pt idx="6">
                  <c:v>-5.3779675189773186E-3</c:v>
                </c:pt>
                <c:pt idx="7">
                  <c:v>-5.8666966519067927E-3</c:v>
                </c:pt>
                <c:pt idx="8">
                  <c:v>-6.2074432453141362E-3</c:v>
                </c:pt>
                <c:pt idx="9">
                  <c:v>-6.4514840444631393E-3</c:v>
                </c:pt>
                <c:pt idx="10">
                  <c:v>-6.6092876819530506E-3</c:v>
                </c:pt>
                <c:pt idx="11">
                  <c:v>-6.6740855569685275E-3</c:v>
                </c:pt>
                <c:pt idx="12">
                  <c:v>-6.6324579575747396E-3</c:v>
                </c:pt>
                <c:pt idx="13">
                  <c:v>-6.4643536559918701E-3</c:v>
                </c:pt>
                <c:pt idx="14">
                  <c:v>-6.1534599863139342E-3</c:v>
                </c:pt>
                <c:pt idx="15">
                  <c:v>-5.6953487738167722E-3</c:v>
                </c:pt>
                <c:pt idx="16">
                  <c:v>-5.0791041414435323E-3</c:v>
                </c:pt>
                <c:pt idx="17">
                  <c:v>-4.2889009646894585E-3</c:v>
                </c:pt>
                <c:pt idx="18">
                  <c:v>-3.3090585606607228E-3</c:v>
                </c:pt>
                <c:pt idx="19">
                  <c:v>-2.1157264257703639E-3</c:v>
                </c:pt>
                <c:pt idx="20">
                  <c:v>-6.8851198294738738E-4</c:v>
                </c:pt>
                <c:pt idx="21">
                  <c:v>9.9528698474821739E-4</c:v>
                </c:pt>
                <c:pt idx="22">
                  <c:v>2.9590553299740996E-3</c:v>
                </c:pt>
                <c:pt idx="23">
                  <c:v>5.2213398658295957E-3</c:v>
                </c:pt>
                <c:pt idx="24">
                  <c:v>7.7996078779776464E-3</c:v>
                </c:pt>
                <c:pt idx="25">
                  <c:v>1.022812377925336E-2</c:v>
                </c:pt>
                <c:pt idx="26">
                  <c:v>1.2489844631550995E-2</c:v>
                </c:pt>
                <c:pt idx="27">
                  <c:v>1.4595484667592855E-2</c:v>
                </c:pt>
                <c:pt idx="28">
                  <c:v>1.6555202395904297E-2</c:v>
                </c:pt>
                <c:pt idx="29">
                  <c:v>1.8378270747770761E-2</c:v>
                </c:pt>
                <c:pt idx="30">
                  <c:v>2.0073041492524413E-2</c:v>
                </c:pt>
                <c:pt idx="31">
                  <c:v>2.1647010687260815E-2</c:v>
                </c:pt>
                <c:pt idx="32">
                  <c:v>2.3106913005066312E-2</c:v>
                </c:pt>
                <c:pt idx="33">
                  <c:v>2.4458817506820996E-2</c:v>
                </c:pt>
                <c:pt idx="34">
                  <c:v>2.5708215255543614E-2</c:v>
                </c:pt>
                <c:pt idx="35">
                  <c:v>2.6860096010609954E-2</c:v>
                </c:pt>
                <c:pt idx="36">
                  <c:v>2.7919014003269248E-2</c:v>
                </c:pt>
                <c:pt idx="37">
                  <c:v>2.8889144034798878E-2</c:v>
                </c:pt>
                <c:pt idx="38">
                  <c:v>2.9774329132441383E-2</c:v>
                </c:pt>
                <c:pt idx="39">
                  <c:v>3.0578120899248551E-2</c:v>
                </c:pt>
                <c:pt idx="40">
                  <c:v>3.1303814029811229E-2</c:v>
                </c:pt>
                <c:pt idx="41">
                  <c:v>3.1954475839988512E-2</c:v>
                </c:pt>
                <c:pt idx="42">
                  <c:v>3.2532971364699383E-2</c:v>
                </c:pt>
                <c:pt idx="43">
                  <c:v>3.304198533135283E-2</c:v>
                </c:pt>
                <c:pt idx="44">
                  <c:v>3.3484040788508036E-2</c:v>
                </c:pt>
                <c:pt idx="45">
                  <c:v>3.3861515577599616E-2</c:v>
                </c:pt>
                <c:pt idx="46">
                  <c:v>3.4176656461762434E-2</c:v>
                </c:pt>
                <c:pt idx="47">
                  <c:v>3.4431591765943376E-2</c:v>
                </c:pt>
                <c:pt idx="48">
                  <c:v>3.4628342093837979E-2</c:v>
                </c:pt>
                <c:pt idx="49">
                  <c:v>3.4768830252603598E-2</c:v>
                </c:pt>
                <c:pt idx="50">
                  <c:v>3.4854889520077453E-2</c:v>
                </c:pt>
                <c:pt idx="51">
                  <c:v>3.4888271436074932E-2</c:v>
                </c:pt>
                <c:pt idx="52">
                  <c:v>3.4870652429086109E-2</c:v>
                </c:pt>
                <c:pt idx="53">
                  <c:v>3.4803639880661201E-2</c:v>
                </c:pt>
                <c:pt idx="54">
                  <c:v>3.4688777496427535E-2</c:v>
                </c:pt>
                <c:pt idx="55">
                  <c:v>3.4527550190819878E-2</c:v>
                </c:pt>
                <c:pt idx="56">
                  <c:v>3.4321388324837221E-2</c:v>
                </c:pt>
                <c:pt idx="57">
                  <c:v>3.4071671770451471E-2</c:v>
                </c:pt>
                <c:pt idx="58">
                  <c:v>3.3779733447416319E-2</c:v>
                </c:pt>
                <c:pt idx="59">
                  <c:v>3.3446862410860374E-2</c:v>
                </c:pt>
                <c:pt idx="60">
                  <c:v>3.307430689264787E-2</c:v>
                </c:pt>
                <c:pt idx="61">
                  <c:v>3.2663276946507627E-2</c:v>
                </c:pt>
                <c:pt idx="62">
                  <c:v>3.2214946839077115E-2</c:v>
                </c:pt>
                <c:pt idx="63">
                  <c:v>3.1730457239175926E-2</c:v>
                </c:pt>
                <c:pt idx="64">
                  <c:v>3.1210917355946631E-2</c:v>
                </c:pt>
                <c:pt idx="65">
                  <c:v>3.0657406573975029E-2</c:v>
                </c:pt>
                <c:pt idx="66">
                  <c:v>3.0070976443465097E-2</c:v>
                </c:pt>
                <c:pt idx="67">
                  <c:v>2.9452651963696119E-2</c:v>
                </c:pt>
                <c:pt idx="68">
                  <c:v>2.8803433195231102E-2</c:v>
                </c:pt>
                <c:pt idx="69">
                  <c:v>2.8124296532938377E-2</c:v>
                </c:pt>
                <c:pt idx="70">
                  <c:v>2.7416195897378655E-2</c:v>
                </c:pt>
                <c:pt idx="71">
                  <c:v>2.6680063908831333E-2</c:v>
                </c:pt>
                <c:pt idx="72">
                  <c:v>2.5916812916993427E-2</c:v>
                </c:pt>
                <c:pt idx="73">
                  <c:v>2.5127335972642665E-2</c:v>
                </c:pt>
                <c:pt idx="74">
                  <c:v>2.4312507666807561E-2</c:v>
                </c:pt>
                <c:pt idx="75">
                  <c:v>2.3473185033648064E-2</c:v>
                </c:pt>
                <c:pt idx="76">
                  <c:v>2.261020828179788E-2</c:v>
                </c:pt>
                <c:pt idx="77">
                  <c:v>2.1724401529029012E-2</c:v>
                </c:pt>
                <c:pt idx="78">
                  <c:v>2.0816573446158809E-2</c:v>
                </c:pt>
                <c:pt idx="79">
                  <c:v>1.9887517892067795E-2</c:v>
                </c:pt>
                <c:pt idx="80">
                  <c:v>1.8938014495711353E-2</c:v>
                </c:pt>
                <c:pt idx="81">
                  <c:v>1.7968829166052573E-2</c:v>
                </c:pt>
                <c:pt idx="82">
                  <c:v>1.6980714625670669E-2</c:v>
                </c:pt>
                <c:pt idx="83">
                  <c:v>1.5974410872235879E-2</c:v>
                </c:pt>
                <c:pt idx="84">
                  <c:v>1.4950645595323907E-2</c:v>
                </c:pt>
                <c:pt idx="85">
                  <c:v>1.391013461317755E-2</c:v>
                </c:pt>
                <c:pt idx="86">
                  <c:v>1.2853582244280896E-2</c:v>
                </c:pt>
                <c:pt idx="87">
                  <c:v>1.1781681652041446E-2</c:v>
                </c:pt>
                <c:pt idx="88">
                  <c:v>1.0695115206809051E-2</c:v>
                </c:pt>
                <c:pt idx="89">
                  <c:v>9.594554784684791E-3</c:v>
                </c:pt>
                <c:pt idx="90">
                  <c:v>8.4806620528015825E-3</c:v>
                </c:pt>
                <c:pt idx="91">
                  <c:v>7.3540887690003876E-3</c:v>
                </c:pt>
                <c:pt idx="92">
                  <c:v>6.2154770293250412E-3</c:v>
                </c:pt>
                <c:pt idx="93">
                  <c:v>5.0654595016374603E-3</c:v>
                </c:pt>
                <c:pt idx="94">
                  <c:v>3.9046596732176071E-3</c:v>
                </c:pt>
                <c:pt idx="95">
                  <c:v>2.7336920581330719E-3</c:v>
                </c:pt>
                <c:pt idx="96">
                  <c:v>1.5531623926405267E-3</c:v>
                </c:pt>
                <c:pt idx="97">
                  <c:v>3.6366783798672946E-4</c:v>
                </c:pt>
                <c:pt idx="98">
                  <c:v>-8.3420284778483857E-4</c:v>
                </c:pt>
                <c:pt idx="99">
                  <c:v>-2.0398691389808443E-3</c:v>
                </c:pt>
                <c:pt idx="100">
                  <c:v>-3.2527585823379007E-3</c:v>
                </c:pt>
                <c:pt idx="101">
                  <c:v>-4.4723066474564241E-3</c:v>
                </c:pt>
                <c:pt idx="102">
                  <c:v>-5.6979565842322968E-3</c:v>
                </c:pt>
                <c:pt idx="103">
                  <c:v>-6.9291592908201837E-3</c:v>
                </c:pt>
                <c:pt idx="104">
                  <c:v>-8.165373178389659E-3</c:v>
                </c:pt>
                <c:pt idx="105">
                  <c:v>-9.4060640682412777E-3</c:v>
                </c:pt>
                <c:pt idx="106">
                  <c:v>-1.0650705061839415E-2</c:v>
                </c:pt>
                <c:pt idx="107">
                  <c:v>-1.1898776440114261E-2</c:v>
                </c:pt>
                <c:pt idx="108">
                  <c:v>-1.3149765558028333E-2</c:v>
                </c:pt>
                <c:pt idx="109">
                  <c:v>-1.4403166755935228E-2</c:v>
                </c:pt>
                <c:pt idx="110">
                  <c:v>-1.5658481260548491E-2</c:v>
                </c:pt>
                <c:pt idx="111">
                  <c:v>-1.6915217102852848E-2</c:v>
                </c:pt>
                <c:pt idx="112">
                  <c:v>-1.8172889016832564E-2</c:v>
                </c:pt>
                <c:pt idx="113">
                  <c:v>-1.9431018389300756E-2</c:v>
                </c:pt>
                <c:pt idx="114">
                  <c:v>-2.0689133170461199E-2</c:v>
                </c:pt>
                <c:pt idx="115">
                  <c:v>-2.1946767791205763E-2</c:v>
                </c:pt>
                <c:pt idx="116">
                  <c:v>-2.3203463107566418E-2</c:v>
                </c:pt>
                <c:pt idx="117">
                  <c:v>-2.445876633211411E-2</c:v>
                </c:pt>
                <c:pt idx="118">
                  <c:v>-2.5712230981421547E-2</c:v>
                </c:pt>
                <c:pt idx="119">
                  <c:v>-2.6963416762878088E-2</c:v>
                </c:pt>
                <c:pt idx="120">
                  <c:v>-2.8211889574188173E-2</c:v>
                </c:pt>
                <c:pt idx="121">
                  <c:v>-2.9457221474438668E-2</c:v>
                </c:pt>
                <c:pt idx="122">
                  <c:v>-3.0698990535647161E-2</c:v>
                </c:pt>
                <c:pt idx="123">
                  <c:v>-3.1936780840052074E-2</c:v>
                </c:pt>
                <c:pt idx="124">
                  <c:v>-3.3170182437842151E-2</c:v>
                </c:pt>
                <c:pt idx="125">
                  <c:v>-3.4398791263949166E-2</c:v>
                </c:pt>
                <c:pt idx="126">
                  <c:v>-3.5413106516488789E-2</c:v>
                </c:pt>
                <c:pt idx="127">
                  <c:v>-3.5423286680247495E-2</c:v>
                </c:pt>
                <c:pt idx="128">
                  <c:v>-3.547673174784563E-2</c:v>
                </c:pt>
                <c:pt idx="129">
                  <c:v>-3.5734096414959095E-2</c:v>
                </c:pt>
                <c:pt idx="130">
                  <c:v>-3.6745325897130081E-2</c:v>
                </c:pt>
                <c:pt idx="131">
                  <c:v>-3.7957669702259327E-2</c:v>
                </c:pt>
                <c:pt idx="132">
                  <c:v>-3.91636921985518E-2</c:v>
                </c:pt>
                <c:pt idx="133">
                  <c:v>-4.0363017767341441E-2</c:v>
                </c:pt>
                <c:pt idx="134">
                  <c:v>-4.1555276401312902E-2</c:v>
                </c:pt>
                <c:pt idx="135">
                  <c:v>-4.2740103747586619E-2</c:v>
                </c:pt>
                <c:pt idx="136">
                  <c:v>-4.3917140927240549E-2</c:v>
                </c:pt>
                <c:pt idx="137">
                  <c:v>-4.5086034676133431E-2</c:v>
                </c:pt>
                <c:pt idx="138">
                  <c:v>-4.6246437131135285E-2</c:v>
                </c:pt>
                <c:pt idx="139">
                  <c:v>-4.739800595350973E-2</c:v>
                </c:pt>
                <c:pt idx="140">
                  <c:v>-4.8540404120263697E-2</c:v>
                </c:pt>
                <c:pt idx="141">
                  <c:v>-4.9673300060121973E-2</c:v>
                </c:pt>
                <c:pt idx="142">
                  <c:v>-5.0796367518038052E-2</c:v>
                </c:pt>
                <c:pt idx="143">
                  <c:v>-5.1909285472994109E-2</c:v>
                </c:pt>
                <c:pt idx="144">
                  <c:v>-5.3011738213404602E-2</c:v>
                </c:pt>
                <c:pt idx="145">
                  <c:v>-5.4103415261545988E-2</c:v>
                </c:pt>
                <c:pt idx="146">
                  <c:v>-5.5184011311375049E-2</c:v>
                </c:pt>
                <c:pt idx="147">
                  <c:v>-5.6253226215509204E-2</c:v>
                </c:pt>
                <c:pt idx="148">
                  <c:v>-5.7310764898391132E-2</c:v>
                </c:pt>
                <c:pt idx="149">
                  <c:v>-5.8356337462159895E-2</c:v>
                </c:pt>
                <c:pt idx="150">
                  <c:v>-5.9389658978214577E-2</c:v>
                </c:pt>
                <c:pt idx="151">
                  <c:v>-6.0410449560695148E-2</c:v>
                </c:pt>
                <c:pt idx="152">
                  <c:v>-6.1418434323007233E-2</c:v>
                </c:pt>
                <c:pt idx="153">
                  <c:v>-6.2413343279654865E-2</c:v>
                </c:pt>
                <c:pt idx="154">
                  <c:v>-6.3394911407586144E-2</c:v>
                </c:pt>
                <c:pt idx="155">
                  <c:v>-6.4362878555745559E-2</c:v>
                </c:pt>
                <c:pt idx="156">
                  <c:v>-6.531698938882384E-2</c:v>
                </c:pt>
                <c:pt idx="157">
                  <c:v>-6.625699342962435E-2</c:v>
                </c:pt>
                <c:pt idx="158">
                  <c:v>-6.7182644949651107E-2</c:v>
                </c:pt>
                <c:pt idx="159">
                  <c:v>-6.8093702979720075E-2</c:v>
                </c:pt>
                <c:pt idx="160">
                  <c:v>-6.8989931258541526E-2</c:v>
                </c:pt>
                <c:pt idx="161">
                  <c:v>-6.9871098206490789E-2</c:v>
                </c:pt>
                <c:pt idx="162">
                  <c:v>-7.0736976933328477E-2</c:v>
                </c:pt>
                <c:pt idx="163">
                  <c:v>-7.1587345147627171E-2</c:v>
                </c:pt>
                <c:pt idx="164">
                  <c:v>-7.2421985114635518E-2</c:v>
                </c:pt>
                <c:pt idx="165">
                  <c:v>-7.3240683635218545E-2</c:v>
                </c:pt>
                <c:pt idx="166">
                  <c:v>-7.4043232163872652E-2</c:v>
                </c:pt>
                <c:pt idx="167">
                  <c:v>-7.4829426500260074E-2</c:v>
                </c:pt>
                <c:pt idx="168">
                  <c:v>-7.5599066996812819E-2</c:v>
                </c:pt>
                <c:pt idx="169">
                  <c:v>-7.6351958354799895E-2</c:v>
                </c:pt>
                <c:pt idx="170">
                  <c:v>-7.7087909776241775E-2</c:v>
                </c:pt>
                <c:pt idx="171">
                  <c:v>-7.7806734722733431E-2</c:v>
                </c:pt>
                <c:pt idx="172">
                  <c:v>-7.8508251073805588E-2</c:v>
                </c:pt>
                <c:pt idx="173">
                  <c:v>-7.9192281029441369E-2</c:v>
                </c:pt>
                <c:pt idx="174">
                  <c:v>-7.9858650982160162E-2</c:v>
                </c:pt>
                <c:pt idx="175">
                  <c:v>-8.0507191619046875E-2</c:v>
                </c:pt>
                <c:pt idx="176">
                  <c:v>-8.1137737869614743E-2</c:v>
                </c:pt>
                <c:pt idx="177">
                  <c:v>-8.1750128819708223E-2</c:v>
                </c:pt>
                <c:pt idx="178">
                  <c:v>-8.2344207734383335E-2</c:v>
                </c:pt>
                <c:pt idx="179">
                  <c:v>-8.2919822012691477E-2</c:v>
                </c:pt>
                <c:pt idx="180">
                  <c:v>-8.3476823151111573E-2</c:v>
                </c:pt>
                <c:pt idx="181">
                  <c:v>-8.401506673679586E-2</c:v>
                </c:pt>
                <c:pt idx="182">
                  <c:v>-8.4534412391884348E-2</c:v>
                </c:pt>
                <c:pt idx="183">
                  <c:v>-8.5034723771152357E-2</c:v>
                </c:pt>
                <c:pt idx="184">
                  <c:v>-8.5515868544667334E-2</c:v>
                </c:pt>
                <c:pt idx="185">
                  <c:v>-8.5977718359591282E-2</c:v>
                </c:pt>
                <c:pt idx="186">
                  <c:v>-8.6420148747519215E-2</c:v>
                </c:pt>
                <c:pt idx="187">
                  <c:v>-8.6843039270944597E-2</c:v>
                </c:pt>
                <c:pt idx="188">
                  <c:v>-8.7246273303086666E-2</c:v>
                </c:pt>
                <c:pt idx="189">
                  <c:v>-8.7629738147865274E-2</c:v>
                </c:pt>
                <c:pt idx="190">
                  <c:v>-8.7993324964286537E-2</c:v>
                </c:pt>
                <c:pt idx="191">
                  <c:v>-8.8336928706410758E-2</c:v>
                </c:pt>
                <c:pt idx="192">
                  <c:v>-8.8660448174252504E-2</c:v>
                </c:pt>
                <c:pt idx="193">
                  <c:v>-8.8963785993724287E-2</c:v>
                </c:pt>
                <c:pt idx="194">
                  <c:v>-8.9246848474839213E-2</c:v>
                </c:pt>
                <c:pt idx="195">
                  <c:v>-8.9509545772805524E-2</c:v>
                </c:pt>
                <c:pt idx="196">
                  <c:v>-8.9751791777024414E-2</c:v>
                </c:pt>
                <c:pt idx="197">
                  <c:v>-8.9973504020583753E-2</c:v>
                </c:pt>
                <c:pt idx="198">
                  <c:v>-9.0174603860215127E-2</c:v>
                </c:pt>
                <c:pt idx="199">
                  <c:v>-9.0355016231301391E-2</c:v>
                </c:pt>
                <c:pt idx="200">
                  <c:v>-9.0514669861018734E-2</c:v>
                </c:pt>
                <c:pt idx="201">
                  <c:v>-9.065349704401364E-2</c:v>
                </c:pt>
                <c:pt idx="202">
                  <c:v>-9.0771433855651243E-2</c:v>
                </c:pt>
                <c:pt idx="203">
                  <c:v>-9.0868419886113827E-2</c:v>
                </c:pt>
                <c:pt idx="204">
                  <c:v>-9.0944398472193627E-2</c:v>
                </c:pt>
                <c:pt idx="205">
                  <c:v>-9.0999316575381781E-2</c:v>
                </c:pt>
                <c:pt idx="206">
                  <c:v>-9.1033124801391613E-2</c:v>
                </c:pt>
                <c:pt idx="207">
                  <c:v>-9.1043503505335438E-2</c:v>
                </c:pt>
                <c:pt idx="208">
                  <c:v>-9.1043586366491028E-2</c:v>
                </c:pt>
                <c:pt idx="209">
                  <c:v>-9.1043968709139222E-2</c:v>
                </c:pt>
                <c:pt idx="210">
                  <c:v>-9.1045365140294585E-2</c:v>
                </c:pt>
                <c:pt idx="211">
                  <c:v>-9.1041322156424936E-2</c:v>
                </c:pt>
                <c:pt idx="212">
                  <c:v>-9.1016798454978398E-2</c:v>
                </c:pt>
                <c:pt idx="213">
                  <c:v>-9.0971011829462822E-2</c:v>
                </c:pt>
                <c:pt idx="214">
                  <c:v>-9.0903930101597252E-2</c:v>
                </c:pt>
                <c:pt idx="215">
                  <c:v>-9.0815524784657375E-2</c:v>
                </c:pt>
                <c:pt idx="216">
                  <c:v>-9.0705771095861629E-2</c:v>
                </c:pt>
                <c:pt idx="217">
                  <c:v>-9.0574647899347702E-2</c:v>
                </c:pt>
                <c:pt idx="218">
                  <c:v>-9.0422137651897494E-2</c:v>
                </c:pt>
                <c:pt idx="219">
                  <c:v>-9.0248226651880842E-2</c:v>
                </c:pt>
                <c:pt idx="220">
                  <c:v>-9.0052904841633349E-2</c:v>
                </c:pt>
                <c:pt idx="221">
                  <c:v>-8.9836166009217899E-2</c:v>
                </c:pt>
                <c:pt idx="222">
                  <c:v>-8.9598007577182226E-2</c:v>
                </c:pt>
                <c:pt idx="223">
                  <c:v>-8.9338430928308135E-2</c:v>
                </c:pt>
                <c:pt idx="224">
                  <c:v>-8.9057441174480598E-2</c:v>
                </c:pt>
                <c:pt idx="225">
                  <c:v>-8.8755047360192643E-2</c:v>
                </c:pt>
                <c:pt idx="226">
                  <c:v>-8.843126245194817E-2</c:v>
                </c:pt>
                <c:pt idx="227">
                  <c:v>-8.8086103362491008E-2</c:v>
                </c:pt>
                <c:pt idx="228">
                  <c:v>-8.7719591079260847E-2</c:v>
                </c:pt>
                <c:pt idx="229">
                  <c:v>-8.7331750593704849E-2</c:v>
                </c:pt>
                <c:pt idx="230">
                  <c:v>-8.6922611095306399E-2</c:v>
                </c:pt>
                <c:pt idx="231">
                  <c:v>-8.6492205876595035E-2</c:v>
                </c:pt>
                <c:pt idx="232">
                  <c:v>-8.6040572610077332E-2</c:v>
                </c:pt>
                <c:pt idx="233">
                  <c:v>-8.5567753256025947E-2</c:v>
                </c:pt>
                <c:pt idx="234">
                  <c:v>-8.5073794188324545E-2</c:v>
                </c:pt>
                <c:pt idx="235">
                  <c:v>-8.4558746303158613E-2</c:v>
                </c:pt>
                <c:pt idx="236">
                  <c:v>-8.4022665079994993E-2</c:v>
                </c:pt>
                <c:pt idx="237">
                  <c:v>-8.3465610696624518E-2</c:v>
                </c:pt>
                <c:pt idx="238">
                  <c:v>-8.2887648145868839E-2</c:v>
                </c:pt>
                <c:pt idx="239">
                  <c:v>-8.228884732953258E-2</c:v>
                </c:pt>
                <c:pt idx="240">
                  <c:v>-8.166928314237995E-2</c:v>
                </c:pt>
                <c:pt idx="241">
                  <c:v>-8.1029035598052912E-2</c:v>
                </c:pt>
                <c:pt idx="242">
                  <c:v>-8.0368190126473546E-2</c:v>
                </c:pt>
                <c:pt idx="243">
                  <c:v>-7.9686837377563116E-2</c:v>
                </c:pt>
                <c:pt idx="244">
                  <c:v>-7.8985073699571473E-2</c:v>
                </c:pt>
                <c:pt idx="245">
                  <c:v>-7.826300109234384E-2</c:v>
                </c:pt>
                <c:pt idx="246">
                  <c:v>-7.7520727390846728E-2</c:v>
                </c:pt>
                <c:pt idx="247">
                  <c:v>-7.6758366522663754E-2</c:v>
                </c:pt>
                <c:pt idx="248">
                  <c:v>-7.5976038550389632E-2</c:v>
                </c:pt>
                <c:pt idx="249">
                  <c:v>-7.5173869909244129E-2</c:v>
                </c:pt>
                <c:pt idx="250">
                  <c:v>-7.4351993619977505E-2</c:v>
                </c:pt>
                <c:pt idx="251">
                  <c:v>-7.3510549444874923E-2</c:v>
                </c:pt>
                <c:pt idx="252">
                  <c:v>-7.2649684096502562E-2</c:v>
                </c:pt>
                <c:pt idx="253">
                  <c:v>-7.1769551467055673E-2</c:v>
                </c:pt>
                <c:pt idx="254">
                  <c:v>-7.0870312699345794E-2</c:v>
                </c:pt>
                <c:pt idx="255">
                  <c:v>-6.99521366431793E-2</c:v>
                </c:pt>
                <c:pt idx="256">
                  <c:v>-6.9015199814850769E-2</c:v>
                </c:pt>
                <c:pt idx="257">
                  <c:v>-6.8059686861525165E-2</c:v>
                </c:pt>
                <c:pt idx="258">
                  <c:v>-6.7085790587558453E-2</c:v>
                </c:pt>
                <c:pt idx="259">
                  <c:v>-6.609371230319315E-2</c:v>
                </c:pt>
                <c:pt idx="260">
                  <c:v>-6.5083662050658381E-2</c:v>
                </c:pt>
                <c:pt idx="261">
                  <c:v>-6.4055858746279573E-2</c:v>
                </c:pt>
                <c:pt idx="262">
                  <c:v>-6.301053054964964E-2</c:v>
                </c:pt>
                <c:pt idx="263">
                  <c:v>-6.1947915009875128E-2</c:v>
                </c:pt>
                <c:pt idx="264">
                  <c:v>-6.086825926884798E-2</c:v>
                </c:pt>
                <c:pt idx="265">
                  <c:v>-5.9771820375769676E-2</c:v>
                </c:pt>
                <c:pt idx="266">
                  <c:v>-5.8658865482982693E-2</c:v>
                </c:pt>
                <c:pt idx="267">
                  <c:v>-5.7529672024589237E-2</c:v>
                </c:pt>
                <c:pt idx="268">
                  <c:v>-5.6384527976833972E-2</c:v>
                </c:pt>
                <c:pt idx="269">
                  <c:v>-5.5223732006648207E-2</c:v>
                </c:pt>
                <c:pt idx="270">
                  <c:v>-5.4047593759821419E-2</c:v>
                </c:pt>
                <c:pt idx="271">
                  <c:v>-5.285643391234663E-2</c:v>
                </c:pt>
                <c:pt idx="272">
                  <c:v>-5.1650584397619867E-2</c:v>
                </c:pt>
                <c:pt idx="273">
                  <c:v>-5.0430388589152129E-2</c:v>
                </c:pt>
                <c:pt idx="274">
                  <c:v>-4.9196201388127615E-2</c:v>
                </c:pt>
                <c:pt idx="275">
                  <c:v>-4.7948389328760339E-2</c:v>
                </c:pt>
                <c:pt idx="276">
                  <c:v>-4.6687330677087198E-2</c:v>
                </c:pt>
                <c:pt idx="277">
                  <c:v>-4.5413415517004736E-2</c:v>
                </c:pt>
                <c:pt idx="278">
                  <c:v>-4.412704571127278E-2</c:v>
                </c:pt>
                <c:pt idx="279">
                  <c:v>-4.2828635054783563E-2</c:v>
                </c:pt>
                <c:pt idx="280">
                  <c:v>-4.1518609114615523E-2</c:v>
                </c:pt>
                <c:pt idx="281">
                  <c:v>-4.0197405255509445E-2</c:v>
                </c:pt>
                <c:pt idx="282">
                  <c:v>-3.8865472512090611E-2</c:v>
                </c:pt>
                <c:pt idx="283">
                  <c:v>-3.7523271564686364E-2</c:v>
                </c:pt>
                <c:pt idx="284">
                  <c:v>-3.6171274446311345E-2</c:v>
                </c:pt>
                <c:pt idx="285">
                  <c:v>-3.4809964475055348E-2</c:v>
                </c:pt>
                <c:pt idx="286">
                  <c:v>-3.3439836006905109E-2</c:v>
                </c:pt>
                <c:pt idx="287">
                  <c:v>-3.2061394139961751E-2</c:v>
                </c:pt>
                <c:pt idx="288">
                  <c:v>-3.0675154399173857E-2</c:v>
                </c:pt>
                <c:pt idx="289">
                  <c:v>-2.9281642516663594E-2</c:v>
                </c:pt>
                <c:pt idx="290">
                  <c:v>-2.7881393904545405E-2</c:v>
                </c:pt>
                <c:pt idx="291">
                  <c:v>-2.6474953311401182E-2</c:v>
                </c:pt>
                <c:pt idx="292">
                  <c:v>-2.5062874433913401E-2</c:v>
                </c:pt>
                <c:pt idx="293">
                  <c:v>-2.3645719334431096E-2</c:v>
                </c:pt>
                <c:pt idx="294">
                  <c:v>-2.2224057982728886E-2</c:v>
                </c:pt>
                <c:pt idx="295">
                  <c:v>-2.0798467709496123E-2</c:v>
                </c:pt>
                <c:pt idx="296">
                  <c:v>-1.9369532607772778E-2</c:v>
                </c:pt>
                <c:pt idx="297">
                  <c:v>-1.7937842947950502E-2</c:v>
                </c:pt>
                <c:pt idx="298">
                  <c:v>-1.6503994543422291E-2</c:v>
                </c:pt>
                <c:pt idx="299">
                  <c:v>-1.5068588127040986E-2</c:v>
                </c:pt>
                <c:pt idx="300">
                  <c:v>-1.3632228641804743E-2</c:v>
                </c:pt>
                <c:pt idx="301">
                  <c:v>-1.2195524607530527E-2</c:v>
                </c:pt>
                <c:pt idx="302">
                  <c:v>-1.0759087412930067E-2</c:v>
                </c:pt>
                <c:pt idx="303">
                  <c:v>-9.3235306178439045E-3</c:v>
                </c:pt>
                <c:pt idx="304">
                  <c:v>-7.8894692555649855E-3</c:v>
                </c:pt>
                <c:pt idx="305">
                  <c:v>-6.4575191420666008E-3</c:v>
                </c:pt>
                <c:pt idx="306">
                  <c:v>-5.0282961810765069E-3</c:v>
                </c:pt>
                <c:pt idx="307">
                  <c:v>-3.6024156684768189E-3</c:v>
                </c:pt>
                <c:pt idx="308">
                  <c:v>-2.1804916363302915E-3</c:v>
                </c:pt>
                <c:pt idx="309">
                  <c:v>-7.6313618905211118E-4</c:v>
                </c:pt>
                <c:pt idx="310">
                  <c:v>-1.4612137312694682E-13</c:v>
                </c:pt>
              </c:numCache>
            </c:numRef>
          </c:yVal>
          <c:smooth val="0"/>
        </c:ser>
        <c:ser>
          <c:idx val="4"/>
          <c:order val="4"/>
          <c:tx>
            <c:v>L0</c:v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xVal>
            <c:numRef>
              <c:f>ReportFile2!$Q$781:$Q$1115</c:f>
              <c:numCache>
                <c:formatCode>General</c:formatCode>
                <c:ptCount val="335"/>
                <c:pt idx="0">
                  <c:v>1.1438978921232617</c:v>
                </c:pt>
                <c:pt idx="1">
                  <c:v>1.1439127181454447</c:v>
                </c:pt>
                <c:pt idx="2">
                  <c:v>1.1439839278519632</c:v>
                </c:pt>
                <c:pt idx="3">
                  <c:v>1.1442594811771918</c:v>
                </c:pt>
                <c:pt idx="4">
                  <c:v>1.1446054033554487</c:v>
                </c:pt>
                <c:pt idx="5">
                  <c:v>1.1449463383500615</c:v>
                </c:pt>
                <c:pt idx="6">
                  <c:v>1.1452824378047584</c:v>
                </c:pt>
                <c:pt idx="7">
                  <c:v>1.1456138499248347</c:v>
                </c:pt>
                <c:pt idx="8">
                  <c:v>1.1459407198402234</c:v>
                </c:pt>
                <c:pt idx="9">
                  <c:v>1.1462631893523092</c:v>
                </c:pt>
                <c:pt idx="10">
                  <c:v>1.1465813973113683</c:v>
                </c:pt>
                <c:pt idx="11">
                  <c:v>1.1468954793989792</c:v>
                </c:pt>
                <c:pt idx="12">
                  <c:v>1.1472055684272711</c:v>
                </c:pt>
                <c:pt idx="13">
                  <c:v>1.14751179424544</c:v>
                </c:pt>
                <c:pt idx="14">
                  <c:v>1.1478142839488827</c:v>
                </c:pt>
                <c:pt idx="15">
                  <c:v>1.1481131617304838</c:v>
                </c:pt>
                <c:pt idx="16">
                  <c:v>1.1484085491404075</c:v>
                </c:pt>
                <c:pt idx="17">
                  <c:v>1.1487005649580082</c:v>
                </c:pt>
                <c:pt idx="18">
                  <c:v>1.1489893252968824</c:v>
                </c:pt>
                <c:pt idx="19">
                  <c:v>1.1492749436775496</c:v>
                </c:pt>
                <c:pt idx="20">
                  <c:v>1.1495575310453436</c:v>
                </c:pt>
                <c:pt idx="21">
                  <c:v>1.1498371957968061</c:v>
                </c:pt>
                <c:pt idx="22">
                  <c:v>1.1501140438175315</c:v>
                </c:pt>
                <c:pt idx="23">
                  <c:v>1.1503881784673879</c:v>
                </c:pt>
                <c:pt idx="24">
                  <c:v>1.1506597006656516</c:v>
                </c:pt>
                <c:pt idx="25">
                  <c:v>1.1509287088901763</c:v>
                </c:pt>
                <c:pt idx="26">
                  <c:v>1.151195299219737</c:v>
                </c:pt>
                <c:pt idx="27">
                  <c:v>1.1514595654031445</c:v>
                </c:pt>
                <c:pt idx="28">
                  <c:v>1.1517215985908591</c:v>
                </c:pt>
                <c:pt idx="29">
                  <c:v>1.1519814878583015</c:v>
                </c:pt>
                <c:pt idx="30">
                  <c:v>1.1522393198048868</c:v>
                </c:pt>
                <c:pt idx="31">
                  <c:v>1.1524951786464885</c:v>
                </c:pt>
                <c:pt idx="32">
                  <c:v>1.1527491463988035</c:v>
                </c:pt>
                <c:pt idx="33">
                  <c:v>1.153001302718198</c:v>
                </c:pt>
                <c:pt idx="34">
                  <c:v>1.153251724995539</c:v>
                </c:pt>
                <c:pt idx="35">
                  <c:v>1.1535004883634576</c:v>
                </c:pt>
                <c:pt idx="36">
                  <c:v>1.1537476656536267</c:v>
                </c:pt>
                <c:pt idx="37">
                  <c:v>1.1539933274324965</c:v>
                </c:pt>
                <c:pt idx="38">
                  <c:v>1.1542375420770137</c:v>
                </c:pt>
                <c:pt idx="39">
                  <c:v>1.1544803755933692</c:v>
                </c:pt>
                <c:pt idx="40">
                  <c:v>1.1547218919594937</c:v>
                </c:pt>
                <c:pt idx="41">
                  <c:v>1.1549621526863798</c:v>
                </c:pt>
                <c:pt idx="42">
                  <c:v>1.1552012172700039</c:v>
                </c:pt>
                <c:pt idx="43">
                  <c:v>1.1554391428902646</c:v>
                </c:pt>
                <c:pt idx="44">
                  <c:v>1.1556759844968056</c:v>
                </c:pt>
                <c:pt idx="45">
                  <c:v>1.1559117949645048</c:v>
                </c:pt>
                <c:pt idx="46">
                  <c:v>1.1561466248214443</c:v>
                </c:pt>
                <c:pt idx="47">
                  <c:v>1.1563805224230497</c:v>
                </c:pt>
                <c:pt idx="48">
                  <c:v>1.1566135340902037</c:v>
                </c:pt>
                <c:pt idx="49">
                  <c:v>1.1568457038540321</c:v>
                </c:pt>
                <c:pt idx="50">
                  <c:v>1.1570770735128635</c:v>
                </c:pt>
                <c:pt idx="51">
                  <c:v>1.1573076828287228</c:v>
                </c:pt>
                <c:pt idx="52">
                  <c:v>1.1575375693131074</c:v>
                </c:pt>
                <c:pt idx="53">
                  <c:v>1.15776676848329</c:v>
                </c:pt>
                <c:pt idx="54">
                  <c:v>1.1579953134463312</c:v>
                </c:pt>
                <c:pt idx="55">
                  <c:v>1.1582232354704034</c:v>
                </c:pt>
                <c:pt idx="56">
                  <c:v>1.1584505634654236</c:v>
                </c:pt>
                <c:pt idx="57">
                  <c:v>1.1586773243212058</c:v>
                </c:pt>
                <c:pt idx="58">
                  <c:v>1.1589035428963397</c:v>
                </c:pt>
                <c:pt idx="59">
                  <c:v>1.1591292418283625</c:v>
                </c:pt>
                <c:pt idx="60">
                  <c:v>1.1593544417048089</c:v>
                </c:pt>
                <c:pt idx="61">
                  <c:v>1.1595791610373656</c:v>
                </c:pt>
                <c:pt idx="62">
                  <c:v>1.1598034163293787</c:v>
                </c:pt>
                <c:pt idx="63">
                  <c:v>1.1600272219595296</c:v>
                </c:pt>
                <c:pt idx="64">
                  <c:v>1.1602505902977578</c:v>
                </c:pt>
                <c:pt idx="65">
                  <c:v>1.1604735317473536</c:v>
                </c:pt>
                <c:pt idx="66">
                  <c:v>1.1606960546009775</c:v>
                </c:pt>
                <c:pt idx="67">
                  <c:v>1.1609181651655975</c:v>
                </c:pt>
                <c:pt idx="68">
                  <c:v>1.161139867802963</c:v>
                </c:pt>
                <c:pt idx="69">
                  <c:v>1.1613611649725006</c:v>
                </c:pt>
                <c:pt idx="70">
                  <c:v>1.1615820570370117</c:v>
                </c:pt>
                <c:pt idx="71">
                  <c:v>1.1618025425582876</c:v>
                </c:pt>
                <c:pt idx="72">
                  <c:v>1.1620226181194555</c:v>
                </c:pt>
                <c:pt idx="73">
                  <c:v>1.1622422784720867</c:v>
                </c:pt>
                <c:pt idx="74">
                  <c:v>1.1624615163877776</c:v>
                </c:pt>
                <c:pt idx="75">
                  <c:v>1.1626803228955274</c:v>
                </c:pt>
                <c:pt idx="76">
                  <c:v>1.1628986871035616</c:v>
                </c:pt>
                <c:pt idx="77">
                  <c:v>1.1629324420756075</c:v>
                </c:pt>
                <c:pt idx="78">
                  <c:v>1.1629342592617344</c:v>
                </c:pt>
                <c:pt idx="79">
                  <c:v>1.1629437462845973</c:v>
                </c:pt>
                <c:pt idx="80">
                  <c:v>1.1629885787714078</c:v>
                </c:pt>
                <c:pt idx="81">
                  <c:v>1.1631492474286147</c:v>
                </c:pt>
                <c:pt idx="82">
                  <c:v>1.163366615544376</c:v>
                </c:pt>
                <c:pt idx="83">
                  <c:v>1.1635834954375996</c:v>
                </c:pt>
                <c:pt idx="84">
                  <c:v>1.163799868956428</c:v>
                </c:pt>
                <c:pt idx="85">
                  <c:v>1.1640157161367393</c:v>
                </c:pt>
                <c:pt idx="86">
                  <c:v>1.1642310153432294</c:v>
                </c:pt>
                <c:pt idx="87">
                  <c:v>1.1644457433405402</c:v>
                </c:pt>
                <c:pt idx="88">
                  <c:v>1.1646598751420478</c:v>
                </c:pt>
                <c:pt idx="89">
                  <c:v>1.1648733843371546</c:v>
                </c:pt>
                <c:pt idx="90">
                  <c:v>1.1650862427875781</c:v>
                </c:pt>
                <c:pt idx="91">
                  <c:v>1.1652984208134416</c:v>
                </c:pt>
                <c:pt idx="92">
                  <c:v>1.1655098872334033</c:v>
                </c:pt>
                <c:pt idx="93">
                  <c:v>1.1657206094838177</c:v>
                </c:pt>
                <c:pt idx="94">
                  <c:v>1.1659305533558388</c:v>
                </c:pt>
                <c:pt idx="95">
                  <c:v>1.1661396833692039</c:v>
                </c:pt>
                <c:pt idx="96">
                  <c:v>1.1663479625963873</c:v>
                </c:pt>
                <c:pt idx="97">
                  <c:v>1.1665553526814338</c:v>
                </c:pt>
                <c:pt idx="98">
                  <c:v>1.1667618139935949</c:v>
                </c:pt>
                <c:pt idx="99">
                  <c:v>1.1669673056774785</c:v>
                </c:pt>
                <c:pt idx="100">
                  <c:v>1.167171785585063</c:v>
                </c:pt>
                <c:pt idx="101">
                  <c:v>1.1673752101936428</c:v>
                </c:pt>
                <c:pt idx="102">
                  <c:v>1.1675775350589781</c:v>
                </c:pt>
                <c:pt idx="103">
                  <c:v>1.1677787143569553</c:v>
                </c:pt>
                <c:pt idx="104">
                  <c:v>1.1679787012536436</c:v>
                </c:pt>
                <c:pt idx="105">
                  <c:v>1.1681774479035787</c:v>
                </c:pt>
                <c:pt idx="106">
                  <c:v>1.1683749052574803</c:v>
                </c:pt>
                <c:pt idx="107">
                  <c:v>1.1685710234477746</c:v>
                </c:pt>
                <c:pt idx="108">
                  <c:v>1.1687657515042247</c:v>
                </c:pt>
                <c:pt idx="109">
                  <c:v>1.168959037713565</c:v>
                </c:pt>
                <c:pt idx="110">
                  <c:v>1.169150829259098</c:v>
                </c:pt>
                <c:pt idx="111">
                  <c:v>1.1693410727314835</c:v>
                </c:pt>
                <c:pt idx="112">
                  <c:v>1.1695297137339633</c:v>
                </c:pt>
                <c:pt idx="113">
                  <c:v>1.1697166972777715</c:v>
                </c:pt>
                <c:pt idx="114">
                  <c:v>1.1699019675991904</c:v>
                </c:pt>
                <c:pt idx="115">
                  <c:v>1.170085468205571</c:v>
                </c:pt>
                <c:pt idx="116">
                  <c:v>1.1702671421459458</c:v>
                </c:pt>
                <c:pt idx="117">
                  <c:v>1.1704469317999957</c:v>
                </c:pt>
                <c:pt idx="118">
                  <c:v>1.1706247789860376</c:v>
                </c:pt>
                <c:pt idx="119">
                  <c:v>1.170737488435887</c:v>
                </c:pt>
                <c:pt idx="120">
                  <c:v>1.1707389514337723</c:v>
                </c:pt>
                <c:pt idx="121">
                  <c:v>1.1707466636857302</c:v>
                </c:pt>
                <c:pt idx="122">
                  <c:v>1.1707842477046733</c:v>
                </c:pt>
                <c:pt idx="123">
                  <c:v>1.1709443632749936</c:v>
                </c:pt>
                <c:pt idx="124">
                  <c:v>1.1711164024337255</c:v>
                </c:pt>
                <c:pt idx="125">
                  <c:v>1.1712862727064346</c:v>
                </c:pt>
                <c:pt idx="126">
                  <c:v>1.1714539141335445</c:v>
                </c:pt>
                <c:pt idx="127">
                  <c:v>1.1716192663806695</c:v>
                </c:pt>
                <c:pt idx="128">
                  <c:v>1.1717822690700748</c:v>
                </c:pt>
                <c:pt idx="129">
                  <c:v>1.1719428614773613</c:v>
                </c:pt>
                <c:pt idx="130">
                  <c:v>1.1721009829469715</c:v>
                </c:pt>
                <c:pt idx="131">
                  <c:v>1.1722565727065579</c:v>
                </c:pt>
                <c:pt idx="132">
                  <c:v>1.1724095699021093</c:v>
                </c:pt>
                <c:pt idx="133">
                  <c:v>1.1725599138266765</c:v>
                </c:pt>
                <c:pt idx="134">
                  <c:v>1.1727075438005838</c:v>
                </c:pt>
                <c:pt idx="135">
                  <c:v>1.1728523993111157</c:v>
                </c:pt>
                <c:pt idx="136">
                  <c:v>1.1729944200905704</c:v>
                </c:pt>
                <c:pt idx="137">
                  <c:v>1.17313354605677</c:v>
                </c:pt>
                <c:pt idx="138">
                  <c:v>1.1732697173763604</c:v>
                </c:pt>
                <c:pt idx="139">
                  <c:v>1.1734028746843757</c:v>
                </c:pt>
                <c:pt idx="140">
                  <c:v>1.1735329589285517</c:v>
                </c:pt>
                <c:pt idx="141">
                  <c:v>1.1736599115609647</c:v>
                </c:pt>
                <c:pt idx="142">
                  <c:v>1.173783674460928</c:v>
                </c:pt>
                <c:pt idx="143">
                  <c:v>1.17390419018443</c:v>
                </c:pt>
                <c:pt idx="144">
                  <c:v>1.1740214017524506</c:v>
                </c:pt>
                <c:pt idx="145">
                  <c:v>1.1741352529307421</c:v>
                </c:pt>
                <c:pt idx="146">
                  <c:v>1.1742456882326524</c:v>
                </c:pt>
                <c:pt idx="147">
                  <c:v>1.1743526528157018</c:v>
                </c:pt>
                <c:pt idx="148">
                  <c:v>1.1744560927304506</c:v>
                </c:pt>
                <c:pt idx="149">
                  <c:v>1.1745559548942892</c:v>
                </c:pt>
                <c:pt idx="150">
                  <c:v>1.1746521871418116</c:v>
                </c:pt>
                <c:pt idx="151">
                  <c:v>1.1747447382897647</c:v>
                </c:pt>
                <c:pt idx="152">
                  <c:v>1.1748335580630487</c:v>
                </c:pt>
                <c:pt idx="153">
                  <c:v>1.1749185974417853</c:v>
                </c:pt>
                <c:pt idx="154">
                  <c:v>1.1749998083371886</c:v>
                </c:pt>
                <c:pt idx="155">
                  <c:v>1.1750771439705867</c:v>
                </c:pt>
                <c:pt idx="156">
                  <c:v>1.1751505588308007</c:v>
                </c:pt>
                <c:pt idx="157">
                  <c:v>1.1752200084751339</c:v>
                </c:pt>
                <c:pt idx="158">
                  <c:v>1.1752854498928305</c:v>
                </c:pt>
                <c:pt idx="159">
                  <c:v>1.1753468415422772</c:v>
                </c:pt>
                <c:pt idx="160">
                  <c:v>1.1754041432134705</c:v>
                </c:pt>
                <c:pt idx="161">
                  <c:v>1.1754573160802855</c:v>
                </c:pt>
                <c:pt idx="162">
                  <c:v>1.1755063229561253</c:v>
                </c:pt>
                <c:pt idx="163">
                  <c:v>1.175551128204763</c:v>
                </c:pt>
                <c:pt idx="164">
                  <c:v>1.1755916977295382</c:v>
                </c:pt>
                <c:pt idx="165">
                  <c:v>1.1756279991043825</c:v>
                </c:pt>
                <c:pt idx="166">
                  <c:v>1.1756575723036462</c:v>
                </c:pt>
                <c:pt idx="167">
                  <c:v>1.1756578237735542</c:v>
                </c:pt>
                <c:pt idx="168">
                  <c:v>1.1756589804490774</c:v>
                </c:pt>
                <c:pt idx="169">
                  <c:v>1.175664230429865</c:v>
                </c:pt>
                <c:pt idx="170">
                  <c:v>1.1756900512482533</c:v>
                </c:pt>
                <c:pt idx="171">
                  <c:v>1.1757129609187884</c:v>
                </c:pt>
                <c:pt idx="172">
                  <c:v>1.1757314880004746</c:v>
                </c:pt>
                <c:pt idx="173">
                  <c:v>1.175745609130493</c:v>
                </c:pt>
                <c:pt idx="174">
                  <c:v>1.175755302995878</c:v>
                </c:pt>
                <c:pt idx="175">
                  <c:v>1.1757605500401151</c:v>
                </c:pt>
                <c:pt idx="176">
                  <c:v>1.1757613329417502</c:v>
                </c:pt>
                <c:pt idx="177">
                  <c:v>1.1757576361153279</c:v>
                </c:pt>
                <c:pt idx="178">
                  <c:v>1.175749446364752</c:v>
                </c:pt>
                <c:pt idx="179">
                  <c:v>1.1757367523520763</c:v>
                </c:pt>
                <c:pt idx="180">
                  <c:v>1.1757195448559621</c:v>
                </c:pt>
                <c:pt idx="181">
                  <c:v>1.1756978169992056</c:v>
                </c:pt>
                <c:pt idx="182">
                  <c:v>1.1756715639704005</c:v>
                </c:pt>
                <c:pt idx="183">
                  <c:v>1.1756407832033591</c:v>
                </c:pt>
                <c:pt idx="184">
                  <c:v>1.1756054743516753</c:v>
                </c:pt>
                <c:pt idx="185">
                  <c:v>1.1755656394690803</c:v>
                </c:pt>
                <c:pt idx="186">
                  <c:v>1.1755212827461499</c:v>
                </c:pt>
                <c:pt idx="187">
                  <c:v>1.1754724108011623</c:v>
                </c:pt>
                <c:pt idx="188">
                  <c:v>1.1754190325119531</c:v>
                </c:pt>
                <c:pt idx="189">
                  <c:v>1.1753611592755735</c:v>
                </c:pt>
                <c:pt idx="190">
                  <c:v>1.175298804791657</c:v>
                </c:pt>
                <c:pt idx="191">
                  <c:v>1.1752319850217265</c:v>
                </c:pt>
                <c:pt idx="192">
                  <c:v>1.1751607185582793</c:v>
                </c:pt>
                <c:pt idx="193">
                  <c:v>1.1750850263620367</c:v>
                </c:pt>
                <c:pt idx="194">
                  <c:v>1.1750049317195466</c:v>
                </c:pt>
                <c:pt idx="195">
                  <c:v>1.1749204605501058</c:v>
                </c:pt>
                <c:pt idx="196">
                  <c:v>1.1748316410616353</c:v>
                </c:pt>
                <c:pt idx="197">
                  <c:v>1.1747385039951541</c:v>
                </c:pt>
                <c:pt idx="198">
                  <c:v>1.1746410826130222</c:v>
                </c:pt>
                <c:pt idx="199">
                  <c:v>1.1745394125773154</c:v>
                </c:pt>
                <c:pt idx="200">
                  <c:v>1.1744335319711761</c:v>
                </c:pt>
                <c:pt idx="201">
                  <c:v>1.174323481413895</c:v>
                </c:pt>
                <c:pt idx="202">
                  <c:v>1.1742093039389792</c:v>
                </c:pt>
                <c:pt idx="203">
                  <c:v>1.1740910451087216</c:v>
                </c:pt>
                <c:pt idx="204">
                  <c:v>1.1739687528303855</c:v>
                </c:pt>
                <c:pt idx="205">
                  <c:v>1.173842477421039</c:v>
                </c:pt>
                <c:pt idx="206">
                  <c:v>1.1737122717389272</c:v>
                </c:pt>
                <c:pt idx="207">
                  <c:v>1.1735781909038661</c:v>
                </c:pt>
                <c:pt idx="208">
                  <c:v>1.1734402925345457</c:v>
                </c:pt>
                <c:pt idx="209">
                  <c:v>1.1732986365017644</c:v>
                </c:pt>
                <c:pt idx="210">
                  <c:v>1.1731532850872026</c:v>
                </c:pt>
                <c:pt idx="211">
                  <c:v>1.1730043027825139</c:v>
                </c:pt>
                <c:pt idx="212">
                  <c:v>1.1728517564623406</c:v>
                </c:pt>
                <c:pt idx="213">
                  <c:v>1.1726957152636872</c:v>
                </c:pt>
                <c:pt idx="214">
                  <c:v>1.1725362503951053</c:v>
                </c:pt>
                <c:pt idx="215">
                  <c:v>1.172373435456368</c:v>
                </c:pt>
                <c:pt idx="216">
                  <c:v>1.1722073459947269</c:v>
                </c:pt>
                <c:pt idx="217">
                  <c:v>1.1720380597451718</c:v>
                </c:pt>
                <c:pt idx="218">
                  <c:v>1.1718656566296319</c:v>
                </c:pt>
                <c:pt idx="219">
                  <c:v>1.1716902183785591</c:v>
                </c:pt>
                <c:pt idx="220">
                  <c:v>1.1715118287832238</c:v>
                </c:pt>
                <c:pt idx="221">
                  <c:v>1.1713305735852657</c:v>
                </c:pt>
                <c:pt idx="222">
                  <c:v>1.1711465404424499</c:v>
                </c:pt>
                <c:pt idx="223">
                  <c:v>1.1709598186948105</c:v>
                </c:pt>
                <c:pt idx="224">
                  <c:v>1.1707704996275154</c:v>
                </c:pt>
                <c:pt idx="225">
                  <c:v>1.1705786760593386</c:v>
                </c:pt>
                <c:pt idx="226">
                  <c:v>1.1703844425483405</c:v>
                </c:pt>
                <c:pt idx="227">
                  <c:v>1.1701878952918805</c:v>
                </c:pt>
                <c:pt idx="228">
                  <c:v>1.1699891319359297</c:v>
                </c:pt>
                <c:pt idx="229">
                  <c:v>1.1697882515559217</c:v>
                </c:pt>
                <c:pt idx="230">
                  <c:v>1.1695853546834936</c:v>
                </c:pt>
                <c:pt idx="231">
                  <c:v>1.1693805431615052</c:v>
                </c:pt>
                <c:pt idx="232">
                  <c:v>1.1691739200807709</c:v>
                </c:pt>
                <c:pt idx="233">
                  <c:v>1.1689655896569937</c:v>
                </c:pt>
                <c:pt idx="234">
                  <c:v>1.1687556572483127</c:v>
                </c:pt>
                <c:pt idx="235">
                  <c:v>1.1685442293304968</c:v>
                </c:pt>
                <c:pt idx="236">
                  <c:v>1.1683314131946123</c:v>
                </c:pt>
                <c:pt idx="237">
                  <c:v>1.1681173169894112</c:v>
                </c:pt>
                <c:pt idx="238">
                  <c:v>1.1679020497872439</c:v>
                </c:pt>
                <c:pt idx="239">
                  <c:v>1.1676857212390956</c:v>
                </c:pt>
                <c:pt idx="240">
                  <c:v>1.1674684416761021</c:v>
                </c:pt>
                <c:pt idx="241">
                  <c:v>1.1672503218764156</c:v>
                </c:pt>
                <c:pt idx="242">
                  <c:v>1.1670314732237894</c:v>
                </c:pt>
                <c:pt idx="243">
                  <c:v>1.1668120073598343</c:v>
                </c:pt>
                <c:pt idx="244">
                  <c:v>1.1665920362509965</c:v>
                </c:pt>
                <c:pt idx="245">
                  <c:v>1.1663716719181723</c:v>
                </c:pt>
                <c:pt idx="246">
                  <c:v>1.1661510266676658</c:v>
                </c:pt>
                <c:pt idx="247">
                  <c:v>1.1659302126922841</c:v>
                </c:pt>
                <c:pt idx="248">
                  <c:v>1.1657093421377234</c:v>
                </c:pt>
                <c:pt idx="249">
                  <c:v>1.1654885269998332</c:v>
                </c:pt>
                <c:pt idx="250">
                  <c:v>1.1652678789312254</c:v>
                </c:pt>
                <c:pt idx="251">
                  <c:v>1.1650475092242325</c:v>
                </c:pt>
                <c:pt idx="252">
                  <c:v>1.1650036416760192</c:v>
                </c:pt>
                <c:pt idx="253">
                  <c:v>1.1650018073864516</c:v>
                </c:pt>
                <c:pt idx="254">
                  <c:v>1.1649935650234473</c:v>
                </c:pt>
                <c:pt idx="255">
                  <c:v>1.1649582832016299</c:v>
                </c:pt>
                <c:pt idx="256">
                  <c:v>1.1648091089728596</c:v>
                </c:pt>
                <c:pt idx="257">
                  <c:v>1.1645896751109939</c:v>
                </c:pt>
                <c:pt idx="258">
                  <c:v>1.1643708598083571</c:v>
                </c:pt>
                <c:pt idx="259">
                  <c:v>1.1641527718666833</c:v>
                </c:pt>
                <c:pt idx="260">
                  <c:v>1.1639355194420571</c:v>
                </c:pt>
                <c:pt idx="261">
                  <c:v>1.1637192097423148</c:v>
                </c:pt>
                <c:pt idx="262">
                  <c:v>1.1635039489239825</c:v>
                </c:pt>
                <c:pt idx="263">
                  <c:v>1.1632898420598694</c:v>
                </c:pt>
                <c:pt idx="264">
                  <c:v>1.1630769930288229</c:v>
                </c:pt>
                <c:pt idx="265">
                  <c:v>1.1628655045278704</c:v>
                </c:pt>
                <c:pt idx="266">
                  <c:v>1.1626554777835676</c:v>
                </c:pt>
                <c:pt idx="267">
                  <c:v>1.1624470126723156</c:v>
                </c:pt>
                <c:pt idx="268">
                  <c:v>1.1622402075151437</c:v>
                </c:pt>
                <c:pt idx="269">
                  <c:v>1.1620351589938727</c:v>
                </c:pt>
                <c:pt idx="270">
                  <c:v>1.1618319621884208</c:v>
                </c:pt>
                <c:pt idx="271">
                  <c:v>1.1616307103714234</c:v>
                </c:pt>
                <c:pt idx="272">
                  <c:v>1.1614314950148414</c:v>
                </c:pt>
                <c:pt idx="273">
                  <c:v>1.1612344055659012</c:v>
                </c:pt>
                <c:pt idx="274">
                  <c:v>1.1610395296561422</c:v>
                </c:pt>
                <c:pt idx="275">
                  <c:v>1.1608469528149326</c:v>
                </c:pt>
                <c:pt idx="276">
                  <c:v>1.1606567583872873</c:v>
                </c:pt>
                <c:pt idx="277">
                  <c:v>1.1604690275328027</c:v>
                </c:pt>
                <c:pt idx="278">
                  <c:v>1.1602838392830324</c:v>
                </c:pt>
                <c:pt idx="279">
                  <c:v>1.1601012702566709</c:v>
                </c:pt>
                <c:pt idx="280">
                  <c:v>1.159921394754146</c:v>
                </c:pt>
                <c:pt idx="281">
                  <c:v>1.1597442846325354</c:v>
                </c:pt>
                <c:pt idx="282">
                  <c:v>1.1595700093881853</c:v>
                </c:pt>
                <c:pt idx="283">
                  <c:v>1.1593986358535844</c:v>
                </c:pt>
                <c:pt idx="284">
                  <c:v>1.1592302284909042</c:v>
                </c:pt>
                <c:pt idx="285">
                  <c:v>1.1590648489507169</c:v>
                </c:pt>
                <c:pt idx="286">
                  <c:v>1.1589025564015885</c:v>
                </c:pt>
                <c:pt idx="287">
                  <c:v>1.1587434073200022</c:v>
                </c:pt>
                <c:pt idx="288">
                  <c:v>1.1585874555258548</c:v>
                </c:pt>
                <c:pt idx="289">
                  <c:v>1.1584347519783569</c:v>
                </c:pt>
                <c:pt idx="290">
                  <c:v>1.158285345005962</c:v>
                </c:pt>
                <c:pt idx="291">
                  <c:v>1.1581392801932811</c:v>
                </c:pt>
                <c:pt idx="292">
                  <c:v>1.1579966003271149</c:v>
                </c:pt>
                <c:pt idx="293">
                  <c:v>1.1578573452649012</c:v>
                </c:pt>
                <c:pt idx="294">
                  <c:v>1.1577215522879967</c:v>
                </c:pt>
                <c:pt idx="295">
                  <c:v>1.1575892557255343</c:v>
                </c:pt>
                <c:pt idx="296">
                  <c:v>1.1574604871035972</c:v>
                </c:pt>
                <c:pt idx="297">
                  <c:v>1.1573352752079906</c:v>
                </c:pt>
                <c:pt idx="298">
                  <c:v>1.1572136460522624</c:v>
                </c:pt>
                <c:pt idx="299">
                  <c:v>1.157095622782808</c:v>
                </c:pt>
                <c:pt idx="300">
                  <c:v>1.1569812258263215</c:v>
                </c:pt>
                <c:pt idx="301">
                  <c:v>1.1568704728273176</c:v>
                </c:pt>
                <c:pt idx="302">
                  <c:v>1.1567633787891287</c:v>
                </c:pt>
                <c:pt idx="303">
                  <c:v>1.1566599558586399</c:v>
                </c:pt>
                <c:pt idx="304">
                  <c:v>1.1565602136282196</c:v>
                </c:pt>
                <c:pt idx="305">
                  <c:v>1.1564641590944504</c:v>
                </c:pt>
                <c:pt idx="306">
                  <c:v>1.1563717964354592</c:v>
                </c:pt>
                <c:pt idx="307">
                  <c:v>1.1562831274503609</c:v>
                </c:pt>
                <c:pt idx="308">
                  <c:v>1.1561981513686259</c:v>
                </c:pt>
                <c:pt idx="309">
                  <c:v>1.1561168649070686</c:v>
                </c:pt>
                <c:pt idx="310">
                  <c:v>1.1560392623472973</c:v>
                </c:pt>
                <c:pt idx="311">
                  <c:v>1.1559653355581514</c:v>
                </c:pt>
                <c:pt idx="312">
                  <c:v>1.1558950742232941</c:v>
                </c:pt>
                <c:pt idx="313">
                  <c:v>1.1558284655362745</c:v>
                </c:pt>
                <c:pt idx="314">
                  <c:v>1.155765494671039</c:v>
                </c:pt>
                <c:pt idx="315">
                  <c:v>1.1557061444777328</c:v>
                </c:pt>
                <c:pt idx="316">
                  <c:v>1.1556503957312605</c:v>
                </c:pt>
                <c:pt idx="317">
                  <c:v>1.1555982273561343</c:v>
                </c:pt>
                <c:pt idx="318">
                  <c:v>1.1555496160727756</c:v>
                </c:pt>
                <c:pt idx="319">
                  <c:v>1.1555045368021521</c:v>
                </c:pt>
                <c:pt idx="320">
                  <c:v>1.1554629626284052</c:v>
                </c:pt>
                <c:pt idx="321">
                  <c:v>1.1554248648572218</c:v>
                </c:pt>
                <c:pt idx="322">
                  <c:v>1.1553902131142568</c:v>
                </c:pt>
                <c:pt idx="323">
                  <c:v>1.1553589753927822</c:v>
                </c:pt>
                <c:pt idx="324">
                  <c:v>1.1553311181847363</c:v>
                </c:pt>
                <c:pt idx="325">
                  <c:v>1.1553066063282222</c:v>
                </c:pt>
                <c:pt idx="326">
                  <c:v>1.1552854034330575</c:v>
                </c:pt>
                <c:pt idx="327">
                  <c:v>1.1552674716762905</c:v>
                </c:pt>
                <c:pt idx="328">
                  <c:v>1.1552527720058599</c:v>
                </c:pt>
                <c:pt idx="329">
                  <c:v>1.1552412641677401</c:v>
                </c:pt>
                <c:pt idx="330">
                  <c:v>1.1552329067840121</c:v>
                </c:pt>
                <c:pt idx="331">
                  <c:v>1.155227657337951</c:v>
                </c:pt>
                <c:pt idx="332">
                  <c:v>1.1552254725035094</c:v>
                </c:pt>
                <c:pt idx="333">
                  <c:v>1.1552263078044822</c:v>
                </c:pt>
                <c:pt idx="334">
                  <c:v>1.1552296725908071</c:v>
                </c:pt>
              </c:numCache>
            </c:numRef>
          </c:xVal>
          <c:yVal>
            <c:numRef>
              <c:f>ReportFile2!$R$781:$R$1115</c:f>
              <c:numCache>
                <c:formatCode>General</c:formatCode>
                <c:ptCount val="335"/>
                <c:pt idx="0">
                  <c:v>5.4687655779480527E-6</c:v>
                </c:pt>
                <c:pt idx="1">
                  <c:v>3.2967819717063268E-5</c:v>
                </c:pt>
                <c:pt idx="2">
                  <c:v>1.6513926474500369E-4</c:v>
                </c:pt>
                <c:pt idx="3">
                  <c:v>6.7800739339001458E-4</c:v>
                </c:pt>
                <c:pt idx="4">
                  <c:v>1.3248886855051617E-3</c:v>
                </c:pt>
                <c:pt idx="5">
                  <c:v>1.9655177173416314E-3</c:v>
                </c:pt>
                <c:pt idx="6">
                  <c:v>2.5997808760724514E-3</c:v>
                </c:pt>
                <c:pt idx="7">
                  <c:v>3.2275662763869123E-3</c:v>
                </c:pt>
                <c:pt idx="8">
                  <c:v>3.8487637696160391E-3</c:v>
                </c:pt>
                <c:pt idx="9">
                  <c:v>4.4632649554546475E-3</c:v>
                </c:pt>
                <c:pt idx="10">
                  <c:v>5.0709631977194055E-3</c:v>
                </c:pt>
                <c:pt idx="11">
                  <c:v>5.6717536252867944E-3</c:v>
                </c:pt>
                <c:pt idx="12">
                  <c:v>6.2655331476431141E-3</c:v>
                </c:pt>
                <c:pt idx="13">
                  <c:v>6.8522004670026077E-3</c:v>
                </c:pt>
                <c:pt idx="14">
                  <c:v>7.4316560870796864E-3</c:v>
                </c:pt>
                <c:pt idx="15">
                  <c:v>8.0038023216019612E-3</c:v>
                </c:pt>
                <c:pt idx="16">
                  <c:v>8.5685433080184906E-3</c:v>
                </c:pt>
                <c:pt idx="17">
                  <c:v>9.1257850143700667E-3</c:v>
                </c:pt>
                <c:pt idx="18">
                  <c:v>9.6754352394097208E-3</c:v>
                </c:pt>
                <c:pt idx="19">
                  <c:v>1.02174036417743E-2</c:v>
                </c:pt>
                <c:pt idx="20">
                  <c:v>1.075160173264595E-2</c:v>
                </c:pt>
                <c:pt idx="21">
                  <c:v>1.1277942883071924E-2</c:v>
                </c:pt>
                <c:pt idx="22">
                  <c:v>1.1796342339022253E-2</c:v>
                </c:pt>
                <c:pt idx="23">
                  <c:v>1.2306717222632572E-2</c:v>
                </c:pt>
                <c:pt idx="24">
                  <c:v>1.2808986537886114E-2</c:v>
                </c:pt>
                <c:pt idx="25">
                  <c:v>1.3303071176893505E-2</c:v>
                </c:pt>
                <c:pt idx="26">
                  <c:v>1.3788893928806611E-2</c:v>
                </c:pt>
                <c:pt idx="27">
                  <c:v>1.4266379483759396E-2</c:v>
                </c:pt>
                <c:pt idx="28">
                  <c:v>1.4735454420283584E-2</c:v>
                </c:pt>
                <c:pt idx="29">
                  <c:v>1.5196047240697674E-2</c:v>
                </c:pt>
                <c:pt idx="30">
                  <c:v>1.5648088342607204E-2</c:v>
                </c:pt>
                <c:pt idx="31">
                  <c:v>1.6091510039471606E-2</c:v>
                </c:pt>
                <c:pt idx="32">
                  <c:v>1.6526246556230809E-2</c:v>
                </c:pt>
                <c:pt idx="33">
                  <c:v>1.6952234030189813E-2</c:v>
                </c:pt>
                <c:pt idx="34">
                  <c:v>1.7369410515809151E-2</c:v>
                </c:pt>
                <c:pt idx="35">
                  <c:v>1.7777715984850673E-2</c:v>
                </c:pt>
                <c:pt idx="36">
                  <c:v>1.8177092320997786E-2</c:v>
                </c:pt>
                <c:pt idx="37">
                  <c:v>1.8567483325951248E-2</c:v>
                </c:pt>
                <c:pt idx="38">
                  <c:v>1.894883471819769E-2</c:v>
                </c:pt>
                <c:pt idx="39">
                  <c:v>1.932109411734708E-2</c:v>
                </c:pt>
                <c:pt idx="40">
                  <c:v>1.968421108251725E-2</c:v>
                </c:pt>
                <c:pt idx="41">
                  <c:v>2.0038137057618949E-2</c:v>
                </c:pt>
                <c:pt idx="42">
                  <c:v>2.0382825413653757E-2</c:v>
                </c:pt>
                <c:pt idx="43">
                  <c:v>2.0718231426850715E-2</c:v>
                </c:pt>
                <c:pt idx="44">
                  <c:v>2.1044312271887518E-2</c:v>
                </c:pt>
                <c:pt idx="45">
                  <c:v>2.1361027044368017E-2</c:v>
                </c:pt>
                <c:pt idx="46">
                  <c:v>2.1668336730963925E-2</c:v>
                </c:pt>
                <c:pt idx="47">
                  <c:v>2.1966204213859537E-2</c:v>
                </c:pt>
                <c:pt idx="48">
                  <c:v>2.2254594294449776E-2</c:v>
                </c:pt>
                <c:pt idx="49">
                  <c:v>2.2533473648728264E-2</c:v>
                </c:pt>
                <c:pt idx="50">
                  <c:v>2.2802810852007683E-2</c:v>
                </c:pt>
                <c:pt idx="51">
                  <c:v>2.3062576374209359E-2</c:v>
                </c:pt>
                <c:pt idx="52">
                  <c:v>2.3312742580497071E-2</c:v>
                </c:pt>
                <c:pt idx="53">
                  <c:v>2.3553283717443637E-2</c:v>
                </c:pt>
                <c:pt idx="54">
                  <c:v>2.3784175903389399E-2</c:v>
                </c:pt>
                <c:pt idx="55">
                  <c:v>2.4005397170895112E-2</c:v>
                </c:pt>
                <c:pt idx="56">
                  <c:v>2.4216927405481946E-2</c:v>
                </c:pt>
                <c:pt idx="57">
                  <c:v>2.4418748385491729E-2</c:v>
                </c:pt>
                <c:pt idx="58">
                  <c:v>2.4610843779276512E-2</c:v>
                </c:pt>
                <c:pt idx="59">
                  <c:v>2.4793199112868217E-2</c:v>
                </c:pt>
                <c:pt idx="60">
                  <c:v>2.4965801799844159E-2</c:v>
                </c:pt>
                <c:pt idx="61">
                  <c:v>2.5128641126489701E-2</c:v>
                </c:pt>
                <c:pt idx="62">
                  <c:v>2.5281708268359904E-2</c:v>
                </c:pt>
                <c:pt idx="63">
                  <c:v>2.5424996260185091E-2</c:v>
                </c:pt>
                <c:pt idx="64">
                  <c:v>2.5558500020641795E-2</c:v>
                </c:pt>
                <c:pt idx="65">
                  <c:v>2.5682216351965055E-2</c:v>
                </c:pt>
                <c:pt idx="66">
                  <c:v>2.5796143921949975E-2</c:v>
                </c:pt>
                <c:pt idx="67">
                  <c:v>2.5900283287123495E-2</c:v>
                </c:pt>
                <c:pt idx="68">
                  <c:v>2.5994636859520661E-2</c:v>
                </c:pt>
                <c:pt idx="69">
                  <c:v>2.6079208994827026E-2</c:v>
                </c:pt>
                <c:pt idx="70">
                  <c:v>2.615400587979988E-2</c:v>
                </c:pt>
                <c:pt idx="71">
                  <c:v>2.6219035574842006E-2</c:v>
                </c:pt>
                <c:pt idx="72">
                  <c:v>2.6274308080732042E-2</c:v>
                </c:pt>
                <c:pt idx="73">
                  <c:v>2.631983526850367E-2</c:v>
                </c:pt>
                <c:pt idx="74">
                  <c:v>2.635563086871073E-2</c:v>
                </c:pt>
                <c:pt idx="75">
                  <c:v>2.6381710588697423E-2</c:v>
                </c:pt>
                <c:pt idx="76">
                  <c:v>2.6398091967867191E-2</c:v>
                </c:pt>
                <c:pt idx="77">
                  <c:v>2.6399761834839656E-2</c:v>
                </c:pt>
                <c:pt idx="78">
                  <c:v>2.6399845151407267E-2</c:v>
                </c:pt>
                <c:pt idx="79">
                  <c:v>2.6400269338695766E-2</c:v>
                </c:pt>
                <c:pt idx="80">
                  <c:v>2.6402026588725074E-2</c:v>
                </c:pt>
                <c:pt idx="81">
                  <c:v>2.6404966359073825E-2</c:v>
                </c:pt>
                <c:pt idx="82">
                  <c:v>2.6400564524866003E-2</c:v>
                </c:pt>
                <c:pt idx="83">
                  <c:v>2.6386532192966747E-2</c:v>
                </c:pt>
                <c:pt idx="84">
                  <c:v>2.6362894853258444E-2</c:v>
                </c:pt>
                <c:pt idx="85">
                  <c:v>2.6329679975508873E-2</c:v>
                </c:pt>
                <c:pt idx="86">
                  <c:v>2.6286916921424579E-2</c:v>
                </c:pt>
                <c:pt idx="87">
                  <c:v>2.6234637012396332E-2</c:v>
                </c:pt>
                <c:pt idx="88">
                  <c:v>2.6172873515691218E-2</c:v>
                </c:pt>
                <c:pt idx="89">
                  <c:v>2.6101661645596758E-2</c:v>
                </c:pt>
                <c:pt idx="90">
                  <c:v>2.6021038595968889E-2</c:v>
                </c:pt>
                <c:pt idx="91">
                  <c:v>2.5931043496505008E-2</c:v>
                </c:pt>
                <c:pt idx="92">
                  <c:v>2.5831717471332671E-2</c:v>
                </c:pt>
                <c:pt idx="93">
                  <c:v>2.5723103633397984E-2</c:v>
                </c:pt>
                <c:pt idx="94">
                  <c:v>2.5605247048956364E-2</c:v>
                </c:pt>
                <c:pt idx="95">
                  <c:v>2.5478194818101051E-2</c:v>
                </c:pt>
                <c:pt idx="96">
                  <c:v>2.5341996034370609E-2</c:v>
                </c:pt>
                <c:pt idx="97">
                  <c:v>2.5196701781155489E-2</c:v>
                </c:pt>
                <c:pt idx="98">
                  <c:v>2.5042365189735873E-2</c:v>
                </c:pt>
                <c:pt idx="99">
                  <c:v>2.4879041402203438E-2</c:v>
                </c:pt>
                <c:pt idx="100">
                  <c:v>2.4706787609985077E-2</c:v>
                </c:pt>
                <c:pt idx="101">
                  <c:v>2.4525663018809943E-2</c:v>
                </c:pt>
                <c:pt idx="102">
                  <c:v>2.433572892155195E-2</c:v>
                </c:pt>
                <c:pt idx="103">
                  <c:v>2.4137048636175953E-2</c:v>
                </c:pt>
                <c:pt idx="104">
                  <c:v>2.3929687565040797E-2</c:v>
                </c:pt>
                <c:pt idx="105">
                  <c:v>2.3713713184202349E-2</c:v>
                </c:pt>
                <c:pt idx="106">
                  <c:v>2.3489195036577537E-2</c:v>
                </c:pt>
                <c:pt idx="107">
                  <c:v>2.3256204769668515E-2</c:v>
                </c:pt>
                <c:pt idx="108">
                  <c:v>2.3014816113992333E-2</c:v>
                </c:pt>
                <c:pt idx="109">
                  <c:v>2.2765104911608939E-2</c:v>
                </c:pt>
                <c:pt idx="110">
                  <c:v>2.2507149104668649E-2</c:v>
                </c:pt>
                <c:pt idx="111">
                  <c:v>2.2241028758476195E-2</c:v>
                </c:pt>
                <c:pt idx="112">
                  <c:v>2.1966826046856094E-2</c:v>
                </c:pt>
                <c:pt idx="113">
                  <c:v>2.1684625291411179E-2</c:v>
                </c:pt>
                <c:pt idx="114">
                  <c:v>2.1394512932746915E-2</c:v>
                </c:pt>
                <c:pt idx="115">
                  <c:v>2.1096577540597135E-2</c:v>
                </c:pt>
                <c:pt idx="116">
                  <c:v>2.0790909846501216E-2</c:v>
                </c:pt>
                <c:pt idx="117">
                  <c:v>2.0477602718510471E-2</c:v>
                </c:pt>
                <c:pt idx="118">
                  <c:v>2.0156751164926053E-2</c:v>
                </c:pt>
                <c:pt idx="119">
                  <c:v>1.9947616037591789E-2</c:v>
                </c:pt>
                <c:pt idx="120">
                  <c:v>1.9944871325613095E-2</c:v>
                </c:pt>
                <c:pt idx="121">
                  <c:v>1.9930389206584301E-2</c:v>
                </c:pt>
                <c:pt idx="122">
                  <c:v>1.9859503286693756E-2</c:v>
                </c:pt>
                <c:pt idx="123">
                  <c:v>1.9551653362191508E-2</c:v>
                </c:pt>
                <c:pt idx="124">
                  <c:v>1.9210012045615388E-2</c:v>
                </c:pt>
                <c:pt idx="125">
                  <c:v>1.8861209779436696E-2</c:v>
                </c:pt>
                <c:pt idx="126">
                  <c:v>1.8505352010586406E-2</c:v>
                </c:pt>
                <c:pt idx="127">
                  <c:v>1.8142546321187419E-2</c:v>
                </c:pt>
                <c:pt idx="128">
                  <c:v>1.777290247645661E-2</c:v>
                </c:pt>
                <c:pt idx="129">
                  <c:v>1.7396532390341859E-2</c:v>
                </c:pt>
                <c:pt idx="130">
                  <c:v>1.7013550139771329E-2</c:v>
                </c:pt>
                <c:pt idx="131">
                  <c:v>1.6624071964692316E-2</c:v>
                </c:pt>
                <c:pt idx="132">
                  <c:v>1.6228216238249459E-2</c:v>
                </c:pt>
                <c:pt idx="133">
                  <c:v>1.5826103508304254E-2</c:v>
                </c:pt>
                <c:pt idx="134">
                  <c:v>1.541785644939983E-2</c:v>
                </c:pt>
                <c:pt idx="135">
                  <c:v>1.5003599882486009E-2</c:v>
                </c:pt>
                <c:pt idx="136">
                  <c:v>1.4583460758514211E-2</c:v>
                </c:pt>
                <c:pt idx="137">
                  <c:v>1.4157568159154548E-2</c:v>
                </c:pt>
                <c:pt idx="138">
                  <c:v>1.3726053271863202E-2</c:v>
                </c:pt>
                <c:pt idx="139">
                  <c:v>1.3289049395745912E-2</c:v>
                </c:pt>
                <c:pt idx="140">
                  <c:v>1.2846691929993307E-2</c:v>
                </c:pt>
                <c:pt idx="141">
                  <c:v>1.2399118350840363E-2</c:v>
                </c:pt>
                <c:pt idx="142">
                  <c:v>1.1946468209216191E-2</c:v>
                </c:pt>
                <c:pt idx="143">
                  <c:v>1.1488883117629601E-2</c:v>
                </c:pt>
                <c:pt idx="144">
                  <c:v>1.1026506723479742E-2</c:v>
                </c:pt>
                <c:pt idx="145">
                  <c:v>1.0559484704450032E-2</c:v>
                </c:pt>
                <c:pt idx="146">
                  <c:v>1.0087964753897428E-2</c:v>
                </c:pt>
                <c:pt idx="147">
                  <c:v>9.6120965419440839E-3</c:v>
                </c:pt>
                <c:pt idx="148">
                  <c:v>9.1320317177522661E-3</c:v>
                </c:pt>
                <c:pt idx="149">
                  <c:v>8.6479238909547319E-3</c:v>
                </c:pt>
                <c:pt idx="150">
                  <c:v>8.1599285763434073E-3</c:v>
                </c:pt>
                <c:pt idx="151">
                  <c:v>7.6682032083394127E-3</c:v>
                </c:pt>
                <c:pt idx="152">
                  <c:v>7.1729070941184449E-3</c:v>
                </c:pt>
                <c:pt idx="153">
                  <c:v>6.6742013951497717E-3</c:v>
                </c:pt>
                <c:pt idx="154">
                  <c:v>6.1722490941603664E-3</c:v>
                </c:pt>
                <c:pt idx="155">
                  <c:v>5.6672149731631042E-3</c:v>
                </c:pt>
                <c:pt idx="156">
                  <c:v>5.1592655771924151E-3</c:v>
                </c:pt>
                <c:pt idx="157">
                  <c:v>4.6485691791391419E-3</c:v>
                </c:pt>
                <c:pt idx="158">
                  <c:v>4.1352957617087445E-3</c:v>
                </c:pt>
                <c:pt idx="159">
                  <c:v>3.6196169591631729E-3</c:v>
                </c:pt>
                <c:pt idx="160">
                  <c:v>3.1017060421232715E-3</c:v>
                </c:pt>
                <c:pt idx="161">
                  <c:v>2.5817378698979299E-3</c:v>
                </c:pt>
                <c:pt idx="162">
                  <c:v>2.0598888442051326E-3</c:v>
                </c:pt>
                <c:pt idx="163">
                  <c:v>1.5363368855469768E-3</c:v>
                </c:pt>
                <c:pt idx="164">
                  <c:v>1.0112613767308896E-3</c:v>
                </c:pt>
                <c:pt idx="165">
                  <c:v>4.8484312020563022E-4</c:v>
                </c:pt>
                <c:pt idx="166">
                  <c:v>6.5008837744913758E-13</c:v>
                </c:pt>
                <c:pt idx="167">
                  <c:v>-4.4001870897990069E-6</c:v>
                </c:pt>
                <c:pt idx="168">
                  <c:v>-2.4709251547468883E-5</c:v>
                </c:pt>
                <c:pt idx="169">
                  <c:v>-1.1836130264432961E-4</c:v>
                </c:pt>
                <c:pt idx="170">
                  <c:v>-6.2095308878017618E-4</c:v>
                </c:pt>
                <c:pt idx="171">
                  <c:v>-1.1503660608952364E-3</c:v>
                </c:pt>
                <c:pt idx="172">
                  <c:v>-1.6803677461277883E-3</c:v>
                </c:pt>
                <c:pt idx="173">
                  <c:v>-2.2107708353940017E-3</c:v>
                </c:pt>
                <c:pt idx="174">
                  <c:v>-2.7413869010306452E-3</c:v>
                </c:pt>
                <c:pt idx="175">
                  <c:v>-3.2720264438162688E-3</c:v>
                </c:pt>
                <c:pt idx="176">
                  <c:v>-3.8024989683792029E-3</c:v>
                </c:pt>
                <c:pt idx="177">
                  <c:v>-4.332613022509875E-3</c:v>
                </c:pt>
                <c:pt idx="178">
                  <c:v>-4.862176257536429E-3</c:v>
                </c:pt>
                <c:pt idx="179">
                  <c:v>-5.3909955094290493E-3</c:v>
                </c:pt>
                <c:pt idx="180">
                  <c:v>-5.9188768420220216E-3</c:v>
                </c:pt>
                <c:pt idx="181">
                  <c:v>-6.4456256125703364E-3</c:v>
                </c:pt>
                <c:pt idx="182">
                  <c:v>-6.9710465562632783E-3</c:v>
                </c:pt>
                <c:pt idx="183">
                  <c:v>-7.4949438284629254E-3</c:v>
                </c:pt>
                <c:pt idx="184">
                  <c:v>-8.0171210910347842E-3</c:v>
                </c:pt>
                <c:pt idx="185">
                  <c:v>-8.5373815805949022E-3</c:v>
                </c:pt>
                <c:pt idx="186">
                  <c:v>-9.0555281692328727E-3</c:v>
                </c:pt>
                <c:pt idx="187">
                  <c:v>-9.5713634507395944E-3</c:v>
                </c:pt>
                <c:pt idx="188">
                  <c:v>-1.0084689807931393E-2</c:v>
                </c:pt>
                <c:pt idx="189">
                  <c:v>-1.0595309493773884E-2</c:v>
                </c:pt>
                <c:pt idx="190">
                  <c:v>-1.1103024705330542E-2</c:v>
                </c:pt>
                <c:pt idx="191">
                  <c:v>-1.1607637656673223E-2</c:v>
                </c:pt>
                <c:pt idx="192">
                  <c:v>-1.2108950672871762E-2</c:v>
                </c:pt>
                <c:pt idx="193">
                  <c:v>-1.2606766259941225E-2</c:v>
                </c:pt>
                <c:pt idx="194">
                  <c:v>-1.3100887188084883E-2</c:v>
                </c:pt>
                <c:pt idx="195">
                  <c:v>-1.3591116580774451E-2</c:v>
                </c:pt>
                <c:pt idx="196">
                  <c:v>-1.4077257999207003E-2</c:v>
                </c:pt>
                <c:pt idx="197">
                  <c:v>-1.4559115513847217E-2</c:v>
                </c:pt>
                <c:pt idx="198">
                  <c:v>-1.5036493816672235E-2</c:v>
                </c:pt>
                <c:pt idx="199">
                  <c:v>-1.5509198286541924E-2</c:v>
                </c:pt>
                <c:pt idx="200">
                  <c:v>-1.5977035086021212E-2</c:v>
                </c:pt>
                <c:pt idx="201">
                  <c:v>-1.643981125004219E-2</c:v>
                </c:pt>
                <c:pt idx="202">
                  <c:v>-1.6897334781303466E-2</c:v>
                </c:pt>
                <c:pt idx="203">
                  <c:v>-1.7349414743544341E-2</c:v>
                </c:pt>
                <c:pt idx="204">
                  <c:v>-1.7795861334704684E-2</c:v>
                </c:pt>
                <c:pt idx="205">
                  <c:v>-1.8236485991722336E-2</c:v>
                </c:pt>
                <c:pt idx="206">
                  <c:v>-1.8671101509976126E-2</c:v>
                </c:pt>
                <c:pt idx="207">
                  <c:v>-1.9099522078393535E-2</c:v>
                </c:pt>
                <c:pt idx="208">
                  <c:v>-1.9521563438733635E-2</c:v>
                </c:pt>
                <c:pt idx="209">
                  <c:v>-1.9937042931607328E-2</c:v>
                </c:pt>
                <c:pt idx="210">
                  <c:v>-2.0345779616049393E-2</c:v>
                </c:pt>
                <c:pt idx="211">
                  <c:v>-2.0747594350187196E-2</c:v>
                </c:pt>
                <c:pt idx="212">
                  <c:v>-2.1142309918217021E-2</c:v>
                </c:pt>
                <c:pt idx="213">
                  <c:v>-2.1529751086044487E-2</c:v>
                </c:pt>
                <c:pt idx="214">
                  <c:v>-2.190974472294073E-2</c:v>
                </c:pt>
                <c:pt idx="215">
                  <c:v>-2.2282119898470516E-2</c:v>
                </c:pt>
                <c:pt idx="216">
                  <c:v>-2.2646707961814391E-2</c:v>
                </c:pt>
                <c:pt idx="217">
                  <c:v>-2.3003342651600065E-2</c:v>
                </c:pt>
                <c:pt idx="218">
                  <c:v>-2.3351860202072711E-2</c:v>
                </c:pt>
                <c:pt idx="219">
                  <c:v>-2.3692099409667398E-2</c:v>
                </c:pt>
                <c:pt idx="220">
                  <c:v>-2.4023901749358367E-2</c:v>
                </c:pt>
                <c:pt idx="221">
                  <c:v>-2.4347111473986691E-2</c:v>
                </c:pt>
                <c:pt idx="222">
                  <c:v>-2.4661575712790169E-2</c:v>
                </c:pt>
                <c:pt idx="223">
                  <c:v>-2.4967144520386057E-2</c:v>
                </c:pt>
                <c:pt idx="224">
                  <c:v>-2.5263671045672949E-2</c:v>
                </c:pt>
                <c:pt idx="225">
                  <c:v>-2.5551011561139481E-2</c:v>
                </c:pt>
                <c:pt idx="226">
                  <c:v>-2.5829025585541468E-2</c:v>
                </c:pt>
                <c:pt idx="227">
                  <c:v>-2.6097575982060292E-2</c:v>
                </c:pt>
                <c:pt idx="228">
                  <c:v>-2.6356529016760364E-2</c:v>
                </c:pt>
                <c:pt idx="229">
                  <c:v>-2.6605754482300799E-2</c:v>
                </c:pt>
                <c:pt idx="230">
                  <c:v>-2.6845125774675946E-2</c:v>
                </c:pt>
                <c:pt idx="231">
                  <c:v>-2.7074519983189885E-2</c:v>
                </c:pt>
                <c:pt idx="232">
                  <c:v>-2.7293817958955552E-2</c:v>
                </c:pt>
                <c:pt idx="233">
                  <c:v>-2.7502904431749541E-2</c:v>
                </c:pt>
                <c:pt idx="234">
                  <c:v>-2.7701668057753183E-2</c:v>
                </c:pt>
                <c:pt idx="235">
                  <c:v>-2.78900015838041E-2</c:v>
                </c:pt>
                <c:pt idx="236">
                  <c:v>-2.8067801777393497E-2</c:v>
                </c:pt>
                <c:pt idx="237">
                  <c:v>-2.8234969663844582E-2</c:v>
                </c:pt>
                <c:pt idx="238">
                  <c:v>-2.8391410519947008E-2</c:v>
                </c:pt>
                <c:pt idx="239">
                  <c:v>-2.8537033949107088E-2</c:v>
                </c:pt>
                <c:pt idx="240">
                  <c:v>-2.8671753998808447E-2</c:v>
                </c:pt>
                <c:pt idx="241">
                  <c:v>-2.8795489181416396E-2</c:v>
                </c:pt>
                <c:pt idx="242">
                  <c:v>-2.8908162587003804E-2</c:v>
                </c:pt>
                <c:pt idx="243">
                  <c:v>-2.9009701989734491E-2</c:v>
                </c:pt>
                <c:pt idx="244">
                  <c:v>-2.910003975231841E-2</c:v>
                </c:pt>
                <c:pt idx="245">
                  <c:v>-2.9179113077361405E-2</c:v>
                </c:pt>
                <c:pt idx="246">
                  <c:v>-2.9246863976800649E-2</c:v>
                </c:pt>
                <c:pt idx="247">
                  <c:v>-2.9303239362113789E-2</c:v>
                </c:pt>
                <c:pt idx="248">
                  <c:v>-2.9348191022406007E-2</c:v>
                </c:pt>
                <c:pt idx="249">
                  <c:v>-2.9381675824039624E-2</c:v>
                </c:pt>
                <c:pt idx="250">
                  <c:v>-2.9403655619572824E-2</c:v>
                </c:pt>
                <c:pt idx="251">
                  <c:v>-2.9414097394010193E-2</c:v>
                </c:pt>
                <c:pt idx="252">
                  <c:v>-2.9414796907189653E-2</c:v>
                </c:pt>
                <c:pt idx="253">
                  <c:v>-2.9414816163819822E-2</c:v>
                </c:pt>
                <c:pt idx="254">
                  <c:v>-2.941489272382115E-2</c:v>
                </c:pt>
                <c:pt idx="255">
                  <c:v>-2.9415037083210246E-2</c:v>
                </c:pt>
                <c:pt idx="256">
                  <c:v>-2.9412352871103109E-2</c:v>
                </c:pt>
                <c:pt idx="257">
                  <c:v>-2.9398667820117071E-2</c:v>
                </c:pt>
                <c:pt idx="258">
                  <c:v>-2.9373375530170703E-2</c:v>
                </c:pt>
                <c:pt idx="259">
                  <c:v>-2.9336464210009995E-2</c:v>
                </c:pt>
                <c:pt idx="260">
                  <c:v>-2.9287927419082146E-2</c:v>
                </c:pt>
                <c:pt idx="261">
                  <c:v>-2.9227764100224731E-2</c:v>
                </c:pt>
                <c:pt idx="262">
                  <c:v>-2.9155978500496411E-2</c:v>
                </c:pt>
                <c:pt idx="263">
                  <c:v>-2.9072580305814208E-2</c:v>
                </c:pt>
                <c:pt idx="264">
                  <c:v>-2.8977584594590232E-2</c:v>
                </c:pt>
                <c:pt idx="265">
                  <c:v>-2.8871011924168823E-2</c:v>
                </c:pt>
                <c:pt idx="266">
                  <c:v>-2.8752888230762153E-2</c:v>
                </c:pt>
                <c:pt idx="267">
                  <c:v>-2.8623245027091647E-2</c:v>
                </c:pt>
                <c:pt idx="268">
                  <c:v>-2.8482119193309629E-2</c:v>
                </c:pt>
                <c:pt idx="269">
                  <c:v>-2.8329553161401667E-2</c:v>
                </c:pt>
                <c:pt idx="270">
                  <c:v>-2.8165594841090675E-2</c:v>
                </c:pt>
                <c:pt idx="271">
                  <c:v>-2.799029762787196E-2</c:v>
                </c:pt>
                <c:pt idx="272">
                  <c:v>-2.7803720403123323E-2</c:v>
                </c:pt>
                <c:pt idx="273">
                  <c:v>-2.7605927492411707E-2</c:v>
                </c:pt>
                <c:pt idx="274">
                  <c:v>-2.7396988733294093E-2</c:v>
                </c:pt>
                <c:pt idx="275">
                  <c:v>-2.7176979369871877E-2</c:v>
                </c:pt>
                <c:pt idx="276">
                  <c:v>-2.694598009030242E-2</c:v>
                </c:pt>
                <c:pt idx="277">
                  <c:v>-2.6704076981452794E-2</c:v>
                </c:pt>
                <c:pt idx="278">
                  <c:v>-2.6451361524781367E-2</c:v>
                </c:pt>
                <c:pt idx="279">
                  <c:v>-2.6187930524659783E-2</c:v>
                </c:pt>
                <c:pt idx="280">
                  <c:v>-2.5913886120102612E-2</c:v>
                </c:pt>
                <c:pt idx="281">
                  <c:v>-2.5629335707265489E-2</c:v>
                </c:pt>
                <c:pt idx="282">
                  <c:v>-2.5334391926362498E-2</c:v>
                </c:pt>
                <c:pt idx="283">
                  <c:v>-2.5029172598917918E-2</c:v>
                </c:pt>
                <c:pt idx="284">
                  <c:v>-2.4713800678667557E-2</c:v>
                </c:pt>
                <c:pt idx="285">
                  <c:v>-2.4388404198261323E-2</c:v>
                </c:pt>
                <c:pt idx="286">
                  <c:v>-2.4053116215009284E-2</c:v>
                </c:pt>
                <c:pt idx="287">
                  <c:v>-2.3708074738749346E-2</c:v>
                </c:pt>
                <c:pt idx="288">
                  <c:v>-2.3353422696880687E-2</c:v>
                </c:pt>
                <c:pt idx="289">
                  <c:v>-2.2989307798409641E-2</c:v>
                </c:pt>
                <c:pt idx="290">
                  <c:v>-2.2615882531823329E-2</c:v>
                </c:pt>
                <c:pt idx="291">
                  <c:v>-2.2233304046657444E-2</c:v>
                </c:pt>
                <c:pt idx="292">
                  <c:v>-2.1841734077452657E-2</c:v>
                </c:pt>
                <c:pt idx="293">
                  <c:v>-2.1441338850463423E-2</c:v>
                </c:pt>
                <c:pt idx="294">
                  <c:v>-2.1032289020760001E-2</c:v>
                </c:pt>
                <c:pt idx="295">
                  <c:v>-2.0614759540721287E-2</c:v>
                </c:pt>
                <c:pt idx="296">
                  <c:v>-2.0188929588029838E-2</c:v>
                </c:pt>
                <c:pt idx="297">
                  <c:v>-1.9754982458974418E-2</c:v>
                </c:pt>
                <c:pt idx="298">
                  <c:v>-1.931310545957976E-2</c:v>
                </c:pt>
                <c:pt idx="299">
                  <c:v>-1.8863489792619023E-2</c:v>
                </c:pt>
                <c:pt idx="300">
                  <c:v>-1.8406330449425187E-2</c:v>
                </c:pt>
                <c:pt idx="301">
                  <c:v>-1.7941826091686482E-2</c:v>
                </c:pt>
                <c:pt idx="302">
                  <c:v>-1.7470178938991741E-2</c:v>
                </c:pt>
                <c:pt idx="303">
                  <c:v>-1.6991594624211875E-2</c:v>
                </c:pt>
                <c:pt idx="304">
                  <c:v>-1.6506282090385918E-2</c:v>
                </c:pt>
                <c:pt idx="305">
                  <c:v>-1.6014453457736815E-2</c:v>
                </c:pt>
                <c:pt idx="306">
                  <c:v>-1.5516323864996392E-2</c:v>
                </c:pt>
                <c:pt idx="307">
                  <c:v>-1.5012111365438188E-2</c:v>
                </c:pt>
                <c:pt idx="308">
                  <c:v>-1.4502036768256257E-2</c:v>
                </c:pt>
                <c:pt idx="309">
                  <c:v>-1.3986323500407287E-2</c:v>
                </c:pt>
                <c:pt idx="310">
                  <c:v>-1.3465197472034071E-2</c:v>
                </c:pt>
                <c:pt idx="311">
                  <c:v>-1.2938886903170875E-2</c:v>
                </c:pt>
                <c:pt idx="312">
                  <c:v>-1.240762221487576E-2</c:v>
                </c:pt>
                <c:pt idx="313">
                  <c:v>-1.1871635829628777E-2</c:v>
                </c:pt>
                <c:pt idx="314">
                  <c:v>-1.1331162064552756E-2</c:v>
                </c:pt>
                <c:pt idx="315">
                  <c:v>-1.0786436931186864E-2</c:v>
                </c:pt>
                <c:pt idx="316">
                  <c:v>-1.0237698005970608E-2</c:v>
                </c:pt>
                <c:pt idx="317">
                  <c:v>-9.6851842765217442E-3</c:v>
                </c:pt>
                <c:pt idx="318">
                  <c:v>-9.129135952490177E-3</c:v>
                </c:pt>
                <c:pt idx="319">
                  <c:v>-8.5697943258076659E-3</c:v>
                </c:pt>
                <c:pt idx="320">
                  <c:v>-8.0074015952404307E-3</c:v>
                </c:pt>
                <c:pt idx="321">
                  <c:v>-7.4422007225271019E-3</c:v>
                </c:pt>
                <c:pt idx="322">
                  <c:v>-6.8744352411398875E-3</c:v>
                </c:pt>
                <c:pt idx="323">
                  <c:v>-6.3043491140107244E-3</c:v>
                </c:pt>
                <c:pt idx="324">
                  <c:v>-5.7321865571454541E-3</c:v>
                </c:pt>
                <c:pt idx="325">
                  <c:v>-5.1581918747062765E-3</c:v>
                </c:pt>
                <c:pt idx="326">
                  <c:v>-4.5826092991401368E-3</c:v>
                </c:pt>
                <c:pt idx="327">
                  <c:v>-4.0056828248904528E-3</c:v>
                </c:pt>
                <c:pt idx="328">
                  <c:v>-3.4276560460847938E-3</c:v>
                </c:pt>
                <c:pt idx="329">
                  <c:v>-2.8487719899059644E-3</c:v>
                </c:pt>
                <c:pt idx="330">
                  <c:v>-2.2692729625448478E-3</c:v>
                </c:pt>
                <c:pt idx="331">
                  <c:v>-1.6894003773311854E-3</c:v>
                </c:pt>
                <c:pt idx="332">
                  <c:v>-1.1093946093680104E-3</c:v>
                </c:pt>
                <c:pt idx="333">
                  <c:v>-5.2949482994045635E-4</c:v>
                </c:pt>
                <c:pt idx="334">
                  <c:v>2.4932193278308561E-13</c:v>
                </c:pt>
              </c:numCache>
            </c:numRef>
          </c:yVal>
          <c:smooth val="0"/>
        </c:ser>
        <c:ser>
          <c:idx val="5"/>
          <c:order val="5"/>
          <c:tx>
            <c:v>L1</c:v>
          </c:tx>
          <c:spPr>
            <a:ln w="22225"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ReportFile2!$Q$4917:$Q$5987</c:f>
              <c:numCache>
                <c:formatCode>General</c:formatCode>
                <c:ptCount val="1071"/>
                <c:pt idx="0">
                  <c:v>1.1552299909821535</c:v>
                </c:pt>
                <c:pt idx="1">
                  <c:v>1.1552315974473772</c:v>
                </c:pt>
                <c:pt idx="2">
                  <c:v>1.1552394536871025</c:v>
                </c:pt>
                <c:pt idx="3">
                  <c:v>1.1552685847616964</c:v>
                </c:pt>
                <c:pt idx="4">
                  <c:v>1.155311052223666</c:v>
                </c:pt>
                <c:pt idx="5">
                  <c:v>1.1553563616484586</c:v>
                </c:pt>
                <c:pt idx="6">
                  <c:v>1.1554044795373155</c:v>
                </c:pt>
                <c:pt idx="7">
                  <c:v>1.1554553717870766</c:v>
                </c:pt>
                <c:pt idx="8">
                  <c:v>1.1555090037894886</c:v>
                </c:pt>
                <c:pt idx="9">
                  <c:v>1.1555653406337201</c:v>
                </c:pt>
                <c:pt idx="10">
                  <c:v>1.1556243467963665</c:v>
                </c:pt>
                <c:pt idx="11">
                  <c:v>1.1556859865428986</c:v>
                </c:pt>
                <c:pt idx="12">
                  <c:v>1.1557502239737547</c:v>
                </c:pt>
                <c:pt idx="13">
                  <c:v>1.155817022692591</c:v>
                </c:pt>
                <c:pt idx="14">
                  <c:v>1.1558863463750906</c:v>
                </c:pt>
                <c:pt idx="15">
                  <c:v>1.1559581583341156</c:v>
                </c:pt>
                <c:pt idx="16">
                  <c:v>1.1560324218457956</c:v>
                </c:pt>
                <c:pt idx="17">
                  <c:v>1.1561091001018078</c:v>
                </c:pt>
                <c:pt idx="18">
                  <c:v>1.156188156191319</c:v>
                </c:pt>
                <c:pt idx="19">
                  <c:v>1.1562695532926879</c:v>
                </c:pt>
                <c:pt idx="20">
                  <c:v>1.1563532545509687</c:v>
                </c:pt>
                <c:pt idx="21">
                  <c:v>1.1564392230283922</c:v>
                </c:pt>
                <c:pt idx="22">
                  <c:v>1.1565274220016459</c:v>
                </c:pt>
                <c:pt idx="23">
                  <c:v>1.1566178147423318</c:v>
                </c:pt>
                <c:pt idx="24">
                  <c:v>1.1567103647008516</c:v>
                </c:pt>
                <c:pt idx="25">
                  <c:v>1.1568050353086246</c:v>
                </c:pt>
                <c:pt idx="26">
                  <c:v>1.1569017902220655</c:v>
                </c:pt>
                <c:pt idx="27">
                  <c:v>1.1570005931884106</c:v>
                </c:pt>
                <c:pt idx="28">
                  <c:v>1.157101408185593</c:v>
                </c:pt>
                <c:pt idx="29">
                  <c:v>1.1572041992879174</c:v>
                </c:pt>
                <c:pt idx="30">
                  <c:v>1.1573089307218418</c:v>
                </c:pt>
                <c:pt idx="31">
                  <c:v>1.1574155668575594</c:v>
                </c:pt>
                <c:pt idx="32">
                  <c:v>1.1575240724304157</c:v>
                </c:pt>
                <c:pt idx="33">
                  <c:v>1.1576344120636068</c:v>
                </c:pt>
                <c:pt idx="34">
                  <c:v>1.1577465508036568</c:v>
                </c:pt>
                <c:pt idx="35">
                  <c:v>1.1578604537021548</c:v>
                </c:pt>
                <c:pt idx="36">
                  <c:v>1.1579760860843733</c:v>
                </c:pt>
                <c:pt idx="37">
                  <c:v>1.1580934133806855</c:v>
                </c:pt>
                <c:pt idx="38">
                  <c:v>1.1582124012745154</c:v>
                </c:pt>
                <c:pt idx="39">
                  <c:v>1.1583330154465934</c:v>
                </c:pt>
                <c:pt idx="40">
                  <c:v>1.1584552218997677</c:v>
                </c:pt>
                <c:pt idx="41">
                  <c:v>1.1585789866047329</c:v>
                </c:pt>
                <c:pt idx="42">
                  <c:v>1.1587042758276833</c:v>
                </c:pt>
                <c:pt idx="43">
                  <c:v>1.1588310558716106</c:v>
                </c:pt>
                <c:pt idx="44">
                  <c:v>1.1589592931706192</c:v>
                </c:pt>
                <c:pt idx="45">
                  <c:v>1.1590889542224818</c:v>
                </c:pt>
                <c:pt idx="46">
                  <c:v>1.1592200056485933</c:v>
                </c:pt>
                <c:pt idx="47">
                  <c:v>1.1593524141686697</c:v>
                </c:pt>
                <c:pt idx="48">
                  <c:v>1.1594861466028079</c:v>
                </c:pt>
                <c:pt idx="49">
                  <c:v>1.1596211696624241</c:v>
                </c:pt>
                <c:pt idx="50">
                  <c:v>1.15975745027816</c:v>
                </c:pt>
                <c:pt idx="51">
                  <c:v>1.1598949553600009</c:v>
                </c:pt>
                <c:pt idx="52">
                  <c:v>1.1600336518644483</c:v>
                </c:pt>
                <c:pt idx="53">
                  <c:v>1.1601735066580148</c:v>
                </c:pt>
                <c:pt idx="54">
                  <c:v>1.1603144867184962</c:v>
                </c:pt>
                <c:pt idx="55">
                  <c:v>1.160456558910862</c:v>
                </c:pt>
                <c:pt idx="56">
                  <c:v>1.1605996902338198</c:v>
                </c:pt>
                <c:pt idx="57">
                  <c:v>1.1607438474380312</c:v>
                </c:pt>
                <c:pt idx="58">
                  <c:v>1.1608889974579288</c:v>
                </c:pt>
                <c:pt idx="59">
                  <c:v>1.1610351069526705</c:v>
                </c:pt>
                <c:pt idx="60">
                  <c:v>1.1611821426601634</c:v>
                </c:pt>
                <c:pt idx="61">
                  <c:v>1.1613300712272274</c:v>
                </c:pt>
                <c:pt idx="62">
                  <c:v>1.1614788591638037</c:v>
                </c:pt>
                <c:pt idx="63">
                  <c:v>1.1616284729527979</c:v>
                </c:pt>
                <c:pt idx="64">
                  <c:v>1.1617788789124328</c:v>
                </c:pt>
                <c:pt idx="65">
                  <c:v>1.1619300433181996</c:v>
                </c:pt>
                <c:pt idx="66">
                  <c:v>1.1620819323020053</c:v>
                </c:pt>
                <c:pt idx="67">
                  <c:v>1.1622345118948141</c:v>
                </c:pt>
                <c:pt idx="68">
                  <c:v>1.1623877479679763</c:v>
                </c:pt>
                <c:pt idx="69">
                  <c:v>1.1625416063191136</c:v>
                </c:pt>
                <c:pt idx="70">
                  <c:v>1.1626960525941159</c:v>
                </c:pt>
                <c:pt idx="71">
                  <c:v>1.1628510523066355</c:v>
                </c:pt>
                <c:pt idx="72">
                  <c:v>1.1630065707721957</c:v>
                </c:pt>
                <c:pt idx="73">
                  <c:v>1.1631625732001993</c:v>
                </c:pt>
                <c:pt idx="74">
                  <c:v>1.1633190247738394</c:v>
                </c:pt>
                <c:pt idx="75">
                  <c:v>1.1634758903896254</c:v>
                </c:pt>
                <c:pt idx="76">
                  <c:v>1.1636331347734921</c:v>
                </c:pt>
                <c:pt idx="77">
                  <c:v>1.1637907226821838</c:v>
                </c:pt>
                <c:pt idx="78">
                  <c:v>1.1639486185877674</c:v>
                </c:pt>
                <c:pt idx="79">
                  <c:v>1.1641067868417245</c:v>
                </c:pt>
                <c:pt idx="80">
                  <c:v>1.1642651917372557</c:v>
                </c:pt>
                <c:pt idx="81">
                  <c:v>1.1644237972593794</c:v>
                </c:pt>
                <c:pt idx="82">
                  <c:v>1.1645825674139743</c:v>
                </c:pt>
                <c:pt idx="83">
                  <c:v>1.164741466057323</c:v>
                </c:pt>
                <c:pt idx="84">
                  <c:v>1.1649004568181123</c:v>
                </c:pt>
                <c:pt idx="85">
                  <c:v>1.1650595033516828</c:v>
                </c:pt>
                <c:pt idx="86">
                  <c:v>1.1652185690482058</c:v>
                </c:pt>
                <c:pt idx="87">
                  <c:v>1.1653776172589458</c:v>
                </c:pt>
                <c:pt idx="88">
                  <c:v>1.1655366111903904</c:v>
                </c:pt>
                <c:pt idx="89">
                  <c:v>1.1656955140146148</c:v>
                </c:pt>
                <c:pt idx="90">
                  <c:v>1.1658542887532826</c:v>
                </c:pt>
                <c:pt idx="91">
                  <c:v>1.1660128982772551</c:v>
                </c:pt>
                <c:pt idx="92">
                  <c:v>1.1661713055723328</c:v>
                </c:pt>
                <c:pt idx="93">
                  <c:v>1.1663294732836169</c:v>
                </c:pt>
                <c:pt idx="94">
                  <c:v>1.1664873642254516</c:v>
                </c:pt>
                <c:pt idx="95">
                  <c:v>1.1666449410203701</c:v>
                </c:pt>
                <c:pt idx="96">
                  <c:v>1.1668021662396653</c:v>
                </c:pt>
                <c:pt idx="97">
                  <c:v>1.1669590025097492</c:v>
                </c:pt>
                <c:pt idx="98">
                  <c:v>1.1671154122579692</c:v>
                </c:pt>
                <c:pt idx="99">
                  <c:v>1.167271358097534</c:v>
                </c:pt>
                <c:pt idx="100">
                  <c:v>1.1674268024703265</c:v>
                </c:pt>
                <c:pt idx="101">
                  <c:v>1.1675817078125745</c:v>
                </c:pt>
                <c:pt idx="102">
                  <c:v>1.1677360366953498</c:v>
                </c:pt>
                <c:pt idx="103">
                  <c:v>1.1678897514752375</c:v>
                </c:pt>
                <c:pt idx="104">
                  <c:v>1.1680428148466016</c:v>
                </c:pt>
                <c:pt idx="105">
                  <c:v>1.1681951892000375</c:v>
                </c:pt>
                <c:pt idx="106">
                  <c:v>1.168346837234274</c:v>
                </c:pt>
                <c:pt idx="107">
                  <c:v>1.1684977215129446</c:v>
                </c:pt>
                <c:pt idx="108">
                  <c:v>1.1686478048048228</c:v>
                </c:pt>
                <c:pt idx="109">
                  <c:v>1.1687970498725693</c:v>
                </c:pt>
                <c:pt idx="110">
                  <c:v>1.1689454196201712</c:v>
                </c:pt>
                <c:pt idx="111">
                  <c:v>1.1690928769447917</c:v>
                </c:pt>
                <c:pt idx="112">
                  <c:v>1.1692393848805549</c:v>
                </c:pt>
                <c:pt idx="113">
                  <c:v>1.1693849067289637</c:v>
                </c:pt>
                <c:pt idx="114">
                  <c:v>1.1695294057183157</c:v>
                </c:pt>
                <c:pt idx="115">
                  <c:v>1.1696728453426546</c:v>
                </c:pt>
                <c:pt idx="116">
                  <c:v>1.1698151891208048</c:v>
                </c:pt>
                <c:pt idx="117">
                  <c:v>1.1699564008889582</c:v>
                </c:pt>
                <c:pt idx="118">
                  <c:v>1.170096444508802</c:v>
                </c:pt>
                <c:pt idx="119">
                  <c:v>1.17023528409176</c:v>
                </c:pt>
                <c:pt idx="120">
                  <c:v>1.1703728839316865</c:v>
                </c:pt>
                <c:pt idx="121">
                  <c:v>1.1705092085398829</c:v>
                </c:pt>
                <c:pt idx="122">
                  <c:v>1.1706442226043394</c:v>
                </c:pt>
                <c:pt idx="123">
                  <c:v>1.1707778910843962</c:v>
                </c:pt>
                <c:pt idx="124">
                  <c:v>1.1709101790805188</c:v>
                </c:pt>
                <c:pt idx="125">
                  <c:v>1.1710410519909069</c:v>
                </c:pt>
                <c:pt idx="126">
                  <c:v>1.1711704755655654</c:v>
                </c:pt>
                <c:pt idx="127">
                  <c:v>1.1712984155998962</c:v>
                </c:pt>
                <c:pt idx="128">
                  <c:v>1.1714248383537182</c:v>
                </c:pt>
                <c:pt idx="129">
                  <c:v>1.1715497102857544</c:v>
                </c:pt>
                <c:pt idx="130">
                  <c:v>1.1716729982124223</c:v>
                </c:pt>
                <c:pt idx="131">
                  <c:v>1.1717946691565113</c:v>
                </c:pt>
                <c:pt idx="132">
                  <c:v>1.1719146904783826</c:v>
                </c:pt>
                <c:pt idx="133">
                  <c:v>1.1720330299298967</c:v>
                </c:pt>
                <c:pt idx="134">
                  <c:v>1.1721496555939201</c:v>
                </c:pt>
                <c:pt idx="135">
                  <c:v>1.1722645358357417</c:v>
                </c:pt>
                <c:pt idx="136">
                  <c:v>1.1723776393312799</c:v>
                </c:pt>
                <c:pt idx="137">
                  <c:v>1.1724889352532086</c:v>
                </c:pt>
                <c:pt idx="138">
                  <c:v>1.1725983930624986</c:v>
                </c:pt>
                <c:pt idx="139">
                  <c:v>1.1727059826668222</c:v>
                </c:pt>
                <c:pt idx="140">
                  <c:v>1.1728116742136983</c:v>
                </c:pt>
                <c:pt idx="141">
                  <c:v>1.1729154383916045</c:v>
                </c:pt>
                <c:pt idx="142">
                  <c:v>1.1730172463272894</c:v>
                </c:pt>
                <c:pt idx="143">
                  <c:v>1.173117069391304</c:v>
                </c:pt>
                <c:pt idx="144">
                  <c:v>1.173214879559801</c:v>
                </c:pt>
                <c:pt idx="145">
                  <c:v>1.173310649120574</c:v>
                </c:pt>
                <c:pt idx="146">
                  <c:v>1.1734043509308962</c:v>
                </c:pt>
                <c:pt idx="147">
                  <c:v>1.1734959581389752</c:v>
                </c:pt>
                <c:pt idx="148">
                  <c:v>1.1735854444418656</c:v>
                </c:pt>
                <c:pt idx="149">
                  <c:v>1.1736727840834786</c:v>
                </c:pt>
                <c:pt idx="150">
                  <c:v>1.1737579516464167</c:v>
                </c:pt>
                <c:pt idx="151">
                  <c:v>1.1738409223113293</c:v>
                </c:pt>
                <c:pt idx="152">
                  <c:v>1.1739216716075771</c:v>
                </c:pt>
                <c:pt idx="153">
                  <c:v>1.1740001757868241</c:v>
                </c:pt>
                <c:pt idx="154">
                  <c:v>1.1740764113700632</c:v>
                </c:pt>
                <c:pt idx="155">
                  <c:v>1.1741503556095927</c:v>
                </c:pt>
                <c:pt idx="156">
                  <c:v>1.1742219861373167</c:v>
                </c:pt>
                <c:pt idx="157">
                  <c:v>1.1742912811359849</c:v>
                </c:pt>
                <c:pt idx="158">
                  <c:v>1.1743582194678612</c:v>
                </c:pt>
                <c:pt idx="159">
                  <c:v>1.1744227803656808</c:v>
                </c:pt>
                <c:pt idx="160">
                  <c:v>1.1744849436334373</c:v>
                </c:pt>
                <c:pt idx="161">
                  <c:v>1.1745446898187009</c:v>
                </c:pt>
                <c:pt idx="162">
                  <c:v>1.1746019998316488</c:v>
                </c:pt>
                <c:pt idx="163">
                  <c:v>1.17465685527591</c:v>
                </c:pt>
                <c:pt idx="164">
                  <c:v>1.1747092383308899</c:v>
                </c:pt>
                <c:pt idx="165">
                  <c:v>1.1747591316753452</c:v>
                </c:pt>
                <c:pt idx="166">
                  <c:v>1.17480651874703</c:v>
                </c:pt>
                <c:pt idx="167">
                  <c:v>1.174851383464224</c:v>
                </c:pt>
                <c:pt idx="168">
                  <c:v>1.1748937103675507</c:v>
                </c:pt>
                <c:pt idx="169">
                  <c:v>1.1749334846188733</c:v>
                </c:pt>
                <c:pt idx="170">
                  <c:v>1.1749706921288885</c:v>
                </c:pt>
                <c:pt idx="171">
                  <c:v>1.175005319235386</c:v>
                </c:pt>
                <c:pt idx="172">
                  <c:v>1.1750373530352665</c:v>
                </c:pt>
                <c:pt idx="173">
                  <c:v>1.175066781280184</c:v>
                </c:pt>
                <c:pt idx="174">
                  <c:v>1.1750935923319974</c:v>
                </c:pt>
                <c:pt idx="175">
                  <c:v>1.175117775188119</c:v>
                </c:pt>
                <c:pt idx="176">
                  <c:v>1.1751393195970148</c:v>
                </c:pt>
                <c:pt idx="177">
                  <c:v>1.1751582158235243</c:v>
                </c:pt>
                <c:pt idx="178">
                  <c:v>1.1751744549375107</c:v>
                </c:pt>
                <c:pt idx="179">
                  <c:v>1.1751880286664669</c:v>
                </c:pt>
                <c:pt idx="180">
                  <c:v>1.1751989293508049</c:v>
                </c:pt>
                <c:pt idx="181">
                  <c:v>1.1752071501306298</c:v>
                </c:pt>
                <c:pt idx="182">
                  <c:v>1.1752126846829893</c:v>
                </c:pt>
                <c:pt idx="183">
                  <c:v>1.1752155275398626</c:v>
                </c:pt>
                <c:pt idx="184">
                  <c:v>1.1752156738542574</c:v>
                </c:pt>
                <c:pt idx="185">
                  <c:v>1.1752131195442317</c:v>
                </c:pt>
                <c:pt idx="186">
                  <c:v>1.1752078611462924</c:v>
                </c:pt>
                <c:pt idx="187">
                  <c:v>1.1751998960321515</c:v>
                </c:pt>
                <c:pt idx="188">
                  <c:v>1.1751892221610736</c:v>
                </c:pt>
                <c:pt idx="189">
                  <c:v>1.1751758383539639</c:v>
                </c:pt>
                <c:pt idx="190">
                  <c:v>1.1751597441190764</c:v>
                </c:pt>
                <c:pt idx="191">
                  <c:v>1.1751409396649584</c:v>
                </c:pt>
                <c:pt idx="192">
                  <c:v>1.1751194258859852</c:v>
                </c:pt>
                <c:pt idx="193">
                  <c:v>1.1750952046078553</c:v>
                </c:pt>
                <c:pt idx="194">
                  <c:v>1.1750682782385447</c:v>
                </c:pt>
                <c:pt idx="195">
                  <c:v>1.175038649971746</c:v>
                </c:pt>
                <c:pt idx="196">
                  <c:v>1.1750063238000832</c:v>
                </c:pt>
                <c:pt idx="197">
                  <c:v>1.1749713044428711</c:v>
                </c:pt>
                <c:pt idx="198">
                  <c:v>1.1749335972877419</c:v>
                </c:pt>
                <c:pt idx="199">
                  <c:v>1.1748932087092971</c:v>
                </c:pt>
                <c:pt idx="200">
                  <c:v>1.1748501456053877</c:v>
                </c:pt>
                <c:pt idx="201">
                  <c:v>1.1748044158316098</c:v>
                </c:pt>
                <c:pt idx="202">
                  <c:v>1.1747560278543552</c:v>
                </c:pt>
                <c:pt idx="203">
                  <c:v>1.1747049910688834</c:v>
                </c:pt>
                <c:pt idx="204">
                  <c:v>1.1746513154960239</c:v>
                </c:pt>
                <c:pt idx="205">
                  <c:v>1.1745950120718667</c:v>
                </c:pt>
                <c:pt idx="206">
                  <c:v>1.174536092388095</c:v>
                </c:pt>
                <c:pt idx="207">
                  <c:v>1.1744745688513234</c:v>
                </c:pt>
                <c:pt idx="208">
                  <c:v>1.1744104547417822</c:v>
                </c:pt>
                <c:pt idx="209">
                  <c:v>1.1743437639533723</c:v>
                </c:pt>
                <c:pt idx="210">
                  <c:v>1.1742745113563873</c:v>
                </c:pt>
                <c:pt idx="211">
                  <c:v>1.1742027124375085</c:v>
                </c:pt>
                <c:pt idx="212">
                  <c:v>1.1741283835305192</c:v>
                </c:pt>
                <c:pt idx="213">
                  <c:v>1.1740515418041442</c:v>
                </c:pt>
                <c:pt idx="214">
                  <c:v>1.1739722051621158</c:v>
                </c:pt>
                <c:pt idx="215">
                  <c:v>1.1738903922725079</c:v>
                </c:pt>
                <c:pt idx="216">
                  <c:v>1.1738061225841003</c:v>
                </c:pt>
                <c:pt idx="217">
                  <c:v>1.1737194163858795</c:v>
                </c:pt>
                <c:pt idx="218">
                  <c:v>1.1736302947202855</c:v>
                </c:pt>
                <c:pt idx="219">
                  <c:v>1.1735387794010164</c:v>
                </c:pt>
                <c:pt idx="220">
                  <c:v>1.1734448930425727</c:v>
                </c:pt>
                <c:pt idx="221">
                  <c:v>1.1733486590052202</c:v>
                </c:pt>
                <c:pt idx="222">
                  <c:v>1.1732501013804377</c:v>
                </c:pt>
                <c:pt idx="223">
                  <c:v>1.1731492452109415</c:v>
                </c:pt>
                <c:pt idx="224">
                  <c:v>1.1730461161306693</c:v>
                </c:pt>
                <c:pt idx="225">
                  <c:v>1.1729407405852286</c:v>
                </c:pt>
                <c:pt idx="226">
                  <c:v>1.1728331458601227</c:v>
                </c:pt>
                <c:pt idx="227">
                  <c:v>1.1727233598827909</c:v>
                </c:pt>
                <c:pt idx="228">
                  <c:v>1.172611411440154</c:v>
                </c:pt>
                <c:pt idx="229">
                  <c:v>1.172497330051105</c:v>
                </c:pt>
                <c:pt idx="230">
                  <c:v>1.1723811459705908</c:v>
                </c:pt>
                <c:pt idx="231">
                  <c:v>1.17226289014615</c:v>
                </c:pt>
                <c:pt idx="232">
                  <c:v>1.1721425943652577</c:v>
                </c:pt>
                <c:pt idx="233">
                  <c:v>1.1720202910585427</c:v>
                </c:pt>
                <c:pt idx="234">
                  <c:v>1.1718960135135097</c:v>
                </c:pt>
                <c:pt idx="235">
                  <c:v>1.171769795579221</c:v>
                </c:pt>
                <c:pt idx="236">
                  <c:v>1.1716416719397742</c:v>
                </c:pt>
                <c:pt idx="237">
                  <c:v>1.1715116779605259</c:v>
                </c:pt>
                <c:pt idx="238">
                  <c:v>1.1713798496889576</c:v>
                </c:pt>
                <c:pt idx="239">
                  <c:v>1.1712462239020376</c:v>
                </c:pt>
                <c:pt idx="240">
                  <c:v>1.1711108380356059</c:v>
                </c:pt>
                <c:pt idx="241">
                  <c:v>1.170973730189574</c:v>
                </c:pt>
                <c:pt idx="242">
                  <c:v>1.1708349392556421</c:v>
                </c:pt>
                <c:pt idx="243">
                  <c:v>1.1706945046397286</c:v>
                </c:pt>
                <c:pt idx="244">
                  <c:v>1.1705524664876357</c:v>
                </c:pt>
                <c:pt idx="245">
                  <c:v>1.1704088656058194</c:v>
                </c:pt>
                <c:pt idx="246">
                  <c:v>1.1702637433619014</c:v>
                </c:pt>
                <c:pt idx="247">
                  <c:v>1.1701171418617025</c:v>
                </c:pt>
                <c:pt idx="248">
                  <c:v>1.1699691037074427</c:v>
                </c:pt>
                <c:pt idx="249">
                  <c:v>1.1698196721432168</c:v>
                </c:pt>
                <c:pt idx="250">
                  <c:v>1.169668891074001</c:v>
                </c:pt>
                <c:pt idx="251">
                  <c:v>1.1695168049790505</c:v>
                </c:pt>
                <c:pt idx="252">
                  <c:v>1.1693634587919373</c:v>
                </c:pt>
                <c:pt idx="253">
                  <c:v>1.1692088980980495</c:v>
                </c:pt>
                <c:pt idx="254">
                  <c:v>1.169053169069681</c:v>
                </c:pt>
                <c:pt idx="255">
                  <c:v>1.1688963182954879</c:v>
                </c:pt>
                <c:pt idx="256">
                  <c:v>1.1687383930253381</c:v>
                </c:pt>
                <c:pt idx="257">
                  <c:v>1.168579440877179</c:v>
                </c:pt>
                <c:pt idx="258">
                  <c:v>1.1684195100786601</c:v>
                </c:pt>
                <c:pt idx="259">
                  <c:v>1.1682586492160834</c:v>
                </c:pt>
                <c:pt idx="260">
                  <c:v>1.1680969074465615</c:v>
                </c:pt>
                <c:pt idx="261">
                  <c:v>1.1679343343050377</c:v>
                </c:pt>
                <c:pt idx="262">
                  <c:v>1.1677709797946656</c:v>
                </c:pt>
                <c:pt idx="263">
                  <c:v>1.1676068943121396</c:v>
                </c:pt>
                <c:pt idx="264">
                  <c:v>1.1674421286795753</c:v>
                </c:pt>
                <c:pt idx="265">
                  <c:v>1.1672767340556083</c:v>
                </c:pt>
                <c:pt idx="266">
                  <c:v>1.1671107619687895</c:v>
                </c:pt>
                <c:pt idx="267">
                  <c:v>1.1669442643986292</c:v>
                </c:pt>
                <c:pt idx="268">
                  <c:v>1.1667772934802405</c:v>
                </c:pt>
                <c:pt idx="269">
                  <c:v>1.1666099018267913</c:v>
                </c:pt>
                <c:pt idx="270">
                  <c:v>1.1664421421964328</c:v>
                </c:pt>
                <c:pt idx="271">
                  <c:v>1.1662740676943109</c:v>
                </c:pt>
                <c:pt idx="272">
                  <c:v>1.1661057317087118</c:v>
                </c:pt>
                <c:pt idx="273">
                  <c:v>1.1659371878272839</c:v>
                </c:pt>
                <c:pt idx="274">
                  <c:v>1.1657684898145755</c:v>
                </c:pt>
                <c:pt idx="275">
                  <c:v>1.1655996916725175</c:v>
                </c:pt>
                <c:pt idx="276">
                  <c:v>1.165430847589481</c:v>
                </c:pt>
                <c:pt idx="277">
                  <c:v>1.1652620118390435</c:v>
                </c:pt>
                <c:pt idx="278">
                  <c:v>1.1650932388816628</c:v>
                </c:pt>
                <c:pt idx="279">
                  <c:v>1.1649245833089172</c:v>
                </c:pt>
                <c:pt idx="280">
                  <c:v>1.1647560997465962</c:v>
                </c:pt>
                <c:pt idx="281">
                  <c:v>1.1645878428570284</c:v>
                </c:pt>
                <c:pt idx="282">
                  <c:v>1.1644198674233941</c:v>
                </c:pt>
                <c:pt idx="283">
                  <c:v>1.1642522281825438</c:v>
                </c:pt>
                <c:pt idx="284">
                  <c:v>1.1640849799209487</c:v>
                </c:pt>
                <c:pt idx="285">
                  <c:v>1.1639181773707441</c:v>
                </c:pt>
                <c:pt idx="286">
                  <c:v>1.1637518752420419</c:v>
                </c:pt>
                <c:pt idx="287">
                  <c:v>1.163586128107114</c:v>
                </c:pt>
                <c:pt idx="288">
                  <c:v>1.1634209905076358</c:v>
                </c:pt>
                <c:pt idx="289">
                  <c:v>1.1632565168162969</c:v>
                </c:pt>
                <c:pt idx="290">
                  <c:v>1.163092761343308</c:v>
                </c:pt>
                <c:pt idx="291">
                  <c:v>1.1629297781393082</c:v>
                </c:pt>
                <c:pt idx="292">
                  <c:v>1.1627676210670497</c:v>
                </c:pt>
                <c:pt idx="293">
                  <c:v>1.1626063438604279</c:v>
                </c:pt>
                <c:pt idx="294">
                  <c:v>1.1624459998638119</c:v>
                </c:pt>
                <c:pt idx="295">
                  <c:v>1.1622866423585518</c:v>
                </c:pt>
                <c:pt idx="296">
                  <c:v>1.1621283241625477</c:v>
                </c:pt>
                <c:pt idx="297">
                  <c:v>1.1619710978695037</c:v>
                </c:pt>
                <c:pt idx="298">
                  <c:v>1.1618150157154534</c:v>
                </c:pt>
                <c:pt idx="299">
                  <c:v>1.1616601295094371</c:v>
                </c:pt>
                <c:pt idx="300">
                  <c:v>1.1615064908200268</c:v>
                </c:pt>
                <c:pt idx="301">
                  <c:v>1.1613541506615939</c:v>
                </c:pt>
                <c:pt idx="302">
                  <c:v>1.1612031597033743</c:v>
                </c:pt>
                <c:pt idx="303">
                  <c:v>1.1610535681123666</c:v>
                </c:pt>
                <c:pt idx="304">
                  <c:v>1.160905425588991</c:v>
                </c:pt>
                <c:pt idx="305">
                  <c:v>1.1607587813358804</c:v>
                </c:pt>
                <c:pt idx="306">
                  <c:v>1.1606136840191232</c:v>
                </c:pt>
                <c:pt idx="307">
                  <c:v>1.1604701817478373</c:v>
                </c:pt>
                <c:pt idx="308">
                  <c:v>1.160328322127351</c:v>
                </c:pt>
                <c:pt idx="309">
                  <c:v>1.1601881519738266</c:v>
                </c:pt>
                <c:pt idx="310">
                  <c:v>1.1600497177013125</c:v>
                </c:pt>
                <c:pt idx="311">
                  <c:v>1.1599130650428175</c:v>
                </c:pt>
                <c:pt idx="312">
                  <c:v>1.1597782388923619</c:v>
                </c:pt>
                <c:pt idx="313">
                  <c:v>1.1596452837095585</c:v>
                </c:pt>
                <c:pt idx="314">
                  <c:v>1.1595142430835443</c:v>
                </c:pt>
                <c:pt idx="315">
                  <c:v>1.1593851599107956</c:v>
                </c:pt>
                <c:pt idx="316">
                  <c:v>1.1592580764229063</c:v>
                </c:pt>
                <c:pt idx="317">
                  <c:v>1.1591330339293524</c:v>
                </c:pt>
                <c:pt idx="318">
                  <c:v>1.1590100731519162</c:v>
                </c:pt>
                <c:pt idx="319">
                  <c:v>1.158889233857648</c:v>
                </c:pt>
                <c:pt idx="320">
                  <c:v>1.1587705551529857</c:v>
                </c:pt>
                <c:pt idx="321">
                  <c:v>1.1586540750581027</c:v>
                </c:pt>
                <c:pt idx="322">
                  <c:v>1.1585398310012096</c:v>
                </c:pt>
                <c:pt idx="323">
                  <c:v>1.1584278593863271</c:v>
                </c:pt>
                <c:pt idx="324">
                  <c:v>1.1583181957761368</c:v>
                </c:pt>
                <c:pt idx="325">
                  <c:v>1.1582108749636435</c:v>
                </c:pt>
                <c:pt idx="326">
                  <c:v>1.1581059305275037</c:v>
                </c:pt>
                <c:pt idx="327">
                  <c:v>1.1580033954428866</c:v>
                </c:pt>
                <c:pt idx="328">
                  <c:v>1.1579033015535725</c:v>
                </c:pt>
                <c:pt idx="329">
                  <c:v>1.1578056798494205</c:v>
                </c:pt>
                <c:pt idx="330">
                  <c:v>1.1577105602610251</c:v>
                </c:pt>
                <c:pt idx="331">
                  <c:v>1.1576179718915405</c:v>
                </c:pt>
                <c:pt idx="332">
                  <c:v>1.1575279427100649</c:v>
                </c:pt>
                <c:pt idx="333">
                  <c:v>1.1574404998206484</c:v>
                </c:pt>
                <c:pt idx="334">
                  <c:v>1.1573556692806239</c:v>
                </c:pt>
                <c:pt idx="335">
                  <c:v>1.1572734761163981</c:v>
                </c:pt>
                <c:pt idx="336">
                  <c:v>1.1571939443898325</c:v>
                </c:pt>
                <c:pt idx="337">
                  <c:v>1.1571170971469411</c:v>
                </c:pt>
                <c:pt idx="338">
                  <c:v>1.157042956444126</c:v>
                </c:pt>
                <c:pt idx="339">
                  <c:v>1.1569715432146943</c:v>
                </c:pt>
                <c:pt idx="340">
                  <c:v>1.1569028774464727</c:v>
                </c:pt>
                <c:pt idx="341">
                  <c:v>1.1568369780482211</c:v>
                </c:pt>
                <c:pt idx="342">
                  <c:v>1.1567738629956599</c:v>
                </c:pt>
                <c:pt idx="343">
                  <c:v>1.1567135491390188</c:v>
                </c:pt>
                <c:pt idx="344">
                  <c:v>1.1566560522900524</c:v>
                </c:pt>
                <c:pt idx="345">
                  <c:v>1.1566013873765935</c:v>
                </c:pt>
                <c:pt idx="346">
                  <c:v>1.1565495681425024</c:v>
                </c:pt>
                <c:pt idx="347">
                  <c:v>1.1565006073611908</c:v>
                </c:pt>
                <c:pt idx="348">
                  <c:v>1.1564545168132807</c:v>
                </c:pt>
                <c:pt idx="349">
                  <c:v>1.1564113072832753</c:v>
                </c:pt>
                <c:pt idx="350">
                  <c:v>1.1563709884762992</c:v>
                </c:pt>
                <c:pt idx="351">
                  <c:v>1.1563335690946297</c:v>
                </c:pt>
                <c:pt idx="352">
                  <c:v>1.156299056912663</c:v>
                </c:pt>
                <c:pt idx="353">
                  <c:v>1.1562674586761965</c:v>
                </c:pt>
                <c:pt idx="354">
                  <c:v>1.1562387802157954</c:v>
                </c:pt>
                <c:pt idx="355">
                  <c:v>1.1562130262468229</c:v>
                </c:pt>
                <c:pt idx="356">
                  <c:v>1.1561902006532836</c:v>
                </c:pt>
                <c:pt idx="357">
                  <c:v>1.1561703062846829</c:v>
                </c:pt>
                <c:pt idx="358">
                  <c:v>1.1561533451144232</c:v>
                </c:pt>
                <c:pt idx="359">
                  <c:v>1.1561393181254127</c:v>
                </c:pt>
                <c:pt idx="360">
                  <c:v>1.1561282253854437</c:v>
                </c:pt>
                <c:pt idx="361">
                  <c:v>1.1561200661065227</c:v>
                </c:pt>
                <c:pt idx="362">
                  <c:v>1.1561148385497866</c:v>
                </c:pt>
                <c:pt idx="363">
                  <c:v>1.1561125401323153</c:v>
                </c:pt>
                <c:pt idx="364">
                  <c:v>1.1561131673648164</c:v>
                </c:pt>
                <c:pt idx="365">
                  <c:v>1.1561167158590424</c:v>
                </c:pt>
                <c:pt idx="366">
                  <c:v>1.1561231805225931</c:v>
                </c:pt>
                <c:pt idx="367">
                  <c:v>1.1561325553079498</c:v>
                </c:pt>
                <c:pt idx="368">
                  <c:v>1.1561448333686923</c:v>
                </c:pt>
                <c:pt idx="369">
                  <c:v>1.1561600070672644</c:v>
                </c:pt>
                <c:pt idx="370">
                  <c:v>1.1561780679812494</c:v>
                </c:pt>
                <c:pt idx="371">
                  <c:v>1.1561990070110881</c:v>
                </c:pt>
                <c:pt idx="372">
                  <c:v>1.1562228140377546</c:v>
                </c:pt>
                <c:pt idx="373">
                  <c:v>1.1562494784791093</c:v>
                </c:pt>
                <c:pt idx="374">
                  <c:v>1.1562789888090734</c:v>
                </c:pt>
                <c:pt idx="375">
                  <c:v>1.1563113329638899</c:v>
                </c:pt>
                <c:pt idx="376">
                  <c:v>1.1563464980294149</c:v>
                </c:pt>
                <c:pt idx="377">
                  <c:v>1.1563844704703787</c:v>
                </c:pt>
                <c:pt idx="378">
                  <c:v>1.1564252360757601</c:v>
                </c:pt>
                <c:pt idx="379">
                  <c:v>1.15646877987917</c:v>
                </c:pt>
                <c:pt idx="380">
                  <c:v>1.1565150864452876</c:v>
                </c:pt>
                <c:pt idx="381">
                  <c:v>1.1565641395478248</c:v>
                </c:pt>
                <c:pt idx="382">
                  <c:v>1.1566159224385602</c:v>
                </c:pt>
                <c:pt idx="383">
                  <c:v>1.1566704175830065</c:v>
                </c:pt>
                <c:pt idx="384">
                  <c:v>1.1567276071327566</c:v>
                </c:pt>
                <c:pt idx="385">
                  <c:v>1.1567874723383849</c:v>
                </c:pt>
                <c:pt idx="386">
                  <c:v>1.1568499940927786</c:v>
                </c:pt>
                <c:pt idx="387">
                  <c:v>1.1569151526667389</c:v>
                </c:pt>
                <c:pt idx="388">
                  <c:v>1.1569829277179466</c:v>
                </c:pt>
                <c:pt idx="389">
                  <c:v>1.1570532983987671</c:v>
                </c:pt>
                <c:pt idx="390">
                  <c:v>1.1571262433570471</c:v>
                </c:pt>
                <c:pt idx="391">
                  <c:v>1.1572017406317396</c:v>
                </c:pt>
                <c:pt idx="392">
                  <c:v>1.1572797678448474</c:v>
                </c:pt>
                <c:pt idx="393">
                  <c:v>1.1573603020068193</c:v>
                </c:pt>
                <c:pt idx="394">
                  <c:v>1.1574433196378167</c:v>
                </c:pt>
                <c:pt idx="395">
                  <c:v>1.1575287968763219</c:v>
                </c:pt>
                <c:pt idx="396">
                  <c:v>1.1576167091962104</c:v>
                </c:pt>
                <c:pt idx="397">
                  <c:v>1.1577070316464293</c:v>
                </c:pt>
                <c:pt idx="398">
                  <c:v>1.1577997389240169</c:v>
                </c:pt>
                <c:pt idx="399">
                  <c:v>1.1578948050363522</c:v>
                </c:pt>
                <c:pt idx="400">
                  <c:v>1.1579922037057877</c:v>
                </c:pt>
                <c:pt idx="401">
                  <c:v>1.1580919080040188</c:v>
                </c:pt>
                <c:pt idx="402">
                  <c:v>1.1581938906860409</c:v>
                </c:pt>
                <c:pt idx="403">
                  <c:v>1.1582981240387136</c:v>
                </c:pt>
                <c:pt idx="404">
                  <c:v>1.1584045797863536</c:v>
                </c:pt>
                <c:pt idx="405">
                  <c:v>1.1585132292823501</c:v>
                </c:pt>
                <c:pt idx="406">
                  <c:v>1.1586240433493447</c:v>
                </c:pt>
                <c:pt idx="407">
                  <c:v>1.1587369924491802</c:v>
                </c:pt>
                <c:pt idx="408">
                  <c:v>1.1588520465389323</c:v>
                </c:pt>
                <c:pt idx="409">
                  <c:v>1.1589691750735545</c:v>
                </c:pt>
                <c:pt idx="410">
                  <c:v>1.1590883471648816</c:v>
                </c:pt>
                <c:pt idx="411">
                  <c:v>1.1592095314106177</c:v>
                </c:pt>
                <c:pt idx="412">
                  <c:v>1.1593326958711208</c:v>
                </c:pt>
                <c:pt idx="413">
                  <c:v>1.1594578082661027</c:v>
                </c:pt>
                <c:pt idx="414">
                  <c:v>1.1595848358683933</c:v>
                </c:pt>
                <c:pt idx="415">
                  <c:v>1.1597137453628816</c:v>
                </c:pt>
                <c:pt idx="416">
                  <c:v>1.1598445031541464</c:v>
                </c:pt>
                <c:pt idx="417">
                  <c:v>1.1599770750469418</c:v>
                </c:pt>
                <c:pt idx="418">
                  <c:v>1.160111426428126</c:v>
                </c:pt>
                <c:pt idx="419">
                  <c:v>1.1602475221793354</c:v>
                </c:pt>
                <c:pt idx="420">
                  <c:v>1.1603853268598268</c:v>
                </c:pt>
                <c:pt idx="421">
                  <c:v>1.1605248043857692</c:v>
                </c:pt>
                <c:pt idx="422">
                  <c:v>1.1606659182475465</c:v>
                </c:pt>
                <c:pt idx="423">
                  <c:v>1.1608086316131947</c:v>
                </c:pt>
                <c:pt idx="424">
                  <c:v>1.1609529069882216</c:v>
                </c:pt>
                <c:pt idx="425">
                  <c:v>1.1610987064405909</c:v>
                </c:pt>
                <c:pt idx="426">
                  <c:v>1.1612459916431852</c:v>
                </c:pt>
                <c:pt idx="427">
                  <c:v>1.1613947237943116</c:v>
                </c:pt>
                <c:pt idx="428">
                  <c:v>1.1615448634970857</c:v>
                </c:pt>
                <c:pt idx="429">
                  <c:v>1.1616963709956591</c:v>
                </c:pt>
                <c:pt idx="430">
                  <c:v>1.161849205969514</c:v>
                </c:pt>
                <c:pt idx="431">
                  <c:v>1.1620033276971771</c:v>
                </c:pt>
                <c:pt idx="432">
                  <c:v>1.1621586949472704</c:v>
                </c:pt>
                <c:pt idx="433">
                  <c:v>1.1623152659598948</c:v>
                </c:pt>
                <c:pt idx="434">
                  <c:v>1.1624729985387081</c:v>
                </c:pt>
                <c:pt idx="435">
                  <c:v>1.1626318500143118</c:v>
                </c:pt>
                <c:pt idx="436">
                  <c:v>1.1627917773001124</c:v>
                </c:pt>
                <c:pt idx="437">
                  <c:v>1.1629527366774877</c:v>
                </c:pt>
                <c:pt idx="438">
                  <c:v>1.1631146840353903</c:v>
                </c:pt>
                <c:pt idx="439">
                  <c:v>1.1632775749141806</c:v>
                </c:pt>
                <c:pt idx="440">
                  <c:v>1.1634413641982553</c:v>
                </c:pt>
                <c:pt idx="441">
                  <c:v>1.1636060063808418</c:v>
                </c:pt>
                <c:pt idx="442">
                  <c:v>1.16377145545984</c:v>
                </c:pt>
                <c:pt idx="443">
                  <c:v>1.1639376651355799</c:v>
                </c:pt>
                <c:pt idx="444">
                  <c:v>1.1641045884349559</c:v>
                </c:pt>
                <c:pt idx="445">
                  <c:v>1.1642721780573657</c:v>
                </c:pt>
                <c:pt idx="446">
                  <c:v>1.1644403862577319</c:v>
                </c:pt>
                <c:pt idx="447">
                  <c:v>1.1646091648287575</c:v>
                </c:pt>
                <c:pt idx="448">
                  <c:v>1.1647784650886526</c:v>
                </c:pt>
                <c:pt idx="449">
                  <c:v>1.164948238136214</c:v>
                </c:pt>
                <c:pt idx="450">
                  <c:v>1.1651184343603695</c:v>
                </c:pt>
                <c:pt idx="451">
                  <c:v>1.1652890039575539</c:v>
                </c:pt>
                <c:pt idx="452">
                  <c:v>1.1654598966751994</c:v>
                </c:pt>
                <c:pt idx="453">
                  <c:v>1.1656310618588137</c:v>
                </c:pt>
                <c:pt idx="454">
                  <c:v>1.1658024484496952</c:v>
                </c:pt>
                <c:pt idx="455">
                  <c:v>1.1659740050864051</c:v>
                </c:pt>
                <c:pt idx="456">
                  <c:v>1.1661456799555299</c:v>
                </c:pt>
                <c:pt idx="457">
                  <c:v>1.1663174210307756</c:v>
                </c:pt>
                <c:pt idx="458">
                  <c:v>1.1664891758400533</c:v>
                </c:pt>
                <c:pt idx="459">
                  <c:v>1.1666608916293979</c:v>
                </c:pt>
                <c:pt idx="460">
                  <c:v>1.1668325153905514</c:v>
                </c:pt>
                <c:pt idx="461">
                  <c:v>1.1670039936578316</c:v>
                </c:pt>
                <c:pt idx="462">
                  <c:v>1.1671752728814475</c:v>
                </c:pt>
                <c:pt idx="463">
                  <c:v>1.1673462991134758</c:v>
                </c:pt>
                <c:pt idx="464">
                  <c:v>1.1675170182392891</c:v>
                </c:pt>
                <c:pt idx="465">
                  <c:v>1.1676873758055077</c:v>
                </c:pt>
                <c:pt idx="466">
                  <c:v>1.1678573172250164</c:v>
                </c:pt>
                <c:pt idx="467">
                  <c:v>1.1680267876710047</c:v>
                </c:pt>
                <c:pt idx="468">
                  <c:v>1.1681957321635426</c:v>
                </c:pt>
                <c:pt idx="469">
                  <c:v>1.168364095506178</c:v>
                </c:pt>
                <c:pt idx="470">
                  <c:v>1.1685318223064411</c:v>
                </c:pt>
                <c:pt idx="471">
                  <c:v>1.168698857198941</c:v>
                </c:pt>
                <c:pt idx="472">
                  <c:v>1.1688651445071452</c:v>
                </c:pt>
                <c:pt idx="473">
                  <c:v>1.1690306285523604</c:v>
                </c:pt>
                <c:pt idx="474">
                  <c:v>1.1691952536066081</c:v>
                </c:pt>
                <c:pt idx="475">
                  <c:v>1.1693589638832906</c:v>
                </c:pt>
                <c:pt idx="476">
                  <c:v>1.169521703430292</c:v>
                </c:pt>
                <c:pt idx="477">
                  <c:v>1.1696834164024381</c:v>
                </c:pt>
                <c:pt idx="478">
                  <c:v>1.1698440468709361</c:v>
                </c:pt>
                <c:pt idx="479">
                  <c:v>1.1700035390368477</c:v>
                </c:pt>
                <c:pt idx="480">
                  <c:v>1.1701618370620341</c:v>
                </c:pt>
                <c:pt idx="481">
                  <c:v>1.1703188851356188</c:v>
                </c:pt>
                <c:pt idx="482">
                  <c:v>1.1704746276429225</c:v>
                </c:pt>
                <c:pt idx="483">
                  <c:v>1.1706290090132085</c:v>
                </c:pt>
                <c:pt idx="484">
                  <c:v>1.1707819738147092</c:v>
                </c:pt>
                <c:pt idx="485">
                  <c:v>1.1709334666787428</c:v>
                </c:pt>
                <c:pt idx="486">
                  <c:v>1.1710834325947799</c:v>
                </c:pt>
                <c:pt idx="487">
                  <c:v>1.1712318166180014</c:v>
                </c:pt>
                <c:pt idx="488">
                  <c:v>1.1713785641043382</c:v>
                </c:pt>
                <c:pt idx="489">
                  <c:v>1.1715236204799313</c:v>
                </c:pt>
                <c:pt idx="490">
                  <c:v>1.1716669317038888</c:v>
                </c:pt>
                <c:pt idx="491">
                  <c:v>1.1718084438272438</c:v>
                </c:pt>
                <c:pt idx="492">
                  <c:v>1.1719481032989945</c:v>
                </c:pt>
                <c:pt idx="493">
                  <c:v>1.1720858568463168</c:v>
                </c:pt>
                <c:pt idx="494">
                  <c:v>1.1722216516770751</c:v>
                </c:pt>
                <c:pt idx="495">
                  <c:v>1.1723554352505208</c:v>
                </c:pt>
                <c:pt idx="496">
                  <c:v>1.1724871555094001</c:v>
                </c:pt>
                <c:pt idx="497">
                  <c:v>1.172616760822377</c:v>
                </c:pt>
                <c:pt idx="498">
                  <c:v>1.1727442000447303</c:v>
                </c:pt>
                <c:pt idx="499">
                  <c:v>1.1728694224306364</c:v>
                </c:pt>
                <c:pt idx="500">
                  <c:v>1.1729923778181905</c:v>
                </c:pt>
                <c:pt idx="501">
                  <c:v>1.173113016617888</c:v>
                </c:pt>
                <c:pt idx="502">
                  <c:v>1.173231289736052</c:v>
                </c:pt>
                <c:pt idx="503">
                  <c:v>1.173347148622627</c:v>
                </c:pt>
                <c:pt idx="504">
                  <c:v>1.1734605454453495</c:v>
                </c:pt>
                <c:pt idx="505">
                  <c:v>1.173571432841845</c:v>
                </c:pt>
                <c:pt idx="506">
                  <c:v>1.1736797643104759</c:v>
                </c:pt>
                <c:pt idx="507">
                  <c:v>1.1737854938552506</c:v>
                </c:pt>
                <c:pt idx="508">
                  <c:v>1.1738885763290798</c:v>
                </c:pt>
                <c:pt idx="509">
                  <c:v>1.1739889671867041</c:v>
                </c:pt>
                <c:pt idx="510">
                  <c:v>1.1740866226742068</c:v>
                </c:pt>
                <c:pt idx="511">
                  <c:v>1.1741814999395945</c:v>
                </c:pt>
                <c:pt idx="512">
                  <c:v>1.1742735567065135</c:v>
                </c:pt>
                <c:pt idx="513">
                  <c:v>1.174362751714735</c:v>
                </c:pt>
                <c:pt idx="514">
                  <c:v>1.1744490444701645</c:v>
                </c:pt>
                <c:pt idx="515">
                  <c:v>1.1745323953574527</c:v>
                </c:pt>
                <c:pt idx="516">
                  <c:v>1.1746127657201662</c:v>
                </c:pt>
                <c:pt idx="517">
                  <c:v>1.174690117673455</c:v>
                </c:pt>
                <c:pt idx="518">
                  <c:v>1.174764414436454</c:v>
                </c:pt>
                <c:pt idx="519">
                  <c:v>1.1748356201450196</c:v>
                </c:pt>
                <c:pt idx="520">
                  <c:v>1.174903699806108</c:v>
                </c:pt>
                <c:pt idx="521">
                  <c:v>1.174968619615135</c:v>
                </c:pt>
                <c:pt idx="522">
                  <c:v>1.1750303466889347</c:v>
                </c:pt>
                <c:pt idx="523">
                  <c:v>1.1750888492573204</c:v>
                </c:pt>
                <c:pt idx="524">
                  <c:v>1.1751440965858355</c:v>
                </c:pt>
                <c:pt idx="525">
                  <c:v>1.1751960590400585</c:v>
                </c:pt>
                <c:pt idx="526">
                  <c:v>1.1752447080567057</c:v>
                </c:pt>
                <c:pt idx="527">
                  <c:v>1.1752900163336402</c:v>
                </c:pt>
                <c:pt idx="528">
                  <c:v>1.1753319576113543</c:v>
                </c:pt>
                <c:pt idx="529">
                  <c:v>1.1753705068953295</c:v>
                </c:pt>
                <c:pt idx="530">
                  <c:v>1.1754056403157569</c:v>
                </c:pt>
                <c:pt idx="531">
                  <c:v>1.1754373352080778</c:v>
                </c:pt>
                <c:pt idx="532">
                  <c:v>1.1754655702410064</c:v>
                </c:pt>
                <c:pt idx="533">
                  <c:v>1.1754903252760938</c:v>
                </c:pt>
                <c:pt idx="534">
                  <c:v>1.1755115813692001</c:v>
                </c:pt>
                <c:pt idx="535">
                  <c:v>1.1755293210094042</c:v>
                </c:pt>
                <c:pt idx="536">
                  <c:v>1.1755435278832027</c:v>
                </c:pt>
                <c:pt idx="537">
                  <c:v>1.1755541870664594</c:v>
                </c:pt>
                <c:pt idx="538">
                  <c:v>1.1755612849141759</c:v>
                </c:pt>
                <c:pt idx="539">
                  <c:v>1.1755648091741688</c:v>
                </c:pt>
                <c:pt idx="540">
                  <c:v>1.1755647489398748</c:v>
                </c:pt>
                <c:pt idx="541">
                  <c:v>1.1755610947000794</c:v>
                </c:pt>
                <c:pt idx="542">
                  <c:v>1.1755538382929176</c:v>
                </c:pt>
                <c:pt idx="543">
                  <c:v>1.1755429730809868</c:v>
                </c:pt>
                <c:pt idx="544">
                  <c:v>1.1755284937316115</c:v>
                </c:pt>
                <c:pt idx="545">
                  <c:v>1.1755103964241109</c:v>
                </c:pt>
                <c:pt idx="546">
                  <c:v>1.1754886786448122</c:v>
                </c:pt>
                <c:pt idx="547">
                  <c:v>1.1754633395375116</c:v>
                </c:pt>
                <c:pt idx="548">
                  <c:v>1.1754343795717426</c:v>
                </c:pt>
                <c:pt idx="549">
                  <c:v>1.1754018007499321</c:v>
                </c:pt>
                <c:pt idx="550">
                  <c:v>1.1753656064824392</c:v>
                </c:pt>
                <c:pt idx="551">
                  <c:v>1.1753258018416028</c:v>
                </c:pt>
                <c:pt idx="552">
                  <c:v>1.175282393183424</c:v>
                </c:pt>
                <c:pt idx="553">
                  <c:v>1.1752353885599387</c:v>
                </c:pt>
                <c:pt idx="554">
                  <c:v>1.1751847974195524</c:v>
                </c:pt>
                <c:pt idx="555">
                  <c:v>1.1751306307509222</c:v>
                </c:pt>
                <c:pt idx="556">
                  <c:v>1.1750729011151435</c:v>
                </c:pt>
                <c:pt idx="557">
                  <c:v>1.1750116225525438</c:v>
                </c:pt>
                <c:pt idx="558">
                  <c:v>1.1749468106141521</c:v>
                </c:pt>
                <c:pt idx="559">
                  <c:v>1.1748784824741159</c:v>
                </c:pt>
                <c:pt idx="560">
                  <c:v>1.1748066567249009</c:v>
                </c:pt>
                <c:pt idx="561">
                  <c:v>1.1747313535984614</c:v>
                </c:pt>
                <c:pt idx="562">
                  <c:v>1.1746525948101347</c:v>
                </c:pt>
                <c:pt idx="563">
                  <c:v>1.1745704035740994</c:v>
                </c:pt>
                <c:pt idx="564">
                  <c:v>1.1744848047311247</c:v>
                </c:pt>
                <c:pt idx="565">
                  <c:v>1.1743958246218456</c:v>
                </c:pt>
                <c:pt idx="566">
                  <c:v>1.1743034909927861</c:v>
                </c:pt>
                <c:pt idx="567">
                  <c:v>1.1742078333128503</c:v>
                </c:pt>
                <c:pt idx="568">
                  <c:v>1.1741088823621872</c:v>
                </c:pt>
                <c:pt idx="569">
                  <c:v>1.1740066706602286</c:v>
                </c:pt>
                <c:pt idx="570">
                  <c:v>1.1739012319899704</c:v>
                </c:pt>
                <c:pt idx="571">
                  <c:v>1.1737926017950486</c:v>
                </c:pt>
                <c:pt idx="572">
                  <c:v>1.1736808169406709</c:v>
                </c:pt>
                <c:pt idx="573">
                  <c:v>1.173565915746611</c:v>
                </c:pt>
                <c:pt idx="574">
                  <c:v>1.1734479381130134</c:v>
                </c:pt>
                <c:pt idx="575">
                  <c:v>1.1733269252354568</c:v>
                </c:pt>
                <c:pt idx="576">
                  <c:v>1.1732029199515157</c:v>
                </c:pt>
                <c:pt idx="577">
                  <c:v>1.1730759662679755</c:v>
                </c:pt>
                <c:pt idx="578">
                  <c:v>1.1729461098010121</c:v>
                </c:pt>
                <c:pt idx="579">
                  <c:v>1.1728133975712405</c:v>
                </c:pt>
                <c:pt idx="580">
                  <c:v>1.1726778777975946</c:v>
                </c:pt>
                <c:pt idx="581">
                  <c:v>1.172539600257799</c:v>
                </c:pt>
                <c:pt idx="582">
                  <c:v>1.1723986160534805</c:v>
                </c:pt>
                <c:pt idx="583">
                  <c:v>1.1722549774340065</c:v>
                </c:pt>
                <c:pt idx="584">
                  <c:v>1.172108738204626</c:v>
                </c:pt>
                <c:pt idx="585">
                  <c:v>1.1719599533013911</c:v>
                </c:pt>
                <c:pt idx="586">
                  <c:v>1.17180867896192</c:v>
                </c:pt>
                <c:pt idx="587">
                  <c:v>1.1716549726605963</c:v>
                </c:pt>
                <c:pt idx="588">
                  <c:v>1.1714988930460235</c:v>
                </c:pt>
                <c:pt idx="589">
                  <c:v>1.1713405001086066</c:v>
                </c:pt>
                <c:pt idx="590">
                  <c:v>1.1711798548367101</c:v>
                </c:pt>
                <c:pt idx="591">
                  <c:v>1.1710170194182032</c:v>
                </c:pt>
                <c:pt idx="592">
                  <c:v>1.1708520571873455</c:v>
                </c:pt>
                <c:pt idx="593">
                  <c:v>1.1706850325815961</c:v>
                </c:pt>
                <c:pt idx="594">
                  <c:v>1.1705160109617496</c:v>
                </c:pt>
                <c:pt idx="595">
                  <c:v>1.1703450588175206</c:v>
                </c:pt>
                <c:pt idx="596">
                  <c:v>1.1701722436820203</c:v>
                </c:pt>
                <c:pt idx="597">
                  <c:v>1.1699976339450442</c:v>
                </c:pt>
                <c:pt idx="598">
                  <c:v>1.1698212989117243</c:v>
                </c:pt>
                <c:pt idx="599">
                  <c:v>1.1696433088922278</c:v>
                </c:pt>
                <c:pt idx="600">
                  <c:v>1.169463734952098</c:v>
                </c:pt>
                <c:pt idx="601">
                  <c:v>1.1692826490905326</c:v>
                </c:pt>
                <c:pt idx="602">
                  <c:v>1.1691001240714858</c:v>
                </c:pt>
                <c:pt idx="603">
                  <c:v>1.1689162332632992</c:v>
                </c:pt>
                <c:pt idx="604">
                  <c:v>1.1687310509424069</c:v>
                </c:pt>
                <c:pt idx="605">
                  <c:v>1.1685446519069731</c:v>
                </c:pt>
                <c:pt idx="606">
                  <c:v>1.1683571118256775</c:v>
                </c:pt>
                <c:pt idx="607">
                  <c:v>1.1681685067078307</c:v>
                </c:pt>
                <c:pt idx="608">
                  <c:v>1.1679789132590648</c:v>
                </c:pt>
                <c:pt idx="609">
                  <c:v>1.1677884087162129</c:v>
                </c:pt>
                <c:pt idx="610">
                  <c:v>1.1675970706940755</c:v>
                </c:pt>
                <c:pt idx="611">
                  <c:v>1.167404977391614</c:v>
                </c:pt>
                <c:pt idx="612">
                  <c:v>1.1672122072891358</c:v>
                </c:pt>
                <c:pt idx="613">
                  <c:v>1.1670188393004279</c:v>
                </c:pt>
                <c:pt idx="614">
                  <c:v>1.1668249525157959</c:v>
                </c:pt>
                <c:pt idx="615">
                  <c:v>1.1666306265467477</c:v>
                </c:pt>
                <c:pt idx="616">
                  <c:v>1.1664359409406573</c:v>
                </c:pt>
                <c:pt idx="617">
                  <c:v>1.1662409756465337</c:v>
                </c:pt>
                <c:pt idx="618">
                  <c:v>1.1660458105882143</c:v>
                </c:pt>
                <c:pt idx="619">
                  <c:v>1.1658505259577909</c:v>
                </c:pt>
                <c:pt idx="620">
                  <c:v>1.1656552018346549</c:v>
                </c:pt>
                <c:pt idx="621">
                  <c:v>1.1654599183884242</c:v>
                </c:pt>
                <c:pt idx="622">
                  <c:v>1.1652647556830573</c:v>
                </c:pt>
                <c:pt idx="623">
                  <c:v>1.1650697938289902</c:v>
                </c:pt>
                <c:pt idx="624">
                  <c:v>1.1648751126537495</c:v>
                </c:pt>
                <c:pt idx="625">
                  <c:v>1.1646807919037179</c:v>
                </c:pt>
                <c:pt idx="626">
                  <c:v>1.1644869110829805</c:v>
                </c:pt>
                <c:pt idx="627">
                  <c:v>1.1642935493979671</c:v>
                </c:pt>
                <c:pt idx="628">
                  <c:v>1.1641007858634684</c:v>
                </c:pt>
                <c:pt idx="629">
                  <c:v>1.1639086989701055</c:v>
                </c:pt>
                <c:pt idx="630">
                  <c:v>1.1637173669029677</c:v>
                </c:pt>
                <c:pt idx="631">
                  <c:v>1.1635268674309041</c:v>
                </c:pt>
                <c:pt idx="632">
                  <c:v>1.1633372778403825</c:v>
                </c:pt>
                <c:pt idx="633">
                  <c:v>1.1631486748128437</c:v>
                </c:pt>
                <c:pt idx="634">
                  <c:v>1.1629611344912558</c:v>
                </c:pt>
                <c:pt idx="635">
                  <c:v>1.1627747324767976</c:v>
                </c:pt>
                <c:pt idx="636">
                  <c:v>1.1625895436374865</c:v>
                </c:pt>
                <c:pt idx="637">
                  <c:v>1.1624056421743767</c:v>
                </c:pt>
                <c:pt idx="638">
                  <c:v>1.1622231015308782</c:v>
                </c:pt>
                <c:pt idx="639">
                  <c:v>1.1620419944713345</c:v>
                </c:pt>
                <c:pt idx="640">
                  <c:v>1.1618623927527887</c:v>
                </c:pt>
                <c:pt idx="641">
                  <c:v>1.161684367484888</c:v>
                </c:pt>
                <c:pt idx="642">
                  <c:v>1.1615079887212481</c:v>
                </c:pt>
                <c:pt idx="643">
                  <c:v>1.1613333257253677</c:v>
                </c:pt>
                <c:pt idx="644">
                  <c:v>1.1611604467176737</c:v>
                </c:pt>
                <c:pt idx="645">
                  <c:v>1.1609894188873293</c:v>
                </c:pt>
                <c:pt idx="646">
                  <c:v>1.1608203084629489</c:v>
                </c:pt>
                <c:pt idx="647">
                  <c:v>1.1606531805801836</c:v>
                </c:pt>
                <c:pt idx="648">
                  <c:v>1.1604880992486699</c:v>
                </c:pt>
                <c:pt idx="649">
                  <c:v>1.1603251273191284</c:v>
                </c:pt>
                <c:pt idx="650">
                  <c:v>1.1601643266421633</c:v>
                </c:pt>
                <c:pt idx="651">
                  <c:v>1.1600057576015099</c:v>
                </c:pt>
                <c:pt idx="652">
                  <c:v>1.1598494795465124</c:v>
                </c:pt>
                <c:pt idx="653">
                  <c:v>1.1596955505913957</c:v>
                </c:pt>
                <c:pt idx="654">
                  <c:v>1.1595440274658928</c:v>
                </c:pt>
                <c:pt idx="655">
                  <c:v>1.159394965693568</c:v>
                </c:pt>
                <c:pt idx="656">
                  <c:v>1.1592484193495012</c:v>
                </c:pt>
                <c:pt idx="657">
                  <c:v>1.1591044412618441</c:v>
                </c:pt>
                <c:pt idx="658">
                  <c:v>1.158963082925252</c:v>
                </c:pt>
                <c:pt idx="659">
                  <c:v>1.1588243942791994</c:v>
                </c:pt>
                <c:pt idx="660">
                  <c:v>1.158688424025778</c:v>
                </c:pt>
                <c:pt idx="661">
                  <c:v>1.1585552193654411</c:v>
                </c:pt>
                <c:pt idx="662">
                  <c:v>1.1584248259661494</c:v>
                </c:pt>
                <c:pt idx="663">
                  <c:v>1.1582972881840432</c:v>
                </c:pt>
                <c:pt idx="664">
                  <c:v>1.1581726488345798</c:v>
                </c:pt>
                <c:pt idx="665">
                  <c:v>1.1580509491983326</c:v>
                </c:pt>
                <c:pt idx="666">
                  <c:v>1.157932229134935</c:v>
                </c:pt>
                <c:pt idx="667">
                  <c:v>1.1578165269617926</c:v>
                </c:pt>
                <c:pt idx="668">
                  <c:v>1.1577038794045116</c:v>
                </c:pt>
                <c:pt idx="669">
                  <c:v>1.1575943217357387</c:v>
                </c:pt>
                <c:pt idx="670">
                  <c:v>1.1574878877843564</c:v>
                </c:pt>
                <c:pt idx="671">
                  <c:v>1.1573846095826155</c:v>
                </c:pt>
                <c:pt idx="672">
                  <c:v>1.1572845178702398</c:v>
                </c:pt>
                <c:pt idx="673">
                  <c:v>1.1571876416440547</c:v>
                </c:pt>
                <c:pt idx="674">
                  <c:v>1.1570940084849817</c:v>
                </c:pt>
                <c:pt idx="675">
                  <c:v>1.1570036443629426</c:v>
                </c:pt>
                <c:pt idx="676">
                  <c:v>1.1569165737181921</c:v>
                </c:pt>
                <c:pt idx="677">
                  <c:v>1.1568328193840336</c:v>
                </c:pt>
                <c:pt idx="678">
                  <c:v>1.1567524027122993</c:v>
                </c:pt>
                <c:pt idx="679">
                  <c:v>1.1566753434083312</c:v>
                </c:pt>
                <c:pt idx="680">
                  <c:v>1.1566016598258737</c:v>
                </c:pt>
                <c:pt idx="681">
                  <c:v>1.1565313685320229</c:v>
                </c:pt>
                <c:pt idx="682">
                  <c:v>1.1564644847671652</c:v>
                </c:pt>
                <c:pt idx="683">
                  <c:v>1.1564010221882159</c:v>
                </c:pt>
                <c:pt idx="684">
                  <c:v>1.1563409928716577</c:v>
                </c:pt>
                <c:pt idx="685">
                  <c:v>1.1562844074505083</c:v>
                </c:pt>
                <c:pt idx="686">
                  <c:v>1.1562312751280353</c:v>
                </c:pt>
                <c:pt idx="687">
                  <c:v>1.1561816034225267</c:v>
                </c:pt>
                <c:pt idx="688">
                  <c:v>1.1561353985935001</c:v>
                </c:pt>
                <c:pt idx="689">
                  <c:v>1.156092665283756</c:v>
                </c:pt>
                <c:pt idx="690">
                  <c:v>1.156053406863889</c:v>
                </c:pt>
                <c:pt idx="691">
                  <c:v>1.1560176250535181</c:v>
                </c:pt>
                <c:pt idx="692">
                  <c:v>1.1559853203270622</c:v>
                </c:pt>
                <c:pt idx="693">
                  <c:v>1.1559564916382596</c:v>
                </c:pt>
                <c:pt idx="694">
                  <c:v>1.1559311367242839</c:v>
                </c:pt>
                <c:pt idx="695">
                  <c:v>1.1559092516960898</c:v>
                </c:pt>
                <c:pt idx="696">
                  <c:v>1.1558908315063743</c:v>
                </c:pt>
                <c:pt idx="697">
                  <c:v>1.1558758697467792</c:v>
                </c:pt>
                <c:pt idx="698">
                  <c:v>1.1558643585802033</c:v>
                </c:pt>
                <c:pt idx="699">
                  <c:v>1.1558562890124191</c:v>
                </c:pt>
                <c:pt idx="700">
                  <c:v>1.1558516506593388</c:v>
                </c:pt>
                <c:pt idx="701">
                  <c:v>1.1558504319560223</c:v>
                </c:pt>
                <c:pt idx="702">
                  <c:v>1.1558526199974637</c:v>
                </c:pt>
                <c:pt idx="703">
                  <c:v>1.155858200747472</c:v>
                </c:pt>
                <c:pt idx="704">
                  <c:v>1.1558671588888987</c:v>
                </c:pt>
                <c:pt idx="705">
                  <c:v>1.1558794779515171</c:v>
                </c:pt>
                <c:pt idx="706">
                  <c:v>1.1558951403454489</c:v>
                </c:pt>
                <c:pt idx="707">
                  <c:v>1.1559141273364109</c:v>
                </c:pt>
                <c:pt idx="708">
                  <c:v>1.1559364189255024</c:v>
                </c:pt>
                <c:pt idx="709">
                  <c:v>1.1559619941626165</c:v>
                </c:pt>
                <c:pt idx="710">
                  <c:v>1.1559908310048004</c:v>
                </c:pt>
                <c:pt idx="711">
                  <c:v>1.1560229063023579</c:v>
                </c:pt>
                <c:pt idx="712">
                  <c:v>1.1560581958323428</c:v>
                </c:pt>
                <c:pt idx="713">
                  <c:v>1.1560966744671686</c:v>
                </c:pt>
                <c:pt idx="714">
                  <c:v>1.1561383160254626</c:v>
                </c:pt>
                <c:pt idx="715">
                  <c:v>1.1561830933160386</c:v>
                </c:pt>
                <c:pt idx="716">
                  <c:v>1.1562309782669495</c:v>
                </c:pt>
                <c:pt idx="717">
                  <c:v>1.1562819418249302</c:v>
                </c:pt>
                <c:pt idx="718">
                  <c:v>1.1563359540130864</c:v>
                </c:pt>
                <c:pt idx="719">
                  <c:v>1.1563929840656231</c:v>
                </c:pt>
                <c:pt idx="720">
                  <c:v>1.1564530001984503</c:v>
                </c:pt>
                <c:pt idx="721">
                  <c:v>1.1565159699701197</c:v>
                </c:pt>
                <c:pt idx="722">
                  <c:v>1.1565818599794011</c:v>
                </c:pt>
                <c:pt idx="723">
                  <c:v>1.1566506360228432</c:v>
                </c:pt>
                <c:pt idx="724">
                  <c:v>1.1567222632307508</c:v>
                </c:pt>
                <c:pt idx="725">
                  <c:v>1.1567967058467479</c:v>
                </c:pt>
                <c:pt idx="726">
                  <c:v>1.1568739274973694</c:v>
                </c:pt>
                <c:pt idx="727">
                  <c:v>1.1569538909198858</c:v>
                </c:pt>
                <c:pt idx="728">
                  <c:v>1.1570365583935927</c:v>
                </c:pt>
                <c:pt idx="729">
                  <c:v>1.1571218912559473</c:v>
                </c:pt>
                <c:pt idx="730">
                  <c:v>1.157209850495559</c:v>
                </c:pt>
                <c:pt idx="731">
                  <c:v>1.1573003961646637</c:v>
                </c:pt>
                <c:pt idx="732">
                  <c:v>1.1573934879546692</c:v>
                </c:pt>
                <c:pt idx="733">
                  <c:v>1.1574890848114243</c:v>
                </c:pt>
                <c:pt idx="734">
                  <c:v>1.1575871451196627</c:v>
                </c:pt>
                <c:pt idx="735">
                  <c:v>1.1576876268537326</c:v>
                </c:pt>
                <c:pt idx="736">
                  <c:v>1.1577904872394962</c:v>
                </c:pt>
                <c:pt idx="737">
                  <c:v>1.1578956831979657</c:v>
                </c:pt>
                <c:pt idx="738">
                  <c:v>1.1580031710230017</c:v>
                </c:pt>
                <c:pt idx="739">
                  <c:v>1.1581129066252749</c:v>
                </c:pt>
                <c:pt idx="740">
                  <c:v>1.1582248454258366</c:v>
                </c:pt>
                <c:pt idx="741">
                  <c:v>1.1583389424193458</c:v>
                </c:pt>
                <c:pt idx="742">
                  <c:v>1.1584551521659787</c:v>
                </c:pt>
                <c:pt idx="743">
                  <c:v>1.1585734288843303</c:v>
                </c:pt>
                <c:pt idx="744">
                  <c:v>1.1586937264050527</c:v>
                </c:pt>
                <c:pt idx="745">
                  <c:v>1.1588159982225159</c:v>
                </c:pt>
                <c:pt idx="746">
                  <c:v>1.1589401973850211</c:v>
                </c:pt>
                <c:pt idx="747">
                  <c:v>1.1590662767928743</c:v>
                </c:pt>
                <c:pt idx="748">
                  <c:v>1.1591941889950199</c:v>
                </c:pt>
                <c:pt idx="749">
                  <c:v>1.1593238861424131</c:v>
                </c:pt>
                <c:pt idx="750">
                  <c:v>1.1594553202710769</c:v>
                </c:pt>
                <c:pt idx="751">
                  <c:v>1.1595884431954202</c:v>
                </c:pt>
                <c:pt idx="752">
                  <c:v>1.1597232064166241</c:v>
                </c:pt>
                <c:pt idx="753">
                  <c:v>1.1598595612028595</c:v>
                </c:pt>
                <c:pt idx="754">
                  <c:v>1.1599974587484887</c:v>
                </c:pt>
                <c:pt idx="755">
                  <c:v>1.1601368500480351</c:v>
                </c:pt>
                <c:pt idx="756">
                  <c:v>1.1602776858376533</c:v>
                </c:pt>
                <c:pt idx="757">
                  <c:v>1.1604199168626532</c:v>
                </c:pt>
                <c:pt idx="758">
                  <c:v>1.1605634936908489</c:v>
                </c:pt>
                <c:pt idx="759">
                  <c:v>1.1607083668305174</c:v>
                </c:pt>
                <c:pt idx="760">
                  <c:v>1.1608544866030368</c:v>
                </c:pt>
                <c:pt idx="761">
                  <c:v>1.1610018033916707</c:v>
                </c:pt>
                <c:pt idx="762">
                  <c:v>1.1611502673760319</c:v>
                </c:pt>
                <c:pt idx="763">
                  <c:v>1.1612998289782255</c:v>
                </c:pt>
                <c:pt idx="764">
                  <c:v>1.1614504382456883</c:v>
                </c:pt>
                <c:pt idx="765">
                  <c:v>1.1616020455290237</c:v>
                </c:pt>
                <c:pt idx="766">
                  <c:v>1.1617546010368411</c:v>
                </c:pt>
                <c:pt idx="767">
                  <c:v>1.1619080549965775</c:v>
                </c:pt>
                <c:pt idx="768">
                  <c:v>1.1620623578386042</c:v>
                </c:pt>
                <c:pt idx="769">
                  <c:v>1.1622174598580741</c:v>
                </c:pt>
                <c:pt idx="770">
                  <c:v>1.1623733115115578</c:v>
                </c:pt>
                <c:pt idx="771">
                  <c:v>1.1625298634052086</c:v>
                </c:pt>
                <c:pt idx="772">
                  <c:v>1.1626870661282251</c:v>
                </c:pt>
                <c:pt idx="773">
                  <c:v>1.1628448705730985</c:v>
                </c:pt>
                <c:pt idx="774">
                  <c:v>1.1630032275312343</c:v>
                </c:pt>
                <c:pt idx="775">
                  <c:v>1.1631620881558087</c:v>
                </c:pt>
                <c:pt idx="776">
                  <c:v>1.1633214036401527</c:v>
                </c:pt>
                <c:pt idx="777">
                  <c:v>1.1634811253417945</c:v>
                </c:pt>
                <c:pt idx="778">
                  <c:v>1.163641204888286</c:v>
                </c:pt>
                <c:pt idx="779">
                  <c:v>1.1638015940695257</c:v>
                </c:pt>
                <c:pt idx="780">
                  <c:v>1.1639622448544173</c:v>
                </c:pt>
                <c:pt idx="781">
                  <c:v>1.1641231095378994</c:v>
                </c:pt>
                <c:pt idx="782">
                  <c:v>1.1642841405200117</c:v>
                </c:pt>
                <c:pt idx="783">
                  <c:v>1.1644452904944824</c:v>
                </c:pt>
                <c:pt idx="784">
                  <c:v>1.1646065124891036</c:v>
                </c:pt>
                <c:pt idx="785">
                  <c:v>1.1647677597510169</c:v>
                </c:pt>
                <c:pt idx="786">
                  <c:v>1.1649289858042604</c:v>
                </c:pt>
                <c:pt idx="787">
                  <c:v>1.1650901444899189</c:v>
                </c:pt>
                <c:pt idx="788">
                  <c:v>1.1652511899225069</c:v>
                </c:pt>
                <c:pt idx="789">
                  <c:v>1.1654120765767959</c:v>
                </c:pt>
                <c:pt idx="790">
                  <c:v>1.1655727591676077</c:v>
                </c:pt>
                <c:pt idx="791">
                  <c:v>1.1657331928080885</c:v>
                </c:pt>
                <c:pt idx="792">
                  <c:v>1.1658933330247712</c:v>
                </c:pt>
                <c:pt idx="793">
                  <c:v>1.166053135553194</c:v>
                </c:pt>
                <c:pt idx="794">
                  <c:v>1.1662125565628814</c:v>
                </c:pt>
                <c:pt idx="795">
                  <c:v>1.1663715526471352</c:v>
                </c:pt>
                <c:pt idx="796">
                  <c:v>1.1665300806604388</c:v>
                </c:pt>
                <c:pt idx="797">
                  <c:v>1.1666880979434728</c:v>
                </c:pt>
                <c:pt idx="798">
                  <c:v>1.1668455622113256</c:v>
                </c:pt>
                <c:pt idx="799">
                  <c:v>1.1670024315045573</c:v>
                </c:pt>
                <c:pt idx="800">
                  <c:v>1.1671586643889582</c:v>
                </c:pt>
                <c:pt idx="801">
                  <c:v>1.1673142197842268</c:v>
                </c:pt>
                <c:pt idx="802">
                  <c:v>1.1674690569994399</c:v>
                </c:pt>
                <c:pt idx="803">
                  <c:v>1.1676231358483287</c:v>
                </c:pt>
                <c:pt idx="804">
                  <c:v>1.1677764165620554</c:v>
                </c:pt>
                <c:pt idx="805">
                  <c:v>1.1679288598286304</c:v>
                </c:pt>
                <c:pt idx="806">
                  <c:v>1.1680804267018763</c:v>
                </c:pt>
                <c:pt idx="807">
                  <c:v>1.1682310787198944</c:v>
                </c:pt>
                <c:pt idx="808">
                  <c:v>1.1683807779961304</c:v>
                </c:pt>
                <c:pt idx="809">
                  <c:v>1.1685294869331415</c:v>
                </c:pt>
                <c:pt idx="810">
                  <c:v>1.1686771684936421</c:v>
                </c:pt>
                <c:pt idx="811">
                  <c:v>1.1688237861387676</c:v>
                </c:pt>
                <c:pt idx="812">
                  <c:v>1.1689693037239728</c:v>
                </c:pt>
                <c:pt idx="813">
                  <c:v>1.1691136856429019</c:v>
                </c:pt>
                <c:pt idx="814">
                  <c:v>1.1692568968211869</c:v>
                </c:pt>
                <c:pt idx="815">
                  <c:v>1.1693989025435845</c:v>
                </c:pt>
                <c:pt idx="816">
                  <c:v>1.1695396686238564</c:v>
                </c:pt>
                <c:pt idx="817">
                  <c:v>1.1696791614999924</c:v>
                </c:pt>
                <c:pt idx="818">
                  <c:v>1.1698173479466742</c:v>
                </c:pt>
                <c:pt idx="819">
                  <c:v>1.1699541952877022</c:v>
                </c:pt>
                <c:pt idx="820">
                  <c:v>1.1700896714327798</c:v>
                </c:pt>
                <c:pt idx="821">
                  <c:v>1.1702237446350006</c:v>
                </c:pt>
                <c:pt idx="822">
                  <c:v>1.1703563838152686</c:v>
                </c:pt>
                <c:pt idx="823">
                  <c:v>1.1704875583035015</c:v>
                </c:pt>
                <c:pt idx="824">
                  <c:v>1.1706172380194486</c:v>
                </c:pt>
                <c:pt idx="825">
                  <c:v>1.1707453932697747</c:v>
                </c:pt>
                <c:pt idx="826">
                  <c:v>1.1708719949340303</c:v>
                </c:pt>
                <c:pt idx="827">
                  <c:v>1.17099701454464</c:v>
                </c:pt>
                <c:pt idx="828">
                  <c:v>1.17112042392636</c:v>
                </c:pt>
                <c:pt idx="829">
                  <c:v>1.1712421955824757</c:v>
                </c:pt>
                <c:pt idx="830">
                  <c:v>1.1713623024600046</c:v>
                </c:pt>
                <c:pt idx="831">
                  <c:v>1.1714807180052453</c:v>
                </c:pt>
                <c:pt idx="832">
                  <c:v>1.1715974162328706</c:v>
                </c:pt>
                <c:pt idx="833">
                  <c:v>1.1717123716509596</c:v>
                </c:pt>
                <c:pt idx="834">
                  <c:v>1.1718255593594054</c:v>
                </c:pt>
                <c:pt idx="835">
                  <c:v>1.171936954830761</c:v>
                </c:pt>
                <c:pt idx="836">
                  <c:v>1.1720465341664885</c:v>
                </c:pt>
                <c:pt idx="837">
                  <c:v>1.1721542739929183</c:v>
                </c:pt>
                <c:pt idx="838">
                  <c:v>1.1722601513452842</c:v>
                </c:pt>
                <c:pt idx="839">
                  <c:v>1.1723641439515324</c:v>
                </c:pt>
                <c:pt idx="840">
                  <c:v>1.1724662298827802</c:v>
                </c:pt>
                <c:pt idx="841">
                  <c:v>1.1725663878855608</c:v>
                </c:pt>
                <c:pt idx="842">
                  <c:v>1.1726645970011924</c:v>
                </c:pt>
                <c:pt idx="843">
                  <c:v>1.1727608370545652</c:v>
                </c:pt>
                <c:pt idx="844">
                  <c:v>1.1728550882340096</c:v>
                </c:pt>
                <c:pt idx="845">
                  <c:v>1.1729473312176395</c:v>
                </c:pt>
                <c:pt idx="846">
                  <c:v>1.1730375472584007</c:v>
                </c:pt>
                <c:pt idx="847">
                  <c:v>1.173125718151006</c:v>
                </c:pt>
                <c:pt idx="848">
                  <c:v>1.173211826117188</c:v>
                </c:pt>
                <c:pt idx="849">
                  <c:v>1.1732958539295657</c:v>
                </c:pt>
                <c:pt idx="850">
                  <c:v>1.1733777848260427</c:v>
                </c:pt>
                <c:pt idx="851">
                  <c:v>1.1734576026784094</c:v>
                </c:pt>
                <c:pt idx="852">
                  <c:v>1.1735352917317137</c:v>
                </c:pt>
                <c:pt idx="853">
                  <c:v>1.1736108368035338</c:v>
                </c:pt>
                <c:pt idx="854">
                  <c:v>1.1736842231234175</c:v>
                </c:pt>
                <c:pt idx="855">
                  <c:v>1.1737554365615279</c:v>
                </c:pt>
                <c:pt idx="856">
                  <c:v>1.1738244633958956</c:v>
                </c:pt>
                <c:pt idx="857">
                  <c:v>1.1738912903826624</c:v>
                </c:pt>
                <c:pt idx="858">
                  <c:v>1.1739559048836121</c:v>
                </c:pt>
                <c:pt idx="859">
                  <c:v>1.1740182946626274</c:v>
                </c:pt>
                <c:pt idx="860">
                  <c:v>1.1740784479561241</c:v>
                </c:pt>
                <c:pt idx="861">
                  <c:v>1.1741363536158749</c:v>
                </c:pt>
                <c:pt idx="862">
                  <c:v>1.1741920008613234</c:v>
                </c:pt>
                <c:pt idx="863">
                  <c:v>1.1742453794516452</c:v>
                </c:pt>
                <c:pt idx="864">
                  <c:v>1.1742964795968538</c:v>
                </c:pt>
                <c:pt idx="865">
                  <c:v>1.1743452920586384</c:v>
                </c:pt>
                <c:pt idx="866">
                  <c:v>1.1743918080324425</c:v>
                </c:pt>
                <c:pt idx="867">
                  <c:v>1.174436019246627</c:v>
                </c:pt>
                <c:pt idx="868">
                  <c:v>1.1744779178332245</c:v>
                </c:pt>
                <c:pt idx="869">
                  <c:v>1.1745174964395855</c:v>
                </c:pt>
                <c:pt idx="870">
                  <c:v>1.1745547482580043</c:v>
                </c:pt>
                <c:pt idx="871">
                  <c:v>1.1745896668216702</c:v>
                </c:pt>
                <c:pt idx="872">
                  <c:v>1.1746222462197564</c:v>
                </c:pt>
                <c:pt idx="873">
                  <c:v>1.1746524810688923</c:v>
                </c:pt>
                <c:pt idx="874">
                  <c:v>1.1746803663077769</c:v>
                </c:pt>
                <c:pt idx="875">
                  <c:v>1.1747058975020876</c:v>
                </c:pt>
                <c:pt idx="876">
                  <c:v>1.1747290706250941</c:v>
                </c:pt>
                <c:pt idx="877">
                  <c:v>1.1747498820285496</c:v>
                </c:pt>
                <c:pt idx="878">
                  <c:v>1.17476832871715</c:v>
                </c:pt>
                <c:pt idx="879">
                  <c:v>1.174784407985447</c:v>
                </c:pt>
                <c:pt idx="880">
                  <c:v>1.1747981176491884</c:v>
                </c:pt>
                <c:pt idx="881">
                  <c:v>1.1748094560596765</c:v>
                </c:pt>
                <c:pt idx="882">
                  <c:v>1.1748184218706821</c:v>
                </c:pt>
                <c:pt idx="883">
                  <c:v>1.1748250144153514</c:v>
                </c:pt>
                <c:pt idx="884">
                  <c:v>1.1748292332853087</c:v>
                </c:pt>
                <c:pt idx="885">
                  <c:v>1.1748310786644058</c:v>
                </c:pt>
                <c:pt idx="886">
                  <c:v>1.1748305510810355</c:v>
                </c:pt>
                <c:pt idx="887">
                  <c:v>1.1748276515973179</c:v>
                </c:pt>
                <c:pt idx="888">
                  <c:v>1.1748223817218013</c:v>
                </c:pt>
                <c:pt idx="889">
                  <c:v>1.1748147434087568</c:v>
                </c:pt>
                <c:pt idx="890">
                  <c:v>1.1748047390305438</c:v>
                </c:pt>
                <c:pt idx="891">
                  <c:v>1.1747923714493722</c:v>
                </c:pt>
                <c:pt idx="892">
                  <c:v>1.1747776439884037</c:v>
                </c:pt>
                <c:pt idx="893">
                  <c:v>1.1747605604029143</c:v>
                </c:pt>
                <c:pt idx="894">
                  <c:v>1.1747411248671409</c:v>
                </c:pt>
                <c:pt idx="895">
                  <c:v>1.1747193421036881</c:v>
                </c:pt>
                <c:pt idx="896">
                  <c:v>1.1746952171535587</c:v>
                </c:pt>
                <c:pt idx="897">
                  <c:v>1.1746687555921345</c:v>
                </c:pt>
                <c:pt idx="898">
                  <c:v>1.1746399634447287</c:v>
                </c:pt>
                <c:pt idx="899">
                  <c:v>1.1746088471424911</c:v>
                </c:pt>
                <c:pt idx="900">
                  <c:v>1.1745754136103033</c:v>
                </c:pt>
                <c:pt idx="901">
                  <c:v>1.1745396701087985</c:v>
                </c:pt>
                <c:pt idx="902">
                  <c:v>1.1745016245235522</c:v>
                </c:pt>
                <c:pt idx="903">
                  <c:v>1.1744612850343796</c:v>
                </c:pt>
                <c:pt idx="904">
                  <c:v>1.1744186603323334</c:v>
                </c:pt>
                <c:pt idx="905">
                  <c:v>1.1743737595051962</c:v>
                </c:pt>
                <c:pt idx="906">
                  <c:v>1.1743265921980568</c:v>
                </c:pt>
                <c:pt idx="907">
                  <c:v>1.1742771683967406</c:v>
                </c:pt>
                <c:pt idx="908">
                  <c:v>1.1742254985453293</c:v>
                </c:pt>
                <c:pt idx="909">
                  <c:v>1.1741715935474237</c:v>
                </c:pt>
                <c:pt idx="910">
                  <c:v>1.1741154647664782</c:v>
                </c:pt>
                <c:pt idx="911">
                  <c:v>1.174057123998987</c:v>
                </c:pt>
                <c:pt idx="912">
                  <c:v>1.1739965834909869</c:v>
                </c:pt>
                <c:pt idx="913">
                  <c:v>1.1739338559374819</c:v>
                </c:pt>
                <c:pt idx="914">
                  <c:v>1.1738689544288894</c:v>
                </c:pt>
                <c:pt idx="915">
                  <c:v>1.1738018925076714</c:v>
                </c:pt>
                <c:pt idx="916">
                  <c:v>1.1737326842873792</c:v>
                </c:pt>
                <c:pt idx="917">
                  <c:v>1.173661344222672</c:v>
                </c:pt>
                <c:pt idx="918">
                  <c:v>1.1735878871250771</c:v>
                </c:pt>
                <c:pt idx="919">
                  <c:v>1.1735123284395081</c:v>
                </c:pt>
                <c:pt idx="920">
                  <c:v>1.1734346839434762</c:v>
                </c:pt>
                <c:pt idx="921">
                  <c:v>1.1733549698199768</c:v>
                </c:pt>
                <c:pt idx="922">
                  <c:v>1.1732732028327839</c:v>
                </c:pt>
                <c:pt idx="923">
                  <c:v>1.173189400156325</c:v>
                </c:pt>
                <c:pt idx="924">
                  <c:v>1.1731035792474738</c:v>
                </c:pt>
                <c:pt idx="925">
                  <c:v>1.1730157582498506</c:v>
                </c:pt>
                <c:pt idx="926">
                  <c:v>1.1729259555368907</c:v>
                </c:pt>
                <c:pt idx="927">
                  <c:v>1.1728341901315318</c:v>
                </c:pt>
                <c:pt idx="928">
                  <c:v>1.1727404812881126</c:v>
                </c:pt>
                <c:pt idx="929">
                  <c:v>1.1726448489164538</c:v>
                </c:pt>
                <c:pt idx="930">
                  <c:v>1.1725473132344537</c:v>
                </c:pt>
                <c:pt idx="931">
                  <c:v>1.1724478949744492</c:v>
                </c:pt>
                <c:pt idx="932">
                  <c:v>1.1723466152415842</c:v>
                </c:pt>
                <c:pt idx="933">
                  <c:v>1.172243495615809</c:v>
                </c:pt>
                <c:pt idx="934">
                  <c:v>1.1721385582554495</c:v>
                </c:pt>
                <c:pt idx="935">
                  <c:v>1.1720318255551292</c:v>
                </c:pt>
                <c:pt idx="936">
                  <c:v>1.1719233204638213</c:v>
                </c:pt>
                <c:pt idx="937">
                  <c:v>1.1718130663725337</c:v>
                </c:pt>
                <c:pt idx="938">
                  <c:v>1.1717010871461266</c:v>
                </c:pt>
                <c:pt idx="939">
                  <c:v>1.1715874070676133</c:v>
                </c:pt>
                <c:pt idx="940">
                  <c:v>1.1714720507553618</c:v>
                </c:pt>
                <c:pt idx="941">
                  <c:v>1.1713550434380062</c:v>
                </c:pt>
                <c:pt idx="942">
                  <c:v>1.1712364106850457</c:v>
                </c:pt>
                <c:pt idx="943">
                  <c:v>1.1711161786524582</c:v>
                </c:pt>
                <c:pt idx="944">
                  <c:v>1.1709943737281496</c:v>
                </c:pt>
                <c:pt idx="945">
                  <c:v>1.1708710228921526</c:v>
                </c:pt>
                <c:pt idx="946">
                  <c:v>1.1707461534610373</c:v>
                </c:pt>
                <c:pt idx="947">
                  <c:v>1.1706197933356532</c:v>
                </c:pt>
                <c:pt idx="948">
                  <c:v>1.1704919707299373</c:v>
                </c:pt>
                <c:pt idx="949">
                  <c:v>1.170362714362712</c:v>
                </c:pt>
                <c:pt idx="950">
                  <c:v>1.1702320533570234</c:v>
                </c:pt>
                <c:pt idx="951">
                  <c:v>1.1701000172589595</c:v>
                </c:pt>
                <c:pt idx="952">
                  <c:v>1.1699666360831853</c:v>
                </c:pt>
                <c:pt idx="953">
                  <c:v>1.1698319403158819</c:v>
                </c:pt>
                <c:pt idx="954">
                  <c:v>1.1696959607449047</c:v>
                </c:pt>
                <c:pt idx="955">
                  <c:v>1.1695587286649323</c:v>
                </c:pt>
                <c:pt idx="956">
                  <c:v>1.1694202759067875</c:v>
                </c:pt>
                <c:pt idx="957">
                  <c:v>1.1692806345270987</c:v>
                </c:pt>
                <c:pt idx="958">
                  <c:v>1.1691398371246426</c:v>
                </c:pt>
                <c:pt idx="959">
                  <c:v>1.1689979167290752</c:v>
                </c:pt>
                <c:pt idx="960">
                  <c:v>1.1688549066898828</c:v>
                </c:pt>
                <c:pt idx="961">
                  <c:v>1.1687108409075528</c:v>
                </c:pt>
                <c:pt idx="962">
                  <c:v>1.1685657535921166</c:v>
                </c:pt>
                <c:pt idx="963">
                  <c:v>1.1684196794258226</c:v>
                </c:pt>
                <c:pt idx="964">
                  <c:v>1.1682726535074914</c:v>
                </c:pt>
                <c:pt idx="965">
                  <c:v>1.1681247112380722</c:v>
                </c:pt>
                <c:pt idx="966">
                  <c:v>1.1679758885290361</c:v>
                </c:pt>
                <c:pt idx="967">
                  <c:v>1.1678262216842918</c:v>
                </c:pt>
                <c:pt idx="968">
                  <c:v>1.1676757473093842</c:v>
                </c:pt>
                <c:pt idx="969">
                  <c:v>1.1675245025218111</c:v>
                </c:pt>
                <c:pt idx="970">
                  <c:v>1.1673725247887727</c:v>
                </c:pt>
                <c:pt idx="971">
                  <c:v>1.1672198519097183</c:v>
                </c:pt>
                <c:pt idx="972">
                  <c:v>1.1670665221366614</c:v>
                </c:pt>
                <c:pt idx="973">
                  <c:v>1.1669125739751498</c:v>
                </c:pt>
                <c:pt idx="974">
                  <c:v>1.1667580465151406</c:v>
                </c:pt>
                <c:pt idx="975">
                  <c:v>1.1666029789920156</c:v>
                </c:pt>
                <c:pt idx="976">
                  <c:v>1.1664474111005798</c:v>
                </c:pt>
                <c:pt idx="977">
                  <c:v>1.1662913829009511</c:v>
                </c:pt>
                <c:pt idx="978">
                  <c:v>1.1661349348168963</c:v>
                </c:pt>
                <c:pt idx="979">
                  <c:v>1.165978107583806</c:v>
                </c:pt>
                <c:pt idx="980">
                  <c:v>1.1658209422343153</c:v>
                </c:pt>
                <c:pt idx="981">
                  <c:v>1.1656634802186852</c:v>
                </c:pt>
                <c:pt idx="982">
                  <c:v>1.1655057632970678</c:v>
                </c:pt>
                <c:pt idx="983">
                  <c:v>1.1653478334720133</c:v>
                </c:pt>
                <c:pt idx="984">
                  <c:v>1.1651897331862318</c:v>
                </c:pt>
                <c:pt idx="985">
                  <c:v>1.1650315050830053</c:v>
                </c:pt>
                <c:pt idx="986">
                  <c:v>1.1648731922252753</c:v>
                </c:pt>
                <c:pt idx="987">
                  <c:v>1.1647148378293934</c:v>
                </c:pt>
                <c:pt idx="988">
                  <c:v>1.1645564854445785</c:v>
                </c:pt>
                <c:pt idx="989">
                  <c:v>1.1643981789866193</c:v>
                </c:pt>
                <c:pt idx="990">
                  <c:v>1.1642399625725481</c:v>
                </c:pt>
                <c:pt idx="991">
                  <c:v>1.1640818805279118</c:v>
                </c:pt>
                <c:pt idx="992">
                  <c:v>1.1639239775744505</c:v>
                </c:pt>
                <c:pt idx="993">
                  <c:v>1.1637662985867792</c:v>
                </c:pt>
                <c:pt idx="994">
                  <c:v>1.1636088886480929</c:v>
                </c:pt>
                <c:pt idx="995">
                  <c:v>1.1634517931711172</c:v>
                </c:pt>
                <c:pt idx="996">
                  <c:v>1.1632950577384806</c:v>
                </c:pt>
                <c:pt idx="997">
                  <c:v>1.1631387281283303</c:v>
                </c:pt>
                <c:pt idx="998">
                  <c:v>1.1629828504107407</c:v>
                </c:pt>
                <c:pt idx="999">
                  <c:v>1.1628274707113833</c:v>
                </c:pt>
                <c:pt idx="1000">
                  <c:v>1.1626726354383148</c:v>
                </c:pt>
                <c:pt idx="1001">
                  <c:v>1.1625183911524846</c:v>
                </c:pt>
                <c:pt idx="1002">
                  <c:v>1.1623647845983613</c:v>
                </c:pt>
                <c:pt idx="1003">
                  <c:v>1.1622118626454587</c:v>
                </c:pt>
                <c:pt idx="1004">
                  <c:v>1.1620596722953709</c:v>
                </c:pt>
                <c:pt idx="1005">
                  <c:v>1.1619082607530007</c:v>
                </c:pt>
                <c:pt idx="1006">
                  <c:v>1.1617576752674788</c:v>
                </c:pt>
                <c:pt idx="1007">
                  <c:v>1.1616079632570897</c:v>
                </c:pt>
                <c:pt idx="1008">
                  <c:v>1.1614591722385903</c:v>
                </c:pt>
                <c:pt idx="1009">
                  <c:v>1.1613113497201355</c:v>
                </c:pt>
                <c:pt idx="1010">
                  <c:v>1.1611645434692763</c:v>
                </c:pt>
                <c:pt idx="1011">
                  <c:v>1.1610188011261147</c:v>
                </c:pt>
                <c:pt idx="1012">
                  <c:v>1.160874170507763</c:v>
                </c:pt>
                <c:pt idx="1013">
                  <c:v>1.1607306994574684</c:v>
                </c:pt>
                <c:pt idx="1014">
                  <c:v>1.1605884358279874</c:v>
                </c:pt>
                <c:pt idx="1015">
                  <c:v>1.1604474274814438</c:v>
                </c:pt>
                <c:pt idx="1016">
                  <c:v>1.1603077222820504</c:v>
                </c:pt>
                <c:pt idx="1017">
                  <c:v>1.1601693680656457</c:v>
                </c:pt>
                <c:pt idx="1018">
                  <c:v>1.1600324127285786</c:v>
                </c:pt>
                <c:pt idx="1019">
                  <c:v>1.1598969040663729</c:v>
                </c:pt>
                <c:pt idx="1020">
                  <c:v>1.1597628898027754</c:v>
                </c:pt>
                <c:pt idx="1021">
                  <c:v>1.1596304176824896</c:v>
                </c:pt>
                <c:pt idx="1022">
                  <c:v>1.1594995352642301</c:v>
                </c:pt>
                <c:pt idx="1023">
                  <c:v>1.1593702900357121</c:v>
                </c:pt>
                <c:pt idx="1024">
                  <c:v>1.1592427295319234</c:v>
                </c:pt>
                <c:pt idx="1025">
                  <c:v>1.1591169009074027</c:v>
                </c:pt>
                <c:pt idx="1026">
                  <c:v>1.158992851383553</c:v>
                </c:pt>
                <c:pt idx="1027">
                  <c:v>1.1588706278916174</c:v>
                </c:pt>
                <c:pt idx="1028">
                  <c:v>1.15875027730303</c:v>
                </c:pt>
                <c:pt idx="1029">
                  <c:v>1.1586318462477854</c:v>
                </c:pt>
                <c:pt idx="1030">
                  <c:v>1.1585153811013262</c:v>
                </c:pt>
                <c:pt idx="1031">
                  <c:v>1.1584009281657526</c:v>
                </c:pt>
                <c:pt idx="1032">
                  <c:v>1.1582885333533504</c:v>
                </c:pt>
                <c:pt idx="1033">
                  <c:v>1.1581782424686702</c:v>
                </c:pt>
                <c:pt idx="1034">
                  <c:v>1.1580701009027887</c:v>
                </c:pt>
                <c:pt idx="1035">
                  <c:v>1.1579641537920538</c:v>
                </c:pt>
                <c:pt idx="1036">
                  <c:v>1.1578604460785411</c:v>
                </c:pt>
                <c:pt idx="1037">
                  <c:v>1.1577590222830869</c:v>
                </c:pt>
                <c:pt idx="1038">
                  <c:v>1.1576599265544298</c:v>
                </c:pt>
                <c:pt idx="1039">
                  <c:v>1.1575632027566451</c:v>
                </c:pt>
                <c:pt idx="1040">
                  <c:v>1.157468894356648</c:v>
                </c:pt>
                <c:pt idx="1041">
                  <c:v>1.1573770443281559</c:v>
                </c:pt>
                <c:pt idx="1042">
                  <c:v>1.1572876953837041</c:v>
                </c:pt>
                <c:pt idx="1043">
                  <c:v>1.1572008896975914</c:v>
                </c:pt>
                <c:pt idx="1044">
                  <c:v>1.1571166689713346</c:v>
                </c:pt>
                <c:pt idx="1045">
                  <c:v>1.1570350744239819</c:v>
                </c:pt>
                <c:pt idx="1046">
                  <c:v>1.1569561468682368</c:v>
                </c:pt>
                <c:pt idx="1047">
                  <c:v>1.1568799264825136</c:v>
                </c:pt>
                <c:pt idx="1048">
                  <c:v>1.1568064529819757</c:v>
                </c:pt>
                <c:pt idx="1049">
                  <c:v>1.1567357653707504</c:v>
                </c:pt>
                <c:pt idx="1050">
                  <c:v>1.1566679022424446</c:v>
                </c:pt>
                <c:pt idx="1051">
                  <c:v>1.1566029015020429</c:v>
                </c:pt>
                <c:pt idx="1052">
                  <c:v>1.1565408003226474</c:v>
                </c:pt>
                <c:pt idx="1053">
                  <c:v>1.1564816353835998</c:v>
                </c:pt>
                <c:pt idx="1054">
                  <c:v>1.1564254425634277</c:v>
                </c:pt>
                <c:pt idx="1055">
                  <c:v>1.156372257087005</c:v>
                </c:pt>
                <c:pt idx="1056">
                  <c:v>1.1563221134196302</c:v>
                </c:pt>
                <c:pt idx="1057">
                  <c:v>1.1562750452946673</c:v>
                </c:pt>
                <c:pt idx="1058">
                  <c:v>1.1562310856877291</c:v>
                </c:pt>
                <c:pt idx="1059">
                  <c:v>1.1561902666085924</c:v>
                </c:pt>
                <c:pt idx="1060">
                  <c:v>1.1561526195054532</c:v>
                </c:pt>
                <c:pt idx="1061">
                  <c:v>1.1561181747192417</c:v>
                </c:pt>
                <c:pt idx="1062">
                  <c:v>1.1560869618878764</c:v>
                </c:pt>
                <c:pt idx="1063">
                  <c:v>1.1560590095933037</c:v>
                </c:pt>
                <c:pt idx="1064">
                  <c:v>1.1560343456351754</c:v>
                </c:pt>
                <c:pt idx="1065">
                  <c:v>1.1560129966973063</c:v>
                </c:pt>
                <c:pt idx="1066">
                  <c:v>1.1559949885986183</c:v>
                </c:pt>
                <c:pt idx="1067">
                  <c:v>1.1559803461162403</c:v>
                </c:pt>
                <c:pt idx="1068">
                  <c:v>1.1559690929486091</c:v>
                </c:pt>
                <c:pt idx="1069">
                  <c:v>1.1559612517730455</c:v>
                </c:pt>
                <c:pt idx="1070">
                  <c:v>1.1559610838003975</c:v>
                </c:pt>
              </c:numCache>
            </c:numRef>
          </c:xVal>
          <c:yVal>
            <c:numRef>
              <c:f>ReportFile2!$R$4917:$R$5987</c:f>
              <c:numCache>
                <c:formatCode>General</c:formatCode>
                <c:ptCount val="1071"/>
                <c:pt idx="0">
                  <c:v>4.8279100723540311E-6</c:v>
                </c:pt>
                <c:pt idx="1">
                  <c:v>2.9138751075058228E-5</c:v>
                </c:pt>
                <c:pt idx="2">
                  <c:v>1.4690138954582779E-4</c:v>
                </c:pt>
                <c:pt idx="3">
                  <c:v>5.6838855610358437E-4</c:v>
                </c:pt>
                <c:pt idx="4">
                  <c:v>1.145625054814695E-3</c:v>
                </c:pt>
                <c:pt idx="5">
                  <c:v>1.7211519311523139E-3</c:v>
                </c:pt>
                <c:pt idx="6">
                  <c:v>2.2947401461162996E-3</c:v>
                </c:pt>
                <c:pt idx="7">
                  <c:v>2.8661628944600379E-3</c:v>
                </c:pt>
                <c:pt idx="8">
                  <c:v>3.4351957467603678E-3</c:v>
                </c:pt>
                <c:pt idx="9">
                  <c:v>4.001616778087979E-3</c:v>
                </c:pt>
                <c:pt idx="10">
                  <c:v>4.5652067020680361E-3</c:v>
                </c:pt>
                <c:pt idx="11">
                  <c:v>5.1257489783765415E-3</c:v>
                </c:pt>
                <c:pt idx="12">
                  <c:v>5.6830299617334932E-3</c:v>
                </c:pt>
                <c:pt idx="13">
                  <c:v>6.236838981868797E-3</c:v>
                </c:pt>
                <c:pt idx="14">
                  <c:v>6.7869684747242668E-3</c:v>
                </c:pt>
                <c:pt idx="15">
                  <c:v>7.3332140947437478E-3</c:v>
                </c:pt>
                <c:pt idx="16">
                  <c:v>7.8753747927605908E-3</c:v>
                </c:pt>
                <c:pt idx="17">
                  <c:v>8.4132529324581606E-3</c:v>
                </c:pt>
                <c:pt idx="18">
                  <c:v>8.9466543736873363E-3</c:v>
                </c:pt>
                <c:pt idx="19">
                  <c:v>9.475388568888285E-3</c:v>
                </c:pt>
                <c:pt idx="20">
                  <c:v>9.9992686286612814E-3</c:v>
                </c:pt>
                <c:pt idx="21">
                  <c:v>1.0518111411327424E-2</c:v>
                </c:pt>
                <c:pt idx="22">
                  <c:v>1.1031737598915747E-2</c:v>
                </c:pt>
                <c:pt idx="23">
                  <c:v>1.1539971743610187E-2</c:v>
                </c:pt>
                <c:pt idx="24">
                  <c:v>1.204264235819961E-2</c:v>
                </c:pt>
                <c:pt idx="25">
                  <c:v>1.2539581950703512E-2</c:v>
                </c:pt>
                <c:pt idx="26">
                  <c:v>1.3030627083452696E-2</c:v>
                </c:pt>
                <c:pt idx="27">
                  <c:v>1.351561842436106E-2</c:v>
                </c:pt>
                <c:pt idx="28">
                  <c:v>1.3994400791565354E-2</c:v>
                </c:pt>
                <c:pt idx="29">
                  <c:v>1.4466823175582387E-2</c:v>
                </c:pt>
                <c:pt idx="30">
                  <c:v>1.4932738786399374E-2</c:v>
                </c:pt>
                <c:pt idx="31">
                  <c:v>1.5392005076482872E-2</c:v>
                </c:pt>
                <c:pt idx="32">
                  <c:v>1.5844483769637176E-2</c:v>
                </c:pt>
                <c:pt idx="33">
                  <c:v>1.6290040865613031E-2</c:v>
                </c:pt>
                <c:pt idx="34">
                  <c:v>1.6728546675083163E-2</c:v>
                </c:pt>
                <c:pt idx="35">
                  <c:v>1.7159875800846647E-2</c:v>
                </c:pt>
                <c:pt idx="36">
                  <c:v>1.7583907179069401E-2</c:v>
                </c:pt>
                <c:pt idx="37">
                  <c:v>1.8000524051907156E-2</c:v>
                </c:pt>
                <c:pt idx="38">
                  <c:v>1.8409613978430814E-2</c:v>
                </c:pt>
                <c:pt idx="39">
                  <c:v>1.8811068813739593E-2</c:v>
                </c:pt>
                <c:pt idx="40">
                  <c:v>1.9204784731579938E-2</c:v>
                </c:pt>
                <c:pt idx="41">
                  <c:v>1.9590662164485708E-2</c:v>
                </c:pt>
                <c:pt idx="42">
                  <c:v>1.9968605823060023E-2</c:v>
                </c:pt>
                <c:pt idx="43">
                  <c:v>2.033852466819833E-2</c:v>
                </c:pt>
                <c:pt idx="44">
                  <c:v>2.0700331865919859E-2</c:v>
                </c:pt>
                <c:pt idx="45">
                  <c:v>2.1053944788644266E-2</c:v>
                </c:pt>
                <c:pt idx="46">
                  <c:v>2.1399284957760563E-2</c:v>
                </c:pt>
                <c:pt idx="47">
                  <c:v>2.1736278036766452E-2</c:v>
                </c:pt>
                <c:pt idx="48">
                  <c:v>2.2064853781754185E-2</c:v>
                </c:pt>
                <c:pt idx="49">
                  <c:v>2.2384945999141617E-2</c:v>
                </c:pt>
                <c:pt idx="50">
                  <c:v>2.2696492515179228E-2</c:v>
                </c:pt>
                <c:pt idx="51">
                  <c:v>2.2999435130167334E-2</c:v>
                </c:pt>
                <c:pt idx="52">
                  <c:v>2.3293719579049691E-2</c:v>
                </c:pt>
                <c:pt idx="53">
                  <c:v>2.3579295462078702E-2</c:v>
                </c:pt>
                <c:pt idx="54">
                  <c:v>2.3856116221420327E-2</c:v>
                </c:pt>
                <c:pt idx="55">
                  <c:v>2.4124139085835689E-2</c:v>
                </c:pt>
                <c:pt idx="56">
                  <c:v>2.4383325016876296E-2</c:v>
                </c:pt>
                <c:pt idx="57">
                  <c:v>2.4633638638143475E-2</c:v>
                </c:pt>
                <c:pt idx="58">
                  <c:v>2.4875048224188571E-2</c:v>
                </c:pt>
                <c:pt idx="59">
                  <c:v>2.5107525592721409E-2</c:v>
                </c:pt>
                <c:pt idx="60">
                  <c:v>2.5331046085710008E-2</c:v>
                </c:pt>
                <c:pt idx="61">
                  <c:v>2.5545588504853885E-2</c:v>
                </c:pt>
                <c:pt idx="62">
                  <c:v>2.575113503397921E-2</c:v>
                </c:pt>
                <c:pt idx="63">
                  <c:v>2.5947671213423701E-2</c:v>
                </c:pt>
                <c:pt idx="64">
                  <c:v>2.6135185841870547E-2</c:v>
                </c:pt>
                <c:pt idx="65">
                  <c:v>2.631367094444018E-2</c:v>
                </c:pt>
                <c:pt idx="66">
                  <c:v>2.648312171592359E-2</c:v>
                </c:pt>
                <c:pt idx="67">
                  <c:v>2.6643536464700267E-2</c:v>
                </c:pt>
                <c:pt idx="68">
                  <c:v>2.6794916455471236E-2</c:v>
                </c:pt>
                <c:pt idx="69">
                  <c:v>2.6937266045523416E-2</c:v>
                </c:pt>
                <c:pt idx="70">
                  <c:v>2.7070592411341576E-2</c:v>
                </c:pt>
                <c:pt idx="71">
                  <c:v>2.7194905657992704E-2</c:v>
                </c:pt>
                <c:pt idx="72">
                  <c:v>2.731021862664371E-2</c:v>
                </c:pt>
                <c:pt idx="73">
                  <c:v>2.741654691168164E-2</c:v>
                </c:pt>
                <c:pt idx="74">
                  <c:v>2.7513908815224631E-2</c:v>
                </c:pt>
                <c:pt idx="75">
                  <c:v>2.7602325222961195E-2</c:v>
                </c:pt>
                <c:pt idx="76">
                  <c:v>2.7681819604098767E-2</c:v>
                </c:pt>
                <c:pt idx="77">
                  <c:v>2.7752417896031497E-2</c:v>
                </c:pt>
                <c:pt idx="78">
                  <c:v>2.7814148471405495E-2</c:v>
                </c:pt>
                <c:pt idx="79">
                  <c:v>2.786704210779006E-2</c:v>
                </c:pt>
                <c:pt idx="80">
                  <c:v>2.7911131954209967E-2</c:v>
                </c:pt>
                <c:pt idx="81">
                  <c:v>2.7946453305827401E-2</c:v>
                </c:pt>
                <c:pt idx="82">
                  <c:v>2.7973043771831373E-2</c:v>
                </c:pt>
                <c:pt idx="83">
                  <c:v>2.7990943103344327E-2</c:v>
                </c:pt>
                <c:pt idx="84">
                  <c:v>2.8000193158897901E-2</c:v>
                </c:pt>
                <c:pt idx="85">
                  <c:v>2.8000837800456313E-2</c:v>
                </c:pt>
                <c:pt idx="86">
                  <c:v>2.7992922926885291E-2</c:v>
                </c:pt>
                <c:pt idx="87">
                  <c:v>2.7976496426826231E-2</c:v>
                </c:pt>
                <c:pt idx="88">
                  <c:v>2.7951607971796823E-2</c:v>
                </c:pt>
                <c:pt idx="89">
                  <c:v>2.7918309187455363E-2</c:v>
                </c:pt>
                <c:pt idx="90">
                  <c:v>2.787665347190663E-2</c:v>
                </c:pt>
                <c:pt idx="91">
                  <c:v>2.7826695933206008E-2</c:v>
                </c:pt>
                <c:pt idx="92">
                  <c:v>2.7768493397453856E-2</c:v>
                </c:pt>
                <c:pt idx="93">
                  <c:v>2.7702104356781509E-2</c:v>
                </c:pt>
                <c:pt idx="94">
                  <c:v>2.7627588962839345E-2</c:v>
                </c:pt>
                <c:pt idx="95">
                  <c:v>2.7545008810929777E-2</c:v>
                </c:pt>
                <c:pt idx="96">
                  <c:v>2.7454427113152862E-2</c:v>
                </c:pt>
                <c:pt idx="97">
                  <c:v>2.7355908531042968E-2</c:v>
                </c:pt>
                <c:pt idx="98">
                  <c:v>2.7249519154826051E-2</c:v>
                </c:pt>
                <c:pt idx="99">
                  <c:v>2.7135326541664867E-2</c:v>
                </c:pt>
                <c:pt idx="100">
                  <c:v>2.7013399481419023E-2</c:v>
                </c:pt>
                <c:pt idx="101">
                  <c:v>2.6883808141102396E-2</c:v>
                </c:pt>
                <c:pt idx="102">
                  <c:v>2.674662403276535E-2</c:v>
                </c:pt>
                <c:pt idx="103">
                  <c:v>2.6601919783118339E-2</c:v>
                </c:pt>
                <c:pt idx="104">
                  <c:v>2.6449769340204994E-2</c:v>
                </c:pt>
                <c:pt idx="105">
                  <c:v>2.6290247739690142E-2</c:v>
                </c:pt>
                <c:pt idx="106">
                  <c:v>2.612343118488147E-2</c:v>
                </c:pt>
                <c:pt idx="107">
                  <c:v>2.5949396981709692E-2</c:v>
                </c:pt>
                <c:pt idx="108">
                  <c:v>2.5768223520836797E-2</c:v>
                </c:pt>
                <c:pt idx="109">
                  <c:v>2.5579990165183492E-2</c:v>
                </c:pt>
                <c:pt idx="110">
                  <c:v>2.5384777388588072E-2</c:v>
                </c:pt>
                <c:pt idx="111">
                  <c:v>2.5182666531730204E-2</c:v>
                </c:pt>
                <c:pt idx="112">
                  <c:v>2.4973739939789911E-2</c:v>
                </c:pt>
                <c:pt idx="113">
                  <c:v>2.4758080864037881E-2</c:v>
                </c:pt>
                <c:pt idx="114">
                  <c:v>2.4535773441795677E-2</c:v>
                </c:pt>
                <c:pt idx="115">
                  <c:v>2.4306902667347943E-2</c:v>
                </c:pt>
                <c:pt idx="116">
                  <c:v>2.407155437076983E-2</c:v>
                </c:pt>
                <c:pt idx="117">
                  <c:v>2.3829815200719463E-2</c:v>
                </c:pt>
                <c:pt idx="118">
                  <c:v>2.3581772563872078E-2</c:v>
                </c:pt>
                <c:pt idx="119">
                  <c:v>2.3327514650825252E-2</c:v>
                </c:pt>
                <c:pt idx="120">
                  <c:v>2.3067130373245665E-2</c:v>
                </c:pt>
                <c:pt idx="121">
                  <c:v>2.2800709367742398E-2</c:v>
                </c:pt>
                <c:pt idx="122">
                  <c:v>2.2528341940225995E-2</c:v>
                </c:pt>
                <c:pt idx="123">
                  <c:v>2.2250119081002606E-2</c:v>
                </c:pt>
                <c:pt idx="124">
                  <c:v>2.1966132416144236E-2</c:v>
                </c:pt>
                <c:pt idx="125">
                  <c:v>2.1676474196461792E-2</c:v>
                </c:pt>
                <c:pt idx="126">
                  <c:v>2.1381237296594913E-2</c:v>
                </c:pt>
                <c:pt idx="127">
                  <c:v>2.1080515148187373E-2</c:v>
                </c:pt>
                <c:pt idx="128">
                  <c:v>2.077440177006178E-2</c:v>
                </c:pt>
                <c:pt idx="129">
                  <c:v>2.0462991726938506E-2</c:v>
                </c:pt>
                <c:pt idx="130">
                  <c:v>2.0146380111909484E-2</c:v>
                </c:pt>
                <c:pt idx="131">
                  <c:v>1.9824662524021059E-2</c:v>
                </c:pt>
                <c:pt idx="132">
                  <c:v>1.9497935067044392E-2</c:v>
                </c:pt>
                <c:pt idx="133">
                  <c:v>1.9166294324418028E-2</c:v>
                </c:pt>
                <c:pt idx="134">
                  <c:v>1.8829837343183473E-2</c:v>
                </c:pt>
                <c:pt idx="135">
                  <c:v>1.8488661616088992E-2</c:v>
                </c:pt>
                <c:pt idx="136">
                  <c:v>1.8142865068166893E-2</c:v>
                </c:pt>
                <c:pt idx="137">
                  <c:v>1.7792546045725728E-2</c:v>
                </c:pt>
                <c:pt idx="138">
                  <c:v>1.743780329688362E-2</c:v>
                </c:pt>
                <c:pt idx="139">
                  <c:v>1.707873596993488E-2</c:v>
                </c:pt>
                <c:pt idx="140">
                  <c:v>1.6715443570367666E-2</c:v>
                </c:pt>
                <c:pt idx="141">
                  <c:v>1.6348025981168034E-2</c:v>
                </c:pt>
                <c:pt idx="142">
                  <c:v>1.5976583437779541E-2</c:v>
                </c:pt>
                <c:pt idx="143">
                  <c:v>1.5601216502906258E-2</c:v>
                </c:pt>
                <c:pt idx="144">
                  <c:v>1.5222026074205284E-2</c:v>
                </c:pt>
                <c:pt idx="145">
                  <c:v>1.4839113355780847E-2</c:v>
                </c:pt>
                <c:pt idx="146">
                  <c:v>1.4452579862249328E-2</c:v>
                </c:pt>
                <c:pt idx="147">
                  <c:v>1.4062527386474262E-2</c:v>
                </c:pt>
                <c:pt idx="148">
                  <c:v>1.3669058013299294E-2</c:v>
                </c:pt>
                <c:pt idx="149">
                  <c:v>1.3272274089177251E-2</c:v>
                </c:pt>
                <c:pt idx="150">
                  <c:v>1.2872278218321053E-2</c:v>
                </c:pt>
                <c:pt idx="151">
                  <c:v>1.2469173261334995E-2</c:v>
                </c:pt>
                <c:pt idx="152">
                  <c:v>1.2063062295329196E-2</c:v>
                </c:pt>
                <c:pt idx="153">
                  <c:v>1.165404864938783E-2</c:v>
                </c:pt>
                <c:pt idx="154">
                  <c:v>1.1242235848277731E-2</c:v>
                </c:pt>
                <c:pt idx="155">
                  <c:v>1.0827727637547585E-2</c:v>
                </c:pt>
                <c:pt idx="156">
                  <c:v>1.041062795278528E-2</c:v>
                </c:pt>
                <c:pt idx="157">
                  <c:v>9.9910409190287278E-3</c:v>
                </c:pt>
                <c:pt idx="158">
                  <c:v>9.5690708438316077E-3</c:v>
                </c:pt>
                <c:pt idx="159">
                  <c:v>9.1448222020346723E-3</c:v>
                </c:pt>
                <c:pt idx="160">
                  <c:v>8.7183996220360736E-3</c:v>
                </c:pt>
                <c:pt idx="161">
                  <c:v>8.2899078983258712E-3</c:v>
                </c:pt>
                <c:pt idx="162">
                  <c:v>7.8594519522422659E-3</c:v>
                </c:pt>
                <c:pt idx="163">
                  <c:v>7.4271368494154399E-3</c:v>
                </c:pt>
                <c:pt idx="164">
                  <c:v>6.9930677741630908E-3</c:v>
                </c:pt>
                <c:pt idx="165">
                  <c:v>6.5573500275402131E-3</c:v>
                </c:pt>
                <c:pt idx="166">
                  <c:v>6.1200890232636484E-3</c:v>
                </c:pt>
                <c:pt idx="167">
                  <c:v>5.6813902675438756E-3</c:v>
                </c:pt>
                <c:pt idx="168">
                  <c:v>5.241359354899406E-3</c:v>
                </c:pt>
                <c:pt idx="169">
                  <c:v>4.800101967056331E-3</c:v>
                </c:pt>
                <c:pt idx="170">
                  <c:v>4.3577238580479504E-3</c:v>
                </c:pt>
                <c:pt idx="171">
                  <c:v>3.9143308389619274E-3</c:v>
                </c:pt>
                <c:pt idx="172">
                  <c:v>3.4700287809669916E-3</c:v>
                </c:pt>
                <c:pt idx="173">
                  <c:v>3.0249236049582138E-3</c:v>
                </c:pt>
                <c:pt idx="174">
                  <c:v>2.5791212650411559E-3</c:v>
                </c:pt>
                <c:pt idx="175">
                  <c:v>2.1327277453429775E-3</c:v>
                </c:pt>
                <c:pt idx="176">
                  <c:v>1.6858490511933819E-3</c:v>
                </c:pt>
                <c:pt idx="177">
                  <c:v>1.2385911983503195E-3</c:v>
                </c:pt>
                <c:pt idx="178">
                  <c:v>7.9106020885525753E-4</c:v>
                </c:pt>
                <c:pt idx="179">
                  <c:v>3.4336209172358521E-4</c:v>
                </c:pt>
                <c:pt idx="180">
                  <c:v>-1.0439715462164484E-4</c:v>
                </c:pt>
                <c:pt idx="181">
                  <c:v>-5.5211155571581602E-4</c:v>
                </c:pt>
                <c:pt idx="182">
                  <c:v>-9.9967517629687965E-4</c:v>
                </c:pt>
                <c:pt idx="183">
                  <c:v>-1.4469821192500583E-3</c:v>
                </c:pt>
                <c:pt idx="184">
                  <c:v>-1.8939265425112607E-3</c:v>
                </c:pt>
                <c:pt idx="185">
                  <c:v>-2.3404026676171934E-3</c:v>
                </c:pt>
                <c:pt idx="186">
                  <c:v>-2.786304785829669E-3</c:v>
                </c:pt>
                <c:pt idx="187">
                  <c:v>-3.231527268924369E-3</c:v>
                </c:pt>
                <c:pt idx="188">
                  <c:v>-3.6759645881258656E-3</c:v>
                </c:pt>
                <c:pt idx="189">
                  <c:v>-4.1195113091681591E-3</c:v>
                </c:pt>
                <c:pt idx="190">
                  <c:v>-4.5620621163378504E-3</c:v>
                </c:pt>
                <c:pt idx="191">
                  <c:v>-5.0035118120431562E-3</c:v>
                </c:pt>
                <c:pt idx="192">
                  <c:v>-5.4437553333887227E-3</c:v>
                </c:pt>
                <c:pt idx="193">
                  <c:v>-5.8826877658762749E-3</c:v>
                </c:pt>
                <c:pt idx="194">
                  <c:v>-6.3202043501964077E-3</c:v>
                </c:pt>
                <c:pt idx="195">
                  <c:v>-6.7562004874701202E-3</c:v>
                </c:pt>
                <c:pt idx="196">
                  <c:v>-7.1905717632111052E-3</c:v>
                </c:pt>
                <c:pt idx="197">
                  <c:v>-7.623213952863717E-3</c:v>
                </c:pt>
                <c:pt idx="198">
                  <c:v>-8.0540230282676976E-3</c:v>
                </c:pt>
                <c:pt idx="199">
                  <c:v>-8.4828951838033014E-3</c:v>
                </c:pt>
                <c:pt idx="200">
                  <c:v>-8.9097268283269519E-3</c:v>
                </c:pt>
                <c:pt idx="201">
                  <c:v>-9.3344146209601072E-3</c:v>
                </c:pt>
                <c:pt idx="202">
                  <c:v>-9.7568554601048831E-3</c:v>
                </c:pt>
                <c:pt idx="203">
                  <c:v>-1.0176946519839631E-2</c:v>
                </c:pt>
                <c:pt idx="204">
                  <c:v>-1.059458524273593E-2</c:v>
                </c:pt>
                <c:pt idx="205">
                  <c:v>-1.1009669368236418E-2</c:v>
                </c:pt>
                <c:pt idx="206">
                  <c:v>-1.142209693425E-2</c:v>
                </c:pt>
                <c:pt idx="207">
                  <c:v>-1.1831766297830573E-2</c:v>
                </c:pt>
                <c:pt idx="208">
                  <c:v>-1.2238576151494986E-2</c:v>
                </c:pt>
                <c:pt idx="209">
                  <c:v>-1.2642425530952383E-2</c:v>
                </c:pt>
                <c:pt idx="210">
                  <c:v>-1.3043213839515452E-2</c:v>
                </c:pt>
                <c:pt idx="211">
                  <c:v>-1.3440840846389003E-2</c:v>
                </c:pt>
                <c:pt idx="212">
                  <c:v>-1.3835206720798838E-2</c:v>
                </c:pt>
                <c:pt idx="213">
                  <c:v>-1.422621203727099E-2</c:v>
                </c:pt>
                <c:pt idx="214">
                  <c:v>-1.4613757786996886E-2</c:v>
                </c:pt>
                <c:pt idx="215">
                  <c:v>-1.4997745412088632E-2</c:v>
                </c:pt>
                <c:pt idx="216">
                  <c:v>-1.5378076793965275E-2</c:v>
                </c:pt>
                <c:pt idx="217">
                  <c:v>-1.5754654294732284E-2</c:v>
                </c:pt>
                <c:pt idx="218">
                  <c:v>-1.6127380771401922E-2</c:v>
                </c:pt>
                <c:pt idx="219">
                  <c:v>-1.64961595750692E-2</c:v>
                </c:pt>
                <c:pt idx="220">
                  <c:v>-1.6860894584054192E-2</c:v>
                </c:pt>
                <c:pt idx="221">
                  <c:v>-1.7221490219898432E-2</c:v>
                </c:pt>
                <c:pt idx="222">
                  <c:v>-1.7577851456852627E-2</c:v>
                </c:pt>
                <c:pt idx="223">
                  <c:v>-1.7929883853420578E-2</c:v>
                </c:pt>
                <c:pt idx="224">
                  <c:v>-1.8277493567490376E-2</c:v>
                </c:pt>
                <c:pt idx="225">
                  <c:v>-1.8620587359924161E-2</c:v>
                </c:pt>
                <c:pt idx="226">
                  <c:v>-1.8959072634896712E-2</c:v>
                </c:pt>
                <c:pt idx="227">
                  <c:v>-1.929285744585647E-2</c:v>
                </c:pt>
                <c:pt idx="228">
                  <c:v>-1.9621850528061615E-2</c:v>
                </c:pt>
                <c:pt idx="229">
                  <c:v>-1.9945961302760582E-2</c:v>
                </c:pt>
                <c:pt idx="230">
                  <c:v>-2.0265099911009891E-2</c:v>
                </c:pt>
                <c:pt idx="231">
                  <c:v>-2.057917722566166E-2</c:v>
                </c:pt>
                <c:pt idx="232">
                  <c:v>-2.0888104877066473E-2</c:v>
                </c:pt>
                <c:pt idx="233">
                  <c:v>-2.1191795272336236E-2</c:v>
                </c:pt>
                <c:pt idx="234">
                  <c:v>-2.1490161628275314E-2</c:v>
                </c:pt>
                <c:pt idx="235">
                  <c:v>-2.1783117970719641E-2</c:v>
                </c:pt>
                <c:pt idx="236">
                  <c:v>-2.2070579177782747E-2</c:v>
                </c:pt>
                <c:pt idx="237">
                  <c:v>-2.2352460991978674E-2</c:v>
                </c:pt>
                <c:pt idx="238">
                  <c:v>-2.2628680045694835E-2</c:v>
                </c:pt>
                <c:pt idx="239">
                  <c:v>-2.2899153886311158E-2</c:v>
                </c:pt>
                <c:pt idx="240">
                  <c:v>-2.3163800998755195E-2</c:v>
                </c:pt>
                <c:pt idx="241">
                  <c:v>-2.3422540820079055E-2</c:v>
                </c:pt>
                <c:pt idx="242">
                  <c:v>-2.3675293796016246E-2</c:v>
                </c:pt>
                <c:pt idx="243">
                  <c:v>-2.3921981350606469E-2</c:v>
                </c:pt>
                <c:pt idx="244">
                  <c:v>-2.4162525962562919E-2</c:v>
                </c:pt>
                <c:pt idx="245">
                  <c:v>-2.4396851173863424E-2</c:v>
                </c:pt>
                <c:pt idx="246">
                  <c:v>-2.4624881595562944E-2</c:v>
                </c:pt>
                <c:pt idx="247">
                  <c:v>-2.484654295667969E-2</c:v>
                </c:pt>
                <c:pt idx="248">
                  <c:v>-2.5061762146636975E-2</c:v>
                </c:pt>
                <c:pt idx="249">
                  <c:v>-2.5270467162873275E-2</c:v>
                </c:pt>
                <c:pt idx="250">
                  <c:v>-2.5472587211309163E-2</c:v>
                </c:pt>
                <c:pt idx="251">
                  <c:v>-2.566805278363973E-2</c:v>
                </c:pt>
                <c:pt idx="252">
                  <c:v>-2.5856795527633699E-2</c:v>
                </c:pt>
                <c:pt idx="253">
                  <c:v>-2.6038748382273165E-2</c:v>
                </c:pt>
                <c:pt idx="254">
                  <c:v>-2.6213845609309467E-2</c:v>
                </c:pt>
                <c:pt idx="255">
                  <c:v>-2.6382022764268626E-2</c:v>
                </c:pt>
                <c:pt idx="256">
                  <c:v>-2.654321679300992E-2</c:v>
                </c:pt>
                <c:pt idx="257">
                  <c:v>-2.6697365997338462E-2</c:v>
                </c:pt>
                <c:pt idx="258">
                  <c:v>-2.6844410093615254E-2</c:v>
                </c:pt>
                <c:pt idx="259">
                  <c:v>-2.698429025943733E-2</c:v>
                </c:pt>
                <c:pt idx="260">
                  <c:v>-2.7116949068505737E-2</c:v>
                </c:pt>
                <c:pt idx="261">
                  <c:v>-2.7242330712582495E-2</c:v>
                </c:pt>
                <c:pt idx="262">
                  <c:v>-2.7360380806073406E-2</c:v>
                </c:pt>
                <c:pt idx="263">
                  <c:v>-2.747104652712655E-2</c:v>
                </c:pt>
                <c:pt idx="264">
                  <c:v>-2.7574276719555795E-2</c:v>
                </c:pt>
                <c:pt idx="265">
                  <c:v>-2.767002176400429E-2</c:v>
                </c:pt>
                <c:pt idx="266">
                  <c:v>-2.7758233696231267E-2</c:v>
                </c:pt>
                <c:pt idx="267">
                  <c:v>-2.7838866268437398E-2</c:v>
                </c:pt>
                <c:pt idx="268">
                  <c:v>-2.7911874902071074E-2</c:v>
                </c:pt>
                <c:pt idx="269">
                  <c:v>-2.7977216739690766E-2</c:v>
                </c:pt>
                <c:pt idx="270">
                  <c:v>-2.8034850728701155E-2</c:v>
                </c:pt>
                <c:pt idx="271">
                  <c:v>-2.8084737591456525E-2</c:v>
                </c:pt>
                <c:pt idx="272">
                  <c:v>-2.8126839875969492E-2</c:v>
                </c:pt>
                <c:pt idx="273">
                  <c:v>-2.8161121990230385E-2</c:v>
                </c:pt>
                <c:pt idx="274">
                  <c:v>-2.8187550235412244E-2</c:v>
                </c:pt>
                <c:pt idx="275">
                  <c:v>-2.8206092811421356E-2</c:v>
                </c:pt>
                <c:pt idx="276">
                  <c:v>-2.8216719882566604E-2</c:v>
                </c:pt>
                <c:pt idx="277">
                  <c:v>-2.8219403585598313E-2</c:v>
                </c:pt>
                <c:pt idx="278">
                  <c:v>-2.8214118067793205E-2</c:v>
                </c:pt>
                <c:pt idx="279">
                  <c:v>-2.8200839490491403E-2</c:v>
                </c:pt>
                <c:pt idx="280">
                  <c:v>-2.8179546125489289E-2</c:v>
                </c:pt>
                <c:pt idx="281">
                  <c:v>-2.8150218310585617E-2</c:v>
                </c:pt>
                <c:pt idx="282">
                  <c:v>-2.8112838543989733E-2</c:v>
                </c:pt>
                <c:pt idx="283">
                  <c:v>-2.8067391424060565E-2</c:v>
                </c:pt>
                <c:pt idx="284">
                  <c:v>-2.801386382527531E-2</c:v>
                </c:pt>
                <c:pt idx="285">
                  <c:v>-2.7952244728076753E-2</c:v>
                </c:pt>
                <c:pt idx="286">
                  <c:v>-2.7882525455638824E-2</c:v>
                </c:pt>
                <c:pt idx="287">
                  <c:v>-2.7804699572758135E-2</c:v>
                </c:pt>
                <c:pt idx="288">
                  <c:v>-2.7718762944074708E-2</c:v>
                </c:pt>
                <c:pt idx="289">
                  <c:v>-2.7624713725655493E-2</c:v>
                </c:pt>
                <c:pt idx="290">
                  <c:v>-2.7522552498292344E-2</c:v>
                </c:pt>
                <c:pt idx="291">
                  <c:v>-2.7412282228556517E-2</c:v>
                </c:pt>
                <c:pt idx="292">
                  <c:v>-2.7293908213576051E-2</c:v>
                </c:pt>
                <c:pt idx="293">
                  <c:v>-2.7167438314896604E-2</c:v>
                </c:pt>
                <c:pt idx="294">
                  <c:v>-2.7032882730731782E-2</c:v>
                </c:pt>
                <c:pt idx="295">
                  <c:v>-2.6890254258492861E-2</c:v>
                </c:pt>
                <c:pt idx="296">
                  <c:v>-2.6739568152511869E-2</c:v>
                </c:pt>
                <c:pt idx="297">
                  <c:v>-2.6580842205507035E-2</c:v>
                </c:pt>
                <c:pt idx="298">
                  <c:v>-2.6414096834755898E-2</c:v>
                </c:pt>
                <c:pt idx="299">
                  <c:v>-2.6239354957986932E-2</c:v>
                </c:pt>
                <c:pt idx="300">
                  <c:v>-2.6056642187363897E-2</c:v>
                </c:pt>
                <c:pt idx="301">
                  <c:v>-2.5865986719658396E-2</c:v>
                </c:pt>
                <c:pt idx="302">
                  <c:v>-2.5667419391883519E-2</c:v>
                </c:pt>
                <c:pt idx="303">
                  <c:v>-2.5460973781426567E-2</c:v>
                </c:pt>
                <c:pt idx="304">
                  <c:v>-2.5246686104703434E-2</c:v>
                </c:pt>
                <c:pt idx="305">
                  <c:v>-2.5024595280807308E-2</c:v>
                </c:pt>
                <c:pt idx="306">
                  <c:v>-2.4794743002610024E-2</c:v>
                </c:pt>
                <c:pt idx="307">
                  <c:v>-2.4557173680538068E-2</c:v>
                </c:pt>
                <c:pt idx="308">
                  <c:v>-2.431193450209769E-2</c:v>
                </c:pt>
                <c:pt idx="309">
                  <c:v>-2.4059075405085749E-2</c:v>
                </c:pt>
                <c:pt idx="310">
                  <c:v>-2.3798649144712292E-2</c:v>
                </c:pt>
                <c:pt idx="311">
                  <c:v>-2.3530711271140738E-2</c:v>
                </c:pt>
                <c:pt idx="312">
                  <c:v>-2.3255320136397074E-2</c:v>
                </c:pt>
                <c:pt idx="313">
                  <c:v>-2.2972536930448605E-2</c:v>
                </c:pt>
                <c:pt idx="314">
                  <c:v>-2.2682425666860757E-2</c:v>
                </c:pt>
                <c:pt idx="315">
                  <c:v>-2.2385053196546243E-2</c:v>
                </c:pt>
                <c:pt idx="316">
                  <c:v>-2.2080489228115958E-2</c:v>
                </c:pt>
                <c:pt idx="317">
                  <c:v>-2.17688063031217E-2</c:v>
                </c:pt>
                <c:pt idx="318">
                  <c:v>-2.1450079834181932E-2</c:v>
                </c:pt>
                <c:pt idx="319">
                  <c:v>-2.1124388073703822E-2</c:v>
                </c:pt>
                <c:pt idx="320">
                  <c:v>-2.0791812146099303E-2</c:v>
                </c:pt>
                <c:pt idx="321">
                  <c:v>-2.0452436006551198E-2</c:v>
                </c:pt>
                <c:pt idx="322">
                  <c:v>-2.0106346485980656E-2</c:v>
                </c:pt>
                <c:pt idx="323">
                  <c:v>-1.9753633240709466E-2</c:v>
                </c:pt>
                <c:pt idx="324">
                  <c:v>-1.9394388780414093E-2</c:v>
                </c:pt>
                <c:pt idx="325">
                  <c:v>-1.9028708448370828E-2</c:v>
                </c:pt>
                <c:pt idx="326">
                  <c:v>-1.8656690391502914E-2</c:v>
                </c:pt>
                <c:pt idx="327">
                  <c:v>-1.8278435595842215E-2</c:v>
                </c:pt>
                <c:pt idx="328">
                  <c:v>-1.7894047818891527E-2</c:v>
                </c:pt>
                <c:pt idx="329">
                  <c:v>-1.7503633621818077E-2</c:v>
                </c:pt>
                <c:pt idx="330">
                  <c:v>-1.7107302306319048E-2</c:v>
                </c:pt>
                <c:pt idx="331">
                  <c:v>-1.6705165944380693E-2</c:v>
                </c:pt>
                <c:pt idx="332">
                  <c:v>-1.6297339314547819E-2</c:v>
                </c:pt>
                <c:pt idx="333">
                  <c:v>-1.588393990575707E-2</c:v>
                </c:pt>
                <c:pt idx="334">
                  <c:v>-1.5465087879094185E-2</c:v>
                </c:pt>
                <c:pt idx="335">
                  <c:v>-1.5040906048175219E-2</c:v>
                </c:pt>
                <c:pt idx="336">
                  <c:v>-1.4611519841564502E-2</c:v>
                </c:pt>
                <c:pt idx="337">
                  <c:v>-1.4177057278114844E-2</c:v>
                </c:pt>
                <c:pt idx="338">
                  <c:v>-1.3737648939585805E-2</c:v>
                </c:pt>
                <c:pt idx="339">
                  <c:v>-1.3293427911675555E-2</c:v>
                </c:pt>
                <c:pt idx="340">
                  <c:v>-1.2844529771905909E-2</c:v>
                </c:pt>
                <c:pt idx="341">
                  <c:v>-1.2391092535161984E-2</c:v>
                </c:pt>
                <c:pt idx="342">
                  <c:v>-1.1933256617855627E-2</c:v>
                </c:pt>
                <c:pt idx="343">
                  <c:v>-1.1471164791411265E-2</c:v>
                </c:pt>
                <c:pt idx="344">
                  <c:v>-1.1004962135109184E-2</c:v>
                </c:pt>
                <c:pt idx="345">
                  <c:v>-1.0534795990262099E-2</c:v>
                </c:pt>
                <c:pt idx="346">
                  <c:v>-1.0060815905397336E-2</c:v>
                </c:pt>
                <c:pt idx="347">
                  <c:v>-9.5831735862919477E-3</c:v>
                </c:pt>
                <c:pt idx="348">
                  <c:v>-9.1020228427387325E-3</c:v>
                </c:pt>
                <c:pt idx="349">
                  <c:v>-8.6175195275842963E-3</c:v>
                </c:pt>
                <c:pt idx="350">
                  <c:v>-8.1298214789837526E-3</c:v>
                </c:pt>
                <c:pt idx="351">
                  <c:v>-7.6390884589016576E-3</c:v>
                </c:pt>
                <c:pt idx="352">
                  <c:v>-7.1454820927427491E-3</c:v>
                </c:pt>
                <c:pt idx="353">
                  <c:v>-6.6491658023092801E-3</c:v>
                </c:pt>
                <c:pt idx="354">
                  <c:v>-6.1503047342682934E-3</c:v>
                </c:pt>
                <c:pt idx="355">
                  <c:v>-5.6490657011326953E-3</c:v>
                </c:pt>
                <c:pt idx="356">
                  <c:v>-5.1456171020418428E-3</c:v>
                </c:pt>
                <c:pt idx="357">
                  <c:v>-4.6401288447629682E-3</c:v>
                </c:pt>
                <c:pt idx="358">
                  <c:v>-4.1327722886583722E-3</c:v>
                </c:pt>
                <c:pt idx="359">
                  <c:v>-3.623720158884357E-3</c:v>
                </c:pt>
                <c:pt idx="360">
                  <c:v>-3.113146456912198E-3</c:v>
                </c:pt>
                <c:pt idx="361">
                  <c:v>-2.601226400836642E-3</c:v>
                </c:pt>
                <c:pt idx="362">
                  <c:v>-2.0881363352497477E-3</c:v>
                </c:pt>
                <c:pt idx="363">
                  <c:v>-1.5740536466187902E-3</c:v>
                </c:pt>
                <c:pt idx="364">
                  <c:v>-1.0591566811617777E-3</c:v>
                </c:pt>
                <c:pt idx="365">
                  <c:v>-5.4362466397103314E-4</c:v>
                </c:pt>
                <c:pt idx="366">
                  <c:v>-2.7637604770998783E-5</c:v>
                </c:pt>
                <c:pt idx="367">
                  <c:v>4.8862378199446136E-4</c:v>
                </c:pt>
                <c:pt idx="368">
                  <c:v>1.004978168960389E-3</c:v>
                </c:pt>
                <c:pt idx="369">
                  <c:v>1.5212437073812834E-3</c:v>
                </c:pt>
                <c:pt idx="370">
                  <c:v>2.0372381160700418E-3</c:v>
                </c:pt>
                <c:pt idx="371">
                  <c:v>2.5527787687936363E-3</c:v>
                </c:pt>
                <c:pt idx="372">
                  <c:v>3.0676827902009979E-3</c:v>
                </c:pt>
                <c:pt idx="373">
                  <c:v>3.5817671517238917E-3</c:v>
                </c:pt>
                <c:pt idx="374">
                  <c:v>4.0948487514640107E-3</c:v>
                </c:pt>
                <c:pt idx="375">
                  <c:v>4.6067445219427272E-3</c:v>
                </c:pt>
                <c:pt idx="376">
                  <c:v>5.1172715151512694E-3</c:v>
                </c:pt>
                <c:pt idx="377">
                  <c:v>5.6262469990945967E-3</c:v>
                </c:pt>
                <c:pt idx="378">
                  <c:v>6.1334885512465045E-3</c:v>
                </c:pt>
                <c:pt idx="379">
                  <c:v>6.6388141464992015E-3</c:v>
                </c:pt>
                <c:pt idx="380">
                  <c:v>7.142042260327431E-3</c:v>
                </c:pt>
                <c:pt idx="381">
                  <c:v>7.6429919588714666E-3</c:v>
                </c:pt>
                <c:pt idx="382">
                  <c:v>8.1414829900771195E-3</c:v>
                </c:pt>
                <c:pt idx="383">
                  <c:v>8.6373358635762534E-3</c:v>
                </c:pt>
                <c:pt idx="384">
                  <c:v>9.1303719747970174E-3</c:v>
                </c:pt>
                <c:pt idx="385">
                  <c:v>9.6204136624177782E-3</c:v>
                </c:pt>
                <c:pt idx="386">
                  <c:v>1.010728431347978E-2</c:v>
                </c:pt>
                <c:pt idx="387">
                  <c:v>1.059080845361204E-2</c:v>
                </c:pt>
                <c:pt idx="388">
                  <c:v>1.1070811840740588E-2</c:v>
                </c:pt>
                <c:pt idx="389">
                  <c:v>1.1547121527006583E-2</c:v>
                </c:pt>
                <c:pt idx="390">
                  <c:v>1.2019565979544474E-2</c:v>
                </c:pt>
                <c:pt idx="391">
                  <c:v>1.2487975138567321E-2</c:v>
                </c:pt>
                <c:pt idx="392">
                  <c:v>1.2952180520240318E-2</c:v>
                </c:pt>
                <c:pt idx="393">
                  <c:v>1.3412015276006608E-2</c:v>
                </c:pt>
                <c:pt idx="394">
                  <c:v>1.3867314300756011E-2</c:v>
                </c:pt>
                <c:pt idx="395">
                  <c:v>1.4317914288739034E-2</c:v>
                </c:pt>
                <c:pt idx="396">
                  <c:v>1.4763653823315171E-2</c:v>
                </c:pt>
                <c:pt idx="397">
                  <c:v>1.520437344471544E-2</c:v>
                </c:pt>
                <c:pt idx="398">
                  <c:v>1.563991573295977E-2</c:v>
                </c:pt>
                <c:pt idx="399">
                  <c:v>1.6070125375038841E-2</c:v>
                </c:pt>
                <c:pt idx="400">
                  <c:v>1.6494849234011701E-2</c:v>
                </c:pt>
                <c:pt idx="401">
                  <c:v>1.6913936409607457E-2</c:v>
                </c:pt>
                <c:pt idx="402">
                  <c:v>1.7327238319922625E-2</c:v>
                </c:pt>
                <c:pt idx="403">
                  <c:v>1.7734608766247262E-2</c:v>
                </c:pt>
                <c:pt idx="404">
                  <c:v>1.8135903970624059E-2</c:v>
                </c:pt>
                <c:pt idx="405">
                  <c:v>1.8530982659055745E-2</c:v>
                </c:pt>
                <c:pt idx="406">
                  <c:v>1.8919706110362661E-2</c:v>
                </c:pt>
                <c:pt idx="407">
                  <c:v>1.930193821394708E-2</c:v>
                </c:pt>
                <c:pt idx="408">
                  <c:v>1.967754551765789E-2</c:v>
                </c:pt>
                <c:pt idx="409">
                  <c:v>2.0046397286506999E-2</c:v>
                </c:pt>
                <c:pt idx="410">
                  <c:v>2.0408365547912217E-2</c:v>
                </c:pt>
                <c:pt idx="411">
                  <c:v>2.0763325133957726E-2</c:v>
                </c:pt>
                <c:pt idx="412">
                  <c:v>2.1111153725327993E-2</c:v>
                </c:pt>
                <c:pt idx="413">
                  <c:v>2.1451731903873117E-2</c:v>
                </c:pt>
                <c:pt idx="414">
                  <c:v>2.1784943185885679E-2</c:v>
                </c:pt>
                <c:pt idx="415">
                  <c:v>2.2110674043608964E-2</c:v>
                </c:pt>
                <c:pt idx="416">
                  <c:v>2.2428813977237817E-2</c:v>
                </c:pt>
                <c:pt idx="417">
                  <c:v>2.2739255516829034E-2</c:v>
                </c:pt>
                <c:pt idx="418">
                  <c:v>2.3041894247483957E-2</c:v>
                </c:pt>
                <c:pt idx="419">
                  <c:v>2.3336628866236778E-2</c:v>
                </c:pt>
                <c:pt idx="420">
                  <c:v>2.3623361197968935E-2</c:v>
                </c:pt>
                <c:pt idx="421">
                  <c:v>2.3901996208348764E-2</c:v>
                </c:pt>
                <c:pt idx="422">
                  <c:v>2.4172442027469258E-2</c:v>
                </c:pt>
                <c:pt idx="423">
                  <c:v>2.4434609990303079E-2</c:v>
                </c:pt>
                <c:pt idx="424">
                  <c:v>2.4688414629986784E-2</c:v>
                </c:pt>
                <c:pt idx="425">
                  <c:v>2.4933773701614349E-2</c:v>
                </c:pt>
                <c:pt idx="426">
                  <c:v>2.5170608200010353E-2</c:v>
                </c:pt>
                <c:pt idx="427">
                  <c:v>2.5398842383006524E-2</c:v>
                </c:pt>
                <c:pt idx="428">
                  <c:v>2.5618403740623762E-2</c:v>
                </c:pt>
                <c:pt idx="429">
                  <c:v>2.5829223061781034E-2</c:v>
                </c:pt>
                <c:pt idx="430">
                  <c:v>2.6031234389593119E-2</c:v>
                </c:pt>
                <c:pt idx="431">
                  <c:v>2.6224375054731412E-2</c:v>
                </c:pt>
                <c:pt idx="432">
                  <c:v>2.6408585675972145E-2</c:v>
                </c:pt>
                <c:pt idx="433">
                  <c:v>2.6583810133686051E-2</c:v>
                </c:pt>
                <c:pt idx="434">
                  <c:v>2.6749995648059369E-2</c:v>
                </c:pt>
                <c:pt idx="435">
                  <c:v>2.6907092636987512E-2</c:v>
                </c:pt>
                <c:pt idx="436">
                  <c:v>2.7055054885998926E-2</c:v>
                </c:pt>
                <c:pt idx="437">
                  <c:v>2.7193839391881018E-2</c:v>
                </c:pt>
                <c:pt idx="438">
                  <c:v>2.7323406440241699E-2</c:v>
                </c:pt>
                <c:pt idx="439">
                  <c:v>2.7443719619866271E-2</c:v>
                </c:pt>
                <c:pt idx="440">
                  <c:v>2.7554745711877191E-2</c:v>
                </c:pt>
                <c:pt idx="441">
                  <c:v>2.7656454780076833E-2</c:v>
                </c:pt>
                <c:pt idx="442">
                  <c:v>2.7748820089405907E-2</c:v>
                </c:pt>
                <c:pt idx="443">
                  <c:v>2.7831818176122725E-2</c:v>
                </c:pt>
                <c:pt idx="444">
                  <c:v>2.7905428746629136E-2</c:v>
                </c:pt>
                <c:pt idx="445">
                  <c:v>2.7969634737003892E-2</c:v>
                </c:pt>
                <c:pt idx="446">
                  <c:v>2.802442222389959E-2</c:v>
                </c:pt>
                <c:pt idx="447">
                  <c:v>2.8069780488991777E-2</c:v>
                </c:pt>
                <c:pt idx="448">
                  <c:v>2.8105701911779454E-2</c:v>
                </c:pt>
                <c:pt idx="449">
                  <c:v>2.8132182053165727E-2</c:v>
                </c:pt>
                <c:pt idx="450">
                  <c:v>2.8149219550963875E-2</c:v>
                </c:pt>
                <c:pt idx="451">
                  <c:v>2.8156816168404111E-2</c:v>
                </c:pt>
                <c:pt idx="452">
                  <c:v>2.8154976714984729E-2</c:v>
                </c:pt>
                <c:pt idx="453">
                  <c:v>2.8143709090682034E-2</c:v>
                </c:pt>
                <c:pt idx="454">
                  <c:v>2.8123024205256451E-2</c:v>
                </c:pt>
                <c:pt idx="455">
                  <c:v>2.8092935951134542E-2</c:v>
                </c:pt>
                <c:pt idx="456">
                  <c:v>2.8053461244271133E-2</c:v>
                </c:pt>
                <c:pt idx="457">
                  <c:v>2.8004620006423366E-2</c:v>
                </c:pt>
                <c:pt idx="458">
                  <c:v>2.7946435018729156E-2</c:v>
                </c:pt>
                <c:pt idx="459">
                  <c:v>2.7878932054881535E-2</c:v>
                </c:pt>
                <c:pt idx="460">
                  <c:v>2.7802139765143528E-2</c:v>
                </c:pt>
                <c:pt idx="461">
                  <c:v>2.7716089636778404E-2</c:v>
                </c:pt>
                <c:pt idx="462">
                  <c:v>2.7620816077275057E-2</c:v>
                </c:pt>
                <c:pt idx="463">
                  <c:v>2.7516356271874549E-2</c:v>
                </c:pt>
                <c:pt idx="464">
                  <c:v>2.7402750198436836E-2</c:v>
                </c:pt>
                <c:pt idx="465">
                  <c:v>2.7280040659161429E-2</c:v>
                </c:pt>
                <c:pt idx="466">
                  <c:v>2.7148273148729973E-2</c:v>
                </c:pt>
                <c:pt idx="467">
                  <c:v>2.7007495954804759E-2</c:v>
                </c:pt>
                <c:pt idx="468">
                  <c:v>2.6857759974088121E-2</c:v>
                </c:pt>
                <c:pt idx="469">
                  <c:v>2.6699118829885918E-2</c:v>
                </c:pt>
                <c:pt idx="470">
                  <c:v>2.6531628831968898E-2</c:v>
                </c:pt>
                <c:pt idx="471">
                  <c:v>2.6355348827321792E-2</c:v>
                </c:pt>
                <c:pt idx="472">
                  <c:v>2.6170340305060845E-2</c:v>
                </c:pt>
                <c:pt idx="473">
                  <c:v>2.5976667305530523E-2</c:v>
                </c:pt>
                <c:pt idx="474">
                  <c:v>2.5774396432068521E-2</c:v>
                </c:pt>
                <c:pt idx="475">
                  <c:v>2.5563596783839373E-2</c:v>
                </c:pt>
                <c:pt idx="476">
                  <c:v>2.5344339936217316E-2</c:v>
                </c:pt>
                <c:pt idx="477">
                  <c:v>2.5116699956489186E-2</c:v>
                </c:pt>
                <c:pt idx="478">
                  <c:v>2.488075332284451E-2</c:v>
                </c:pt>
                <c:pt idx="479">
                  <c:v>2.4636578929453153E-2</c:v>
                </c:pt>
                <c:pt idx="480">
                  <c:v>2.4384258054052931E-2</c:v>
                </c:pt>
                <c:pt idx="481">
                  <c:v>2.4123874311943065E-2</c:v>
                </c:pt>
                <c:pt idx="482">
                  <c:v>2.3855513658563143E-2</c:v>
                </c:pt>
                <c:pt idx="483">
                  <c:v>2.3579264349219312E-2</c:v>
                </c:pt>
                <c:pt idx="484">
                  <c:v>2.3295216904518804E-2</c:v>
                </c:pt>
                <c:pt idx="485">
                  <c:v>2.3003464083007186E-2</c:v>
                </c:pt>
                <c:pt idx="486">
                  <c:v>2.2704100876845767E-2</c:v>
                </c:pt>
                <c:pt idx="487">
                  <c:v>2.2397224461073145E-2</c:v>
                </c:pt>
                <c:pt idx="488">
                  <c:v>2.2082934169245852E-2</c:v>
                </c:pt>
                <c:pt idx="489">
                  <c:v>2.1761331461062627E-2</c:v>
                </c:pt>
                <c:pt idx="490">
                  <c:v>2.1432519936803649E-2</c:v>
                </c:pt>
                <c:pt idx="491">
                  <c:v>2.1096605239335001E-2</c:v>
                </c:pt>
                <c:pt idx="492">
                  <c:v>2.0753695083979323E-2</c:v>
                </c:pt>
                <c:pt idx="493">
                  <c:v>2.0403899204581053E-2</c:v>
                </c:pt>
                <c:pt idx="494">
                  <c:v>2.0047329339196004E-2</c:v>
                </c:pt>
                <c:pt idx="495">
                  <c:v>1.9684099186672778E-2</c:v>
                </c:pt>
                <c:pt idx="496">
                  <c:v>1.9314324391044239E-2</c:v>
                </c:pt>
                <c:pt idx="497">
                  <c:v>1.8938122503346609E-2</c:v>
                </c:pt>
                <c:pt idx="498">
                  <c:v>1.8555612976000637E-2</c:v>
                </c:pt>
                <c:pt idx="499">
                  <c:v>1.8166917097606906E-2</c:v>
                </c:pt>
                <c:pt idx="500">
                  <c:v>1.7772157994710859E-2</c:v>
                </c:pt>
                <c:pt idx="501">
                  <c:v>1.7371460599258617E-2</c:v>
                </c:pt>
                <c:pt idx="502">
                  <c:v>1.696495160564758E-2</c:v>
                </c:pt>
                <c:pt idx="503">
                  <c:v>1.6552759451191022E-2</c:v>
                </c:pt>
                <c:pt idx="504">
                  <c:v>1.613501428954427E-2</c:v>
                </c:pt>
                <c:pt idx="505">
                  <c:v>1.5711847955584727E-2</c:v>
                </c:pt>
                <c:pt idx="506">
                  <c:v>1.528339394228834E-2</c:v>
                </c:pt>
                <c:pt idx="507">
                  <c:v>1.4849787359766645E-2</c:v>
                </c:pt>
                <c:pt idx="508">
                  <c:v>1.4411164930118453E-2</c:v>
                </c:pt>
                <c:pt idx="509">
                  <c:v>1.3967664919446147E-2</c:v>
                </c:pt>
                <c:pt idx="510">
                  <c:v>1.3519427144136252E-2</c:v>
                </c:pt>
                <c:pt idx="511">
                  <c:v>1.3066592921077E-2</c:v>
                </c:pt>
                <c:pt idx="512">
                  <c:v>1.2609305035872077E-2</c:v>
                </c:pt>
                <c:pt idx="513">
                  <c:v>1.2147707719916906E-2</c:v>
                </c:pt>
                <c:pt idx="514">
                  <c:v>1.1681946621210016E-2</c:v>
                </c:pt>
                <c:pt idx="515">
                  <c:v>1.1212168758757256E-2</c:v>
                </c:pt>
                <c:pt idx="516">
                  <c:v>1.0738522508831741E-2</c:v>
                </c:pt>
                <c:pt idx="517">
                  <c:v>1.026115755131631E-2</c:v>
                </c:pt>
                <c:pt idx="518">
                  <c:v>9.7802248548284273E-3</c:v>
                </c:pt>
                <c:pt idx="519">
                  <c:v>9.2958766469133786E-3</c:v>
                </c:pt>
                <c:pt idx="520">
                  <c:v>8.8082663567043296E-3</c:v>
                </c:pt>
                <c:pt idx="521">
                  <c:v>8.3175486070076136E-3</c:v>
                </c:pt>
                <c:pt idx="522">
                  <c:v>7.823879167965184E-3</c:v>
                </c:pt>
                <c:pt idx="523">
                  <c:v>7.3274149219168284E-3</c:v>
                </c:pt>
                <c:pt idx="524">
                  <c:v>6.8283138299702235E-3</c:v>
                </c:pt>
                <c:pt idx="525">
                  <c:v>6.3267349072033182E-3</c:v>
                </c:pt>
                <c:pt idx="526">
                  <c:v>5.8228381662013308E-3</c:v>
                </c:pt>
                <c:pt idx="527">
                  <c:v>5.3167846008297893E-3</c:v>
                </c:pt>
                <c:pt idx="528">
                  <c:v>4.8087361395692798E-3</c:v>
                </c:pt>
                <c:pt idx="529">
                  <c:v>4.2988556123118192E-3</c:v>
                </c:pt>
                <c:pt idx="530">
                  <c:v>3.7873067064483055E-3</c:v>
                </c:pt>
                <c:pt idx="531">
                  <c:v>3.2742539343759073E-3</c:v>
                </c:pt>
                <c:pt idx="532">
                  <c:v>2.7598626061666721E-3</c:v>
                </c:pt>
                <c:pt idx="533">
                  <c:v>2.2442987624951539E-3</c:v>
                </c:pt>
                <c:pt idx="534">
                  <c:v>1.7277291632080084E-3</c:v>
                </c:pt>
                <c:pt idx="535">
                  <c:v>1.2103212364112216E-3</c:v>
                </c:pt>
                <c:pt idx="536">
                  <c:v>6.9224303237868496E-4</c:v>
                </c:pt>
                <c:pt idx="537">
                  <c:v>1.7366319277783607E-4</c:v>
                </c:pt>
                <c:pt idx="538">
                  <c:v>-3.4524909558106905E-4</c:v>
                </c:pt>
                <c:pt idx="539">
                  <c:v>-8.6432414467188447E-4</c:v>
                </c:pt>
                <c:pt idx="540">
                  <c:v>-1.3833918038394055E-3</c:v>
                </c:pt>
                <c:pt idx="541">
                  <c:v>-1.9022815000624782E-3</c:v>
                </c:pt>
                <c:pt idx="542">
                  <c:v>-2.4208222922229823E-3</c:v>
                </c:pt>
                <c:pt idx="543">
                  <c:v>-2.9388429048805291E-3</c:v>
                </c:pt>
                <c:pt idx="544">
                  <c:v>-3.4561717767984451E-3</c:v>
                </c:pt>
                <c:pt idx="545">
                  <c:v>-3.9726371078660254E-3</c:v>
                </c:pt>
                <c:pt idx="546">
                  <c:v>-4.4880669006550997E-3</c:v>
                </c:pt>
                <c:pt idx="547">
                  <c:v>-5.00228901230054E-3</c:v>
                </c:pt>
                <c:pt idx="548">
                  <c:v>-5.5151311916867068E-3</c:v>
                </c:pt>
                <c:pt idx="549">
                  <c:v>-6.0264211464355778E-3</c:v>
                </c:pt>
                <c:pt idx="550">
                  <c:v>-6.5359865624050242E-3</c:v>
                </c:pt>
                <c:pt idx="551">
                  <c:v>-7.0436551845827148E-3</c:v>
                </c:pt>
                <c:pt idx="552">
                  <c:v>-7.5492548366795928E-3</c:v>
                </c:pt>
                <c:pt idx="553">
                  <c:v>-8.0526134936501782E-3</c:v>
                </c:pt>
                <c:pt idx="554">
                  <c:v>-8.5535593166261494E-3</c:v>
                </c:pt>
                <c:pt idx="555">
                  <c:v>-9.0519207158383311E-3</c:v>
                </c:pt>
                <c:pt idx="556">
                  <c:v>-9.5475263916242874E-3</c:v>
                </c:pt>
                <c:pt idx="557">
                  <c:v>-1.0040205394486872E-2</c:v>
                </c:pt>
                <c:pt idx="558">
                  <c:v>-1.0529787173022736E-2</c:v>
                </c:pt>
                <c:pt idx="559">
                  <c:v>-1.1016101631739697E-2</c:v>
                </c:pt>
                <c:pt idx="560">
                  <c:v>-1.1498979177432322E-2</c:v>
                </c:pt>
                <c:pt idx="561">
                  <c:v>-1.1978250784189945E-2</c:v>
                </c:pt>
                <c:pt idx="562">
                  <c:v>-1.2453748040806225E-2</c:v>
                </c:pt>
                <c:pt idx="563">
                  <c:v>-1.2925303200951642E-2</c:v>
                </c:pt>
                <c:pt idx="564">
                  <c:v>-1.3392749259938544E-2</c:v>
                </c:pt>
                <c:pt idx="565">
                  <c:v>-1.3855919982823105E-2</c:v>
                </c:pt>
                <c:pt idx="566">
                  <c:v>-1.4314649982916977E-2</c:v>
                </c:pt>
                <c:pt idx="567">
                  <c:v>-1.4768774778446956E-2</c:v>
                </c:pt>
                <c:pt idx="568">
                  <c:v>-1.5218130828556865E-2</c:v>
                </c:pt>
                <c:pt idx="569">
                  <c:v>-1.5662555624061037E-2</c:v>
                </c:pt>
                <c:pt idx="570">
                  <c:v>-1.6101887720330985E-2</c:v>
                </c:pt>
                <c:pt idx="571">
                  <c:v>-1.6535966805211397E-2</c:v>
                </c:pt>
                <c:pt idx="572">
                  <c:v>-1.6964633767415069E-2</c:v>
                </c:pt>
                <c:pt idx="573">
                  <c:v>-1.7387730740759281E-2</c:v>
                </c:pt>
                <c:pt idx="574">
                  <c:v>-1.7805101181434579E-2</c:v>
                </c:pt>
                <c:pt idx="575">
                  <c:v>-1.8216589910001399E-2</c:v>
                </c:pt>
                <c:pt idx="576">
                  <c:v>-1.8622043198325399E-2</c:v>
                </c:pt>
                <c:pt idx="577">
                  <c:v>-1.9021308802304359E-2</c:v>
                </c:pt>
                <c:pt idx="578">
                  <c:v>-1.9414236045674077E-2</c:v>
                </c:pt>
                <c:pt idx="579">
                  <c:v>-1.9800675874943E-2</c:v>
                </c:pt>
                <c:pt idx="580">
                  <c:v>-2.0180480905327414E-2</c:v>
                </c:pt>
                <c:pt idx="581">
                  <c:v>-2.0553505528595518E-2</c:v>
                </c:pt>
                <c:pt idx="582">
                  <c:v>-2.0919605927315017E-2</c:v>
                </c:pt>
                <c:pt idx="583">
                  <c:v>-2.1278640157268436E-2</c:v>
                </c:pt>
                <c:pt idx="584">
                  <c:v>-2.1630468220641831E-2</c:v>
                </c:pt>
                <c:pt idx="585">
                  <c:v>-2.1974952118478143E-2</c:v>
                </c:pt>
                <c:pt idx="586">
                  <c:v>-2.2311955909182481E-2</c:v>
                </c:pt>
                <c:pt idx="587">
                  <c:v>-2.2641345789123961E-2</c:v>
                </c:pt>
                <c:pt idx="588">
                  <c:v>-2.2962990138117173E-2</c:v>
                </c:pt>
                <c:pt idx="589">
                  <c:v>-2.3276759600707356E-2</c:v>
                </c:pt>
                <c:pt idx="590">
                  <c:v>-2.3582527137489918E-2</c:v>
                </c:pt>
                <c:pt idx="591">
                  <c:v>-2.3880168085313853E-2</c:v>
                </c:pt>
                <c:pt idx="592">
                  <c:v>-2.41695602435829E-2</c:v>
                </c:pt>
                <c:pt idx="593">
                  <c:v>-2.4450583916534218E-2</c:v>
                </c:pt>
                <c:pt idx="594">
                  <c:v>-2.4723121974592945E-2</c:v>
                </c:pt>
                <c:pt idx="595">
                  <c:v>-2.4987059931466802E-2</c:v>
                </c:pt>
                <c:pt idx="596">
                  <c:v>-2.5242286011064208E-2</c:v>
                </c:pt>
                <c:pt idx="597">
                  <c:v>-2.548869118799461E-2</c:v>
                </c:pt>
                <c:pt idx="598">
                  <c:v>-2.5726169262033381E-2</c:v>
                </c:pt>
                <c:pt idx="599">
                  <c:v>-2.5954616936650857E-2</c:v>
                </c:pt>
                <c:pt idx="600">
                  <c:v>-2.6173933846057158E-2</c:v>
                </c:pt>
                <c:pt idx="601">
                  <c:v>-2.6384022656761263E-2</c:v>
                </c:pt>
                <c:pt idx="602">
                  <c:v>-2.658478909804798E-2</c:v>
                </c:pt>
                <c:pt idx="603">
                  <c:v>-2.6776142016453099E-2</c:v>
                </c:pt>
                <c:pt idx="604">
                  <c:v>-2.6957993475452666E-2</c:v>
                </c:pt>
                <c:pt idx="605">
                  <c:v>-2.7130258759074929E-2</c:v>
                </c:pt>
                <c:pt idx="606">
                  <c:v>-2.729285652767114E-2</c:v>
                </c:pt>
                <c:pt idx="607">
                  <c:v>-2.7445708712396353E-2</c:v>
                </c:pt>
                <c:pt idx="608">
                  <c:v>-2.7588740775832506E-2</c:v>
                </c:pt>
                <c:pt idx="609">
                  <c:v>-2.7721881532306068E-2</c:v>
                </c:pt>
                <c:pt idx="610">
                  <c:v>-2.7845063446744974E-2</c:v>
                </c:pt>
                <c:pt idx="611">
                  <c:v>-2.7958222545803751E-2</c:v>
                </c:pt>
                <c:pt idx="612">
                  <c:v>-2.8061298470138739E-2</c:v>
                </c:pt>
                <c:pt idx="613">
                  <c:v>-2.8154234565831208E-2</c:v>
                </c:pt>
                <c:pt idx="614">
                  <c:v>-2.8236977943400337E-2</c:v>
                </c:pt>
                <c:pt idx="615">
                  <c:v>-2.8309479506793665E-2</c:v>
                </c:pt>
                <c:pt idx="616">
                  <c:v>-2.8371693969915474E-2</c:v>
                </c:pt>
                <c:pt idx="617">
                  <c:v>-2.8423579982543717E-2</c:v>
                </c:pt>
                <c:pt idx="618">
                  <c:v>-2.8465100149856232E-2</c:v>
                </c:pt>
                <c:pt idx="619">
                  <c:v>-2.849622098510788E-2</c:v>
                </c:pt>
                <c:pt idx="620">
                  <c:v>-2.851691309828195E-2</c:v>
                </c:pt>
                <c:pt idx="621">
                  <c:v>-2.8527151159950838E-2</c:v>
                </c:pt>
                <c:pt idx="622">
                  <c:v>-2.8526913917658346E-2</c:v>
                </c:pt>
                <c:pt idx="623">
                  <c:v>-2.8516184272808925E-2</c:v>
                </c:pt>
                <c:pt idx="624">
                  <c:v>-2.8494949354300414E-2</c:v>
                </c:pt>
                <c:pt idx="625">
                  <c:v>-2.8463200454258819E-2</c:v>
                </c:pt>
                <c:pt idx="626">
                  <c:v>-2.8420933185028325E-2</c:v>
                </c:pt>
                <c:pt idx="627">
                  <c:v>-2.8368147341889881E-2</c:v>
                </c:pt>
                <c:pt idx="628">
                  <c:v>-2.8304847159461653E-2</c:v>
                </c:pt>
                <c:pt idx="629">
                  <c:v>-2.8231041099873868E-2</c:v>
                </c:pt>
                <c:pt idx="630">
                  <c:v>-2.8146742050530599E-2</c:v>
                </c:pt>
                <c:pt idx="631">
                  <c:v>-2.8051967311861766E-2</c:v>
                </c:pt>
                <c:pt idx="632">
                  <c:v>-2.7946738511474965E-2</c:v>
                </c:pt>
                <c:pt idx="633">
                  <c:v>-2.7831081773591171E-2</c:v>
                </c:pt>
                <c:pt idx="634">
                  <c:v>-2.7705027655265876E-2</c:v>
                </c:pt>
                <c:pt idx="635">
                  <c:v>-2.7568611168848643E-2</c:v>
                </c:pt>
                <c:pt idx="636">
                  <c:v>-2.7421871772634058E-2</c:v>
                </c:pt>
                <c:pt idx="637">
                  <c:v>-2.7264853408591725E-2</c:v>
                </c:pt>
                <c:pt idx="638">
                  <c:v>-2.7097604567852002E-2</c:v>
                </c:pt>
                <c:pt idx="639">
                  <c:v>-2.6920178123922042E-2</c:v>
                </c:pt>
                <c:pt idx="640">
                  <c:v>-2.6732631520245624E-2</c:v>
                </c:pt>
                <c:pt idx="641">
                  <c:v>-2.6535026664828675E-2</c:v>
                </c:pt>
                <c:pt idx="642">
                  <c:v>-2.6327429928580649E-2</c:v>
                </c:pt>
                <c:pt idx="643">
                  <c:v>-2.6109912174359436E-2</c:v>
                </c:pt>
                <c:pt idx="644">
                  <c:v>-2.5882548737845235E-2</c:v>
                </c:pt>
                <c:pt idx="645">
                  <c:v>-2.5645419371536398E-2</c:v>
                </c:pt>
                <c:pt idx="646">
                  <c:v>-2.5398608292979647E-2</c:v>
                </c:pt>
                <c:pt idx="647">
                  <c:v>-2.5142204125208737E-2</c:v>
                </c:pt>
                <c:pt idx="648">
                  <c:v>-2.4876299873630311E-2</c:v>
                </c:pt>
                <c:pt idx="649">
                  <c:v>-2.4600992916089741E-2</c:v>
                </c:pt>
                <c:pt idx="650">
                  <c:v>-2.4316384973256451E-2</c:v>
                </c:pt>
                <c:pt idx="651">
                  <c:v>-2.402258204935754E-2</c:v>
                </c:pt>
                <c:pt idx="652">
                  <c:v>-2.3719694429877886E-2</c:v>
                </c:pt>
                <c:pt idx="653">
                  <c:v>-2.3407836647022819E-2</c:v>
                </c:pt>
                <c:pt idx="654">
                  <c:v>-2.3087127395589817E-2</c:v>
                </c:pt>
                <c:pt idx="655">
                  <c:v>-2.2757689522914081E-2</c:v>
                </c:pt>
                <c:pt idx="656">
                  <c:v>-2.2419649964256685E-2</c:v>
                </c:pt>
                <c:pt idx="657">
                  <c:v>-2.2073139710380184E-2</c:v>
                </c:pt>
                <c:pt idx="658">
                  <c:v>-2.1718293734349758E-2</c:v>
                </c:pt>
                <c:pt idx="659">
                  <c:v>-2.1355250933240984E-2</c:v>
                </c:pt>
                <c:pt idx="660">
                  <c:v>-2.0984154076786971E-2</c:v>
                </c:pt>
                <c:pt idx="661">
                  <c:v>-2.0605149739705286E-2</c:v>
                </c:pt>
                <c:pt idx="662">
                  <c:v>-2.0218388218982062E-2</c:v>
                </c:pt>
                <c:pt idx="663">
                  <c:v>-1.982402348792477E-2</c:v>
                </c:pt>
                <c:pt idx="664">
                  <c:v>-1.9422213109050332E-2</c:v>
                </c:pt>
                <c:pt idx="665">
                  <c:v>-1.901311813678639E-2</c:v>
                </c:pt>
                <c:pt idx="666">
                  <c:v>-1.8596903078450501E-2</c:v>
                </c:pt>
                <c:pt idx="667">
                  <c:v>-1.8173735777814316E-2</c:v>
                </c:pt>
                <c:pt idx="668">
                  <c:v>-1.7743787325463264E-2</c:v>
                </c:pt>
                <c:pt idx="669">
                  <c:v>-1.730723199952424E-2</c:v>
                </c:pt>
                <c:pt idx="670">
                  <c:v>-1.6864247143562359E-2</c:v>
                </c:pt>
                <c:pt idx="671">
                  <c:v>-1.6415013073035663E-2</c:v>
                </c:pt>
                <c:pt idx="672">
                  <c:v>-1.5959713004700529E-2</c:v>
                </c:pt>
                <c:pt idx="673">
                  <c:v>-1.5498532911765082E-2</c:v>
                </c:pt>
                <c:pt idx="674">
                  <c:v>-1.5031661455612673E-2</c:v>
                </c:pt>
                <c:pt idx="675">
                  <c:v>-1.4559289870819725E-2</c:v>
                </c:pt>
                <c:pt idx="676">
                  <c:v>-1.4081611836965808E-2</c:v>
                </c:pt>
                <c:pt idx="677">
                  <c:v>-1.3598823394910843E-2</c:v>
                </c:pt>
                <c:pt idx="678">
                  <c:v>-1.311112281356532E-2</c:v>
                </c:pt>
                <c:pt idx="679">
                  <c:v>-1.2618710479015818E-2</c:v>
                </c:pt>
                <c:pt idx="680">
                  <c:v>-1.2121788793165758E-2</c:v>
                </c:pt>
                <c:pt idx="681">
                  <c:v>-1.1620562019481286E-2</c:v>
                </c:pt>
                <c:pt idx="682">
                  <c:v>-1.1115236191103592E-2</c:v>
                </c:pt>
                <c:pt idx="683">
                  <c:v>-1.0606018984496042E-2</c:v>
                </c:pt>
                <c:pt idx="684">
                  <c:v>-1.0093119579078835E-2</c:v>
                </c:pt>
                <c:pt idx="685">
                  <c:v>-9.5767485444083894E-3</c:v>
                </c:pt>
                <c:pt idx="686">
                  <c:v>-9.057117714935373E-3</c:v>
                </c:pt>
                <c:pt idx="687">
                  <c:v>-8.5344400471828816E-3</c:v>
                </c:pt>
                <c:pt idx="688">
                  <c:v>-8.0089295047830935E-3</c:v>
                </c:pt>
                <c:pt idx="689">
                  <c:v>-7.480800924761305E-3</c:v>
                </c:pt>
                <c:pt idx="690">
                  <c:v>-6.9502698919795269E-3</c:v>
                </c:pt>
                <c:pt idx="691">
                  <c:v>-6.4175525854526568E-3</c:v>
                </c:pt>
                <c:pt idx="692">
                  <c:v>-5.8828656793323449E-3</c:v>
                </c:pt>
                <c:pt idx="693">
                  <c:v>-5.3464261890140592E-3</c:v>
                </c:pt>
                <c:pt idx="694">
                  <c:v>-4.8084513486964867E-3</c:v>
                </c:pt>
                <c:pt idx="695">
                  <c:v>-4.2691584729420556E-3</c:v>
                </c:pt>
                <c:pt idx="696">
                  <c:v>-3.7287648357205942E-3</c:v>
                </c:pt>
                <c:pt idx="697">
                  <c:v>-3.1874875298415323E-3</c:v>
                </c:pt>
                <c:pt idx="698">
                  <c:v>-2.6455433473871943E-3</c:v>
                </c:pt>
                <c:pt idx="699">
                  <c:v>-2.103148639925295E-3</c:v>
                </c:pt>
                <c:pt idx="700">
                  <c:v>-1.5605191929841304E-3</c:v>
                </c:pt>
                <c:pt idx="701">
                  <c:v>-1.0178701084796273E-3</c:v>
                </c:pt>
                <c:pt idx="702">
                  <c:v>-4.7541566316063066E-4</c:v>
                </c:pt>
                <c:pt idx="703">
                  <c:v>6.6630802843353068E-5</c:v>
                </c:pt>
                <c:pt idx="704">
                  <c:v>6.0805701573815694E-4</c:v>
                </c:pt>
                <c:pt idx="705">
                  <c:v>1.1486518877182517E-3</c:v>
                </c:pt>
                <c:pt idx="706">
                  <c:v>1.6882056359411872E-3</c:v>
                </c:pt>
                <c:pt idx="707">
                  <c:v>2.2265099017602891E-3</c:v>
                </c:pt>
                <c:pt idx="708">
                  <c:v>2.7633578610506289E-3</c:v>
                </c:pt>
                <c:pt idx="709">
                  <c:v>3.2985443500312826E-3</c:v>
                </c:pt>
                <c:pt idx="710">
                  <c:v>3.8318659550137138E-3</c:v>
                </c:pt>
                <c:pt idx="711">
                  <c:v>4.3631211464876746E-3</c:v>
                </c:pt>
                <c:pt idx="712">
                  <c:v>4.8921103612985717E-3</c:v>
                </c:pt>
                <c:pt idx="713">
                  <c:v>5.4186361188493333E-3</c:v>
                </c:pt>
                <c:pt idx="714">
                  <c:v>5.9425031236916958E-3</c:v>
                </c:pt>
                <c:pt idx="715">
                  <c:v>6.463518351775558E-3</c:v>
                </c:pt>
                <c:pt idx="716">
                  <c:v>6.9814911585797269E-3</c:v>
                </c:pt>
                <c:pt idx="717">
                  <c:v>7.4962333571244339E-3</c:v>
                </c:pt>
                <c:pt idx="718">
                  <c:v>8.0075593184259428E-3</c:v>
                </c:pt>
                <c:pt idx="719">
                  <c:v>8.515286048959729E-3</c:v>
                </c:pt>
                <c:pt idx="720">
                  <c:v>9.0192332742097779E-3</c:v>
                </c:pt>
                <c:pt idx="721">
                  <c:v>9.5192235239533411E-3</c:v>
                </c:pt>
                <c:pt idx="722">
                  <c:v>1.0015082201125602E-2</c:v>
                </c:pt>
                <c:pt idx="723">
                  <c:v>1.0506637647373498E-2</c:v>
                </c:pt>
                <c:pt idx="724">
                  <c:v>1.0993721236760521E-2</c:v>
                </c:pt>
                <c:pt idx="725">
                  <c:v>1.1476167398485095E-2</c:v>
                </c:pt>
                <c:pt idx="726">
                  <c:v>1.1953813735987849E-2</c:v>
                </c:pt>
                <c:pt idx="727">
                  <c:v>1.2426501023842735E-2</c:v>
                </c:pt>
                <c:pt idx="728">
                  <c:v>1.2894073313090721E-2</c:v>
                </c:pt>
                <c:pt idx="729">
                  <c:v>1.3356377947155123E-2</c:v>
                </c:pt>
                <c:pt idx="730">
                  <c:v>1.3813265641470564E-2</c:v>
                </c:pt>
                <c:pt idx="731">
                  <c:v>1.4264590493940145E-2</c:v>
                </c:pt>
                <c:pt idx="732">
                  <c:v>1.4710210053690777E-2</c:v>
                </c:pt>
                <c:pt idx="733">
                  <c:v>1.5149985348638229E-2</c:v>
                </c:pt>
                <c:pt idx="734">
                  <c:v>1.5583780903675086E-2</c:v>
                </c:pt>
                <c:pt idx="735">
                  <c:v>1.6011464810757648E-2</c:v>
                </c:pt>
                <c:pt idx="736">
                  <c:v>1.6432908709668497E-2</c:v>
                </c:pt>
                <c:pt idx="737">
                  <c:v>1.6847987847810823E-2</c:v>
                </c:pt>
                <c:pt idx="738">
                  <c:v>1.7256581087063471E-2</c:v>
                </c:pt>
                <c:pt idx="739">
                  <c:v>1.7658570917145861E-2</c:v>
                </c:pt>
                <c:pt idx="740">
                  <c:v>1.8053843475619013E-2</c:v>
                </c:pt>
                <c:pt idx="741">
                  <c:v>1.8442288566481953E-2</c:v>
                </c:pt>
                <c:pt idx="742">
                  <c:v>1.8823799652495865E-2</c:v>
                </c:pt>
                <c:pt idx="743">
                  <c:v>1.9198273870902463E-2</c:v>
                </c:pt>
                <c:pt idx="744">
                  <c:v>1.9565612040743415E-2</c:v>
                </c:pt>
                <c:pt idx="745">
                  <c:v>1.9925718650188166E-2</c:v>
                </c:pt>
                <c:pt idx="746">
                  <c:v>2.0278501854081584E-2</c:v>
                </c:pt>
                <c:pt idx="747">
                  <c:v>2.0623873486395092E-2</c:v>
                </c:pt>
                <c:pt idx="748">
                  <c:v>2.0961749037582911E-2</c:v>
                </c:pt>
                <c:pt idx="749">
                  <c:v>2.1292047626955645E-2</c:v>
                </c:pt>
                <c:pt idx="750">
                  <c:v>2.1614692025438833E-2</c:v>
                </c:pt>
                <c:pt idx="751">
                  <c:v>2.192960862519119E-2</c:v>
                </c:pt>
                <c:pt idx="752">
                  <c:v>2.223672740794112E-2</c:v>
                </c:pt>
                <c:pt idx="753">
                  <c:v>2.2535981933010572E-2</c:v>
                </c:pt>
                <c:pt idx="754">
                  <c:v>2.2827309328589843E-2</c:v>
                </c:pt>
                <c:pt idx="755">
                  <c:v>2.3110650259420631E-2</c:v>
                </c:pt>
                <c:pt idx="756">
                  <c:v>2.3385948872986978E-2</c:v>
                </c:pt>
                <c:pt idx="757">
                  <c:v>2.3653152830115775E-2</c:v>
                </c:pt>
                <c:pt idx="758">
                  <c:v>2.3912213215824922E-2</c:v>
                </c:pt>
                <c:pt idx="759">
                  <c:v>2.4163084554412198E-2</c:v>
                </c:pt>
                <c:pt idx="760">
                  <c:v>2.4405724733371343E-2</c:v>
                </c:pt>
                <c:pt idx="761">
                  <c:v>2.4640095011664781E-2</c:v>
                </c:pt>
                <c:pt idx="762">
                  <c:v>2.4866159943183648E-2</c:v>
                </c:pt>
                <c:pt idx="763">
                  <c:v>2.5083887392488444E-2</c:v>
                </c:pt>
                <c:pt idx="764">
                  <c:v>2.5293248423726655E-2</c:v>
                </c:pt>
                <c:pt idx="765">
                  <c:v>2.5494217327793247E-2</c:v>
                </c:pt>
                <c:pt idx="766">
                  <c:v>2.5686771551476011E-2</c:v>
                </c:pt>
                <c:pt idx="767">
                  <c:v>2.5870891647137573E-2</c:v>
                </c:pt>
                <c:pt idx="768">
                  <c:v>2.6046561252916958E-2</c:v>
                </c:pt>
                <c:pt idx="769">
                  <c:v>2.6213767015213291E-2</c:v>
                </c:pt>
                <c:pt idx="770">
                  <c:v>2.6372498608518192E-2</c:v>
                </c:pt>
                <c:pt idx="771">
                  <c:v>2.6522748640344571E-2</c:v>
                </c:pt>
                <c:pt idx="772">
                  <c:v>2.666451256063573E-2</c:v>
                </c:pt>
                <c:pt idx="773">
                  <c:v>2.679778874880482E-2</c:v>
                </c:pt>
                <c:pt idx="774">
                  <c:v>2.6922578311908245E-2</c:v>
                </c:pt>
                <c:pt idx="775">
                  <c:v>2.7038885161811525E-2</c:v>
                </c:pt>
                <c:pt idx="776">
                  <c:v>2.7146715878265792E-2</c:v>
                </c:pt>
                <c:pt idx="777">
                  <c:v>2.7246079768882117E-2</c:v>
                </c:pt>
                <c:pt idx="778">
                  <c:v>2.7336988701222632E-2</c:v>
                </c:pt>
                <c:pt idx="779">
                  <c:v>2.7419457069727662E-2</c:v>
                </c:pt>
                <c:pt idx="780">
                  <c:v>2.7493501881097063E-2</c:v>
                </c:pt>
                <c:pt idx="781">
                  <c:v>2.755914251766272E-2</c:v>
                </c:pt>
                <c:pt idx="782">
                  <c:v>2.7616400842982128E-2</c:v>
                </c:pt>
                <c:pt idx="783">
                  <c:v>2.7665301049198114E-2</c:v>
                </c:pt>
                <c:pt idx="784">
                  <c:v>2.7705869628624254E-2</c:v>
                </c:pt>
                <c:pt idx="785">
                  <c:v>2.7738135425338543E-2</c:v>
                </c:pt>
                <c:pt idx="786">
                  <c:v>2.7762129423503396E-2</c:v>
                </c:pt>
                <c:pt idx="787">
                  <c:v>2.7777884821268882E-2</c:v>
                </c:pt>
                <c:pt idx="788">
                  <c:v>2.7785436938293471E-2</c:v>
                </c:pt>
                <c:pt idx="789">
                  <c:v>2.7784823158147127E-2</c:v>
                </c:pt>
                <c:pt idx="790">
                  <c:v>2.7776082916780805E-2</c:v>
                </c:pt>
                <c:pt idx="791">
                  <c:v>2.7759257602479933E-2</c:v>
                </c:pt>
                <c:pt idx="792">
                  <c:v>2.7734390592696615E-2</c:v>
                </c:pt>
                <c:pt idx="793">
                  <c:v>2.7701527077179149E-2</c:v>
                </c:pt>
                <c:pt idx="794">
                  <c:v>2.7660714130499968E-2</c:v>
                </c:pt>
                <c:pt idx="795">
                  <c:v>2.761200066091642E-2</c:v>
                </c:pt>
                <c:pt idx="796">
                  <c:v>2.7555437292182357E-2</c:v>
                </c:pt>
                <c:pt idx="797">
                  <c:v>2.7491076310149878E-2</c:v>
                </c:pt>
                <c:pt idx="798">
                  <c:v>2.7418971755950216E-2</c:v>
                </c:pt>
                <c:pt idx="799">
                  <c:v>2.7339179222264896E-2</c:v>
                </c:pt>
                <c:pt idx="800">
                  <c:v>2.7251755914337195E-2</c:v>
                </c:pt>
                <c:pt idx="801">
                  <c:v>2.7156760540649697E-2</c:v>
                </c:pt>
                <c:pt idx="802">
                  <c:v>2.7054253351212493E-2</c:v>
                </c:pt>
                <c:pt idx="803">
                  <c:v>2.6944295958214882E-2</c:v>
                </c:pt>
                <c:pt idx="804">
                  <c:v>2.682695149379347E-2</c:v>
                </c:pt>
                <c:pt idx="805">
                  <c:v>2.6702284359854504E-2</c:v>
                </c:pt>
                <c:pt idx="806">
                  <c:v>2.6570360372705919E-2</c:v>
                </c:pt>
                <c:pt idx="807">
                  <c:v>2.643124657368498E-2</c:v>
                </c:pt>
                <c:pt idx="808">
                  <c:v>2.6285011255854477E-2</c:v>
                </c:pt>
                <c:pt idx="809">
                  <c:v>2.613172399491058E-2</c:v>
                </c:pt>
                <c:pt idx="810">
                  <c:v>2.5971455492839326E-2</c:v>
                </c:pt>
                <c:pt idx="811">
                  <c:v>2.580427757323742E-2</c:v>
                </c:pt>
                <c:pt idx="812">
                  <c:v>2.5630263195535241E-2</c:v>
                </c:pt>
                <c:pt idx="813">
                  <c:v>2.5449486405196012E-2</c:v>
                </c:pt>
                <c:pt idx="814">
                  <c:v>2.5262022266580478E-2</c:v>
                </c:pt>
                <c:pt idx="815">
                  <c:v>2.5067946809972524E-2</c:v>
                </c:pt>
                <c:pt idx="816">
                  <c:v>2.4867337092118962E-2</c:v>
                </c:pt>
                <c:pt idx="817">
                  <c:v>2.4660271081802663E-2</c:v>
                </c:pt>
                <c:pt idx="818">
                  <c:v>2.4446827650191714E-2</c:v>
                </c:pt>
                <c:pt idx="819">
                  <c:v>2.4227086542709036E-2</c:v>
                </c:pt>
                <c:pt idx="820">
                  <c:v>2.4001128361509229E-2</c:v>
                </c:pt>
                <c:pt idx="821">
                  <c:v>2.376903450318622E-2</c:v>
                </c:pt>
                <c:pt idx="822">
                  <c:v>2.3530887176023502E-2</c:v>
                </c:pt>
                <c:pt idx="823">
                  <c:v>2.3286769315988692E-2</c:v>
                </c:pt>
                <c:pt idx="824">
                  <c:v>2.3036764615602504E-2</c:v>
                </c:pt>
                <c:pt idx="825">
                  <c:v>2.2780957449791202E-2</c:v>
                </c:pt>
                <c:pt idx="826">
                  <c:v>2.2519432877645504E-2</c:v>
                </c:pt>
                <c:pt idx="827">
                  <c:v>2.2252276616020559E-2</c:v>
                </c:pt>
                <c:pt idx="828">
                  <c:v>2.197957499945281E-2</c:v>
                </c:pt>
                <c:pt idx="829">
                  <c:v>2.1701414970166193E-2</c:v>
                </c:pt>
                <c:pt idx="830">
                  <c:v>2.1417884037612023E-2</c:v>
                </c:pt>
                <c:pt idx="831">
                  <c:v>2.1129070275993794E-2</c:v>
                </c:pt>
                <c:pt idx="832">
                  <c:v>2.0835062289117801E-2</c:v>
                </c:pt>
                <c:pt idx="833">
                  <c:v>2.0535949191146714E-2</c:v>
                </c:pt>
                <c:pt idx="834">
                  <c:v>2.0231820589653299E-2</c:v>
                </c:pt>
                <c:pt idx="835">
                  <c:v>1.9922766550934248E-2</c:v>
                </c:pt>
                <c:pt idx="836">
                  <c:v>1.9608877596735456E-2</c:v>
                </c:pt>
                <c:pt idx="837">
                  <c:v>1.9290244680155381E-2</c:v>
                </c:pt>
                <c:pt idx="838">
                  <c:v>1.8966959157463423E-2</c:v>
                </c:pt>
                <c:pt idx="839">
                  <c:v>1.8639112783008307E-2</c:v>
                </c:pt>
                <c:pt idx="840">
                  <c:v>1.8306797682396722E-2</c:v>
                </c:pt>
                <c:pt idx="841">
                  <c:v>1.7970106342701565E-2</c:v>
                </c:pt>
                <c:pt idx="842">
                  <c:v>1.76291315749053E-2</c:v>
                </c:pt>
                <c:pt idx="843">
                  <c:v>1.7283966535149197E-2</c:v>
                </c:pt>
                <c:pt idx="844">
                  <c:v>1.6934704677768666E-2</c:v>
                </c:pt>
                <c:pt idx="845">
                  <c:v>1.6581439745301092E-2</c:v>
                </c:pt>
                <c:pt idx="846">
                  <c:v>1.6224265763590394E-2</c:v>
                </c:pt>
                <c:pt idx="847">
                  <c:v>1.5863277029553018E-2</c:v>
                </c:pt>
                <c:pt idx="848">
                  <c:v>1.5498568075822823E-2</c:v>
                </c:pt>
                <c:pt idx="849">
                  <c:v>1.513023368081166E-2</c:v>
                </c:pt>
                <c:pt idx="850">
                  <c:v>1.4758368842038206E-2</c:v>
                </c:pt>
                <c:pt idx="851">
                  <c:v>1.4383068777338229E-2</c:v>
                </c:pt>
                <c:pt idx="852">
                  <c:v>1.4004428894720094E-2</c:v>
                </c:pt>
                <c:pt idx="853">
                  <c:v>1.3622544799900499E-2</c:v>
                </c:pt>
                <c:pt idx="854">
                  <c:v>1.3237512258091617E-2</c:v>
                </c:pt>
                <c:pt idx="855">
                  <c:v>1.28494272207059E-2</c:v>
                </c:pt>
                <c:pt idx="856">
                  <c:v>1.245838578650337E-2</c:v>
                </c:pt>
                <c:pt idx="857">
                  <c:v>1.2064484193584239E-2</c:v>
                </c:pt>
                <c:pt idx="858">
                  <c:v>1.1667818826273012E-2</c:v>
                </c:pt>
                <c:pt idx="859">
                  <c:v>1.12684861955001E-2</c:v>
                </c:pt>
                <c:pt idx="860">
                  <c:v>1.0866582918370735E-2</c:v>
                </c:pt>
                <c:pt idx="861">
                  <c:v>1.0462205737240347E-2</c:v>
                </c:pt>
                <c:pt idx="862">
                  <c:v>1.0055451481414924E-2</c:v>
                </c:pt>
                <c:pt idx="863">
                  <c:v>9.6464170818337924E-3</c:v>
                </c:pt>
                <c:pt idx="864">
                  <c:v>9.2351995487258195E-3</c:v>
                </c:pt>
                <c:pt idx="865">
                  <c:v>8.8218959788388344E-3</c:v>
                </c:pt>
                <c:pt idx="866">
                  <c:v>8.4066035285542129E-3</c:v>
                </c:pt>
                <c:pt idx="867">
                  <c:v>7.989419428559132E-3</c:v>
                </c:pt>
                <c:pt idx="868">
                  <c:v>7.5704409570289998E-3</c:v>
                </c:pt>
                <c:pt idx="869">
                  <c:v>7.1497654533497108E-3</c:v>
                </c:pt>
                <c:pt idx="870">
                  <c:v>6.7274902975132684E-3</c:v>
                </c:pt>
                <c:pt idx="871">
                  <c:v>6.303712902953125E-3</c:v>
                </c:pt>
                <c:pt idx="872">
                  <c:v>5.8785307217259662E-3</c:v>
                </c:pt>
                <c:pt idx="873">
                  <c:v>5.4520412326323131E-3</c:v>
                </c:pt>
                <c:pt idx="874">
                  <c:v>5.0243419421524696E-3</c:v>
                </c:pt>
                <c:pt idx="875">
                  <c:v>4.5955303616002172E-3</c:v>
                </c:pt>
                <c:pt idx="876">
                  <c:v>4.1657040261837142E-3</c:v>
                </c:pt>
                <c:pt idx="877">
                  <c:v>3.7349604751414139E-3</c:v>
                </c:pt>
                <c:pt idx="878">
                  <c:v>3.3033972448343347E-3</c:v>
                </c:pt>
                <c:pt idx="879">
                  <c:v>2.8711118816697493E-3</c:v>
                </c:pt>
                <c:pt idx="880">
                  <c:v>2.4382019152525748E-3</c:v>
                </c:pt>
                <c:pt idx="881">
                  <c:v>2.0047648689192673E-3</c:v>
                </c:pt>
                <c:pt idx="882">
                  <c:v>1.5708982519967657E-3</c:v>
                </c:pt>
                <c:pt idx="883">
                  <c:v>1.1366995563915556E-3</c:v>
                </c:pt>
                <c:pt idx="884">
                  <c:v>7.0226624856164653E-4</c:v>
                </c:pt>
                <c:pt idx="885">
                  <c:v>2.6769576844165832E-4</c:v>
                </c:pt>
                <c:pt idx="886">
                  <c:v>-1.6691447136672554E-4</c:v>
                </c:pt>
                <c:pt idx="887">
                  <c:v>-6.0146709661003926E-4</c:v>
                </c:pt>
                <c:pt idx="888">
                  <c:v>-1.0358647680071074E-3</c:v>
                </c:pt>
                <c:pt idx="889">
                  <c:v>-1.4700101890446297E-3</c:v>
                </c:pt>
                <c:pt idx="890">
                  <c:v>-1.9038061093238803E-3</c:v>
                </c:pt>
                <c:pt idx="891">
                  <c:v>-2.3371553284081102E-3</c:v>
                </c:pt>
                <c:pt idx="892">
                  <c:v>-2.76996069753516E-3</c:v>
                </c:pt>
                <c:pt idx="893">
                  <c:v>-3.2021251237472209E-3</c:v>
                </c:pt>
                <c:pt idx="894">
                  <c:v>-3.6335515801322513E-3</c:v>
                </c:pt>
                <c:pt idx="895">
                  <c:v>-4.0641430979996866E-3</c:v>
                </c:pt>
                <c:pt idx="896">
                  <c:v>-4.4938027782546247E-3</c:v>
                </c:pt>
                <c:pt idx="897">
                  <c:v>-4.9224337982914316E-3</c:v>
                </c:pt>
                <c:pt idx="898">
                  <c:v>-5.349939412105334E-3</c:v>
                </c:pt>
                <c:pt idx="899">
                  <c:v>-5.7762229457712887E-3</c:v>
                </c:pt>
                <c:pt idx="900">
                  <c:v>-6.2011878209553596E-3</c:v>
                </c:pt>
                <c:pt idx="901">
                  <c:v>-6.6247375384155651E-3</c:v>
                </c:pt>
                <c:pt idx="902">
                  <c:v>-7.0467757028682253E-3</c:v>
                </c:pt>
                <c:pt idx="903">
                  <c:v>-7.4672060099864957E-3</c:v>
                </c:pt>
                <c:pt idx="904">
                  <c:v>-7.8859322575736308E-3</c:v>
                </c:pt>
                <c:pt idx="905">
                  <c:v>-8.3028583552095751E-3</c:v>
                </c:pt>
                <c:pt idx="906">
                  <c:v>-8.7178883203849148E-3</c:v>
                </c:pt>
                <c:pt idx="907">
                  <c:v>-9.1309262960050167E-3</c:v>
                </c:pt>
                <c:pt idx="908">
                  <c:v>-9.5418765394941641E-3</c:v>
                </c:pt>
                <c:pt idx="909">
                  <c:v>-9.9506434409389367E-3</c:v>
                </c:pt>
                <c:pt idx="910">
                  <c:v>-1.0357131523364494E-2</c:v>
                </c:pt>
                <c:pt idx="911">
                  <c:v>-1.0761245457064028E-2</c:v>
                </c:pt>
                <c:pt idx="912">
                  <c:v>-1.1162890048417118E-2</c:v>
                </c:pt>
                <c:pt idx="913">
                  <c:v>-1.1561970262638938E-2</c:v>
                </c:pt>
                <c:pt idx="914">
                  <c:v>-1.1958391222839558E-2</c:v>
                </c:pt>
                <c:pt idx="915">
                  <c:v>-1.2352058221135234E-2</c:v>
                </c:pt>
                <c:pt idx="916">
                  <c:v>-1.2742876719540518E-2</c:v>
                </c:pt>
                <c:pt idx="917">
                  <c:v>-1.3130752368578077E-2</c:v>
                </c:pt>
                <c:pt idx="918">
                  <c:v>-1.3515591001213726E-2</c:v>
                </c:pt>
                <c:pt idx="919">
                  <c:v>-1.389729864628652E-2</c:v>
                </c:pt>
                <c:pt idx="920">
                  <c:v>-1.4275781547584713E-2</c:v>
                </c:pt>
                <c:pt idx="921">
                  <c:v>-1.4650946152404951E-2</c:v>
                </c:pt>
                <c:pt idx="922">
                  <c:v>-1.5022699139624814E-2</c:v>
                </c:pt>
                <c:pt idx="923">
                  <c:v>-1.5390947425084376E-2</c:v>
                </c:pt>
                <c:pt idx="924">
                  <c:v>-1.5755598148112001E-2</c:v>
                </c:pt>
                <c:pt idx="925">
                  <c:v>-1.6116558722802692E-2</c:v>
                </c:pt>
                <c:pt idx="926">
                  <c:v>-1.647373681648703E-2</c:v>
                </c:pt>
                <c:pt idx="927">
                  <c:v>-1.6827040373689491E-2</c:v>
                </c:pt>
                <c:pt idx="928">
                  <c:v>-1.7176377617849931E-2</c:v>
                </c:pt>
                <c:pt idx="929">
                  <c:v>-1.7521657085955523E-2</c:v>
                </c:pt>
                <c:pt idx="930">
                  <c:v>-1.7862787609195265E-2</c:v>
                </c:pt>
                <c:pt idx="931">
                  <c:v>-1.8199678353912015E-2</c:v>
                </c:pt>
                <c:pt idx="932">
                  <c:v>-1.8532238809911245E-2</c:v>
                </c:pt>
                <c:pt idx="933">
                  <c:v>-1.8860378821627465E-2</c:v>
                </c:pt>
                <c:pt idx="934">
                  <c:v>-1.9184008610284822E-2</c:v>
                </c:pt>
                <c:pt idx="935">
                  <c:v>-1.950303875289084E-2</c:v>
                </c:pt>
                <c:pt idx="936">
                  <c:v>-1.9817380234949493E-2</c:v>
                </c:pt>
                <c:pt idx="937">
                  <c:v>-2.012694444230323E-2</c:v>
                </c:pt>
                <c:pt idx="938">
                  <c:v>-2.0431643195686536E-2</c:v>
                </c:pt>
                <c:pt idx="939">
                  <c:v>-2.0731388754062167E-2</c:v>
                </c:pt>
                <c:pt idx="940">
                  <c:v>-2.1026093823533931E-2</c:v>
                </c:pt>
                <c:pt idx="941">
                  <c:v>-2.1315671603815475E-2</c:v>
                </c:pt>
                <c:pt idx="942">
                  <c:v>-2.1600035773668088E-2</c:v>
                </c:pt>
                <c:pt idx="943">
                  <c:v>-2.1879100550405005E-2</c:v>
                </c:pt>
                <c:pt idx="944">
                  <c:v>-2.215278065134493E-2</c:v>
                </c:pt>
                <c:pt idx="945">
                  <c:v>-2.2420991372927201E-2</c:v>
                </c:pt>
                <c:pt idx="946">
                  <c:v>-2.2683648565460443E-2</c:v>
                </c:pt>
                <c:pt idx="947">
                  <c:v>-2.2940668700338004E-2</c:v>
                </c:pt>
                <c:pt idx="948">
                  <c:v>-2.3191968848896415E-2</c:v>
                </c:pt>
                <c:pt idx="949">
                  <c:v>-2.3437466716843436E-2</c:v>
                </c:pt>
                <c:pt idx="950">
                  <c:v>-2.3677080686066495E-2</c:v>
                </c:pt>
                <c:pt idx="951">
                  <c:v>-2.3910729816578991E-2</c:v>
                </c:pt>
                <c:pt idx="952">
                  <c:v>-2.4138333879237282E-2</c:v>
                </c:pt>
                <c:pt idx="953">
                  <c:v>-2.4359813395448494E-2</c:v>
                </c:pt>
                <c:pt idx="954">
                  <c:v>-2.4575089627920065E-2</c:v>
                </c:pt>
                <c:pt idx="955">
                  <c:v>-2.478408463255094E-2</c:v>
                </c:pt>
                <c:pt idx="956">
                  <c:v>-2.4986721300104559E-2</c:v>
                </c:pt>
                <c:pt idx="957">
                  <c:v>-2.5182923323118715E-2</c:v>
                </c:pt>
                <c:pt idx="958">
                  <c:v>-2.5372615337726168E-2</c:v>
                </c:pt>
                <c:pt idx="959">
                  <c:v>-2.5555722796402686E-2</c:v>
                </c:pt>
                <c:pt idx="960">
                  <c:v>-2.573217212598114E-2</c:v>
                </c:pt>
                <c:pt idx="961">
                  <c:v>-2.5901890710781708E-2</c:v>
                </c:pt>
                <c:pt idx="962">
                  <c:v>-2.6064806947737992E-2</c:v>
                </c:pt>
                <c:pt idx="963">
                  <c:v>-2.622085023212652E-2</c:v>
                </c:pt>
                <c:pt idx="964">
                  <c:v>-2.6369951008561758E-2</c:v>
                </c:pt>
                <c:pt idx="965">
                  <c:v>-2.6512040820909685E-2</c:v>
                </c:pt>
                <c:pt idx="966">
                  <c:v>-2.6647052369789901E-2</c:v>
                </c:pt>
                <c:pt idx="967">
                  <c:v>-2.677491949913121E-2</c:v>
                </c:pt>
                <c:pt idx="968">
                  <c:v>-2.6895577168349158E-2</c:v>
                </c:pt>
                <c:pt idx="969">
                  <c:v>-2.7008961727178593E-2</c:v>
                </c:pt>
                <c:pt idx="970">
                  <c:v>-2.7115010654577935E-2</c:v>
                </c:pt>
                <c:pt idx="971">
                  <c:v>-2.7213662780718895E-2</c:v>
                </c:pt>
                <c:pt idx="972">
                  <c:v>-2.7304858319240687E-2</c:v>
                </c:pt>
                <c:pt idx="973">
                  <c:v>-2.738853880484534E-2</c:v>
                </c:pt>
                <c:pt idx="974">
                  <c:v>-2.7464647235998011E-2</c:v>
                </c:pt>
                <c:pt idx="975">
                  <c:v>-2.75331280534582E-2</c:v>
                </c:pt>
                <c:pt idx="976">
                  <c:v>-2.7593927213578846E-2</c:v>
                </c:pt>
                <c:pt idx="977">
                  <c:v>-2.764699219905228E-2</c:v>
                </c:pt>
                <c:pt idx="978">
                  <c:v>-2.7692272112316525E-2</c:v>
                </c:pt>
                <c:pt idx="979">
                  <c:v>-2.7729717668442233E-2</c:v>
                </c:pt>
                <c:pt idx="980">
                  <c:v>-2.7759281232308759E-2</c:v>
                </c:pt>
                <c:pt idx="981">
                  <c:v>-2.778091692919276E-2</c:v>
                </c:pt>
                <c:pt idx="982">
                  <c:v>-2.7794580616649498E-2</c:v>
                </c:pt>
                <c:pt idx="983">
                  <c:v>-2.7800229968287713E-2</c:v>
                </c:pt>
                <c:pt idx="984">
                  <c:v>-2.779782450169159E-2</c:v>
                </c:pt>
                <c:pt idx="985">
                  <c:v>-2.7787325671996287E-2</c:v>
                </c:pt>
                <c:pt idx="986">
                  <c:v>-2.7768696806785599E-2</c:v>
                </c:pt>
                <c:pt idx="987">
                  <c:v>-2.7741903305841597E-2</c:v>
                </c:pt>
                <c:pt idx="988">
                  <c:v>-2.7706912527279512E-2</c:v>
                </c:pt>
                <c:pt idx="989">
                  <c:v>-2.7663693979511492E-2</c:v>
                </c:pt>
                <c:pt idx="990">
                  <c:v>-2.7612219251477544E-2</c:v>
                </c:pt>
                <c:pt idx="991">
                  <c:v>-2.7552462162503576E-2</c:v>
                </c:pt>
                <c:pt idx="992">
                  <c:v>-2.7484398722982951E-2</c:v>
                </c:pt>
                <c:pt idx="993">
                  <c:v>-2.7408007268131872E-2</c:v>
                </c:pt>
                <c:pt idx="994">
                  <c:v>-2.7323268405383738E-2</c:v>
                </c:pt>
                <c:pt idx="995">
                  <c:v>-2.7230165159224676E-2</c:v>
                </c:pt>
                <c:pt idx="996">
                  <c:v>-2.7128682967601157E-2</c:v>
                </c:pt>
                <c:pt idx="997">
                  <c:v>-2.7018809730931004E-2</c:v>
                </c:pt>
                <c:pt idx="998">
                  <c:v>-2.6900535894162844E-2</c:v>
                </c:pt>
                <c:pt idx="999">
                  <c:v>-2.6773854448498315E-2</c:v>
                </c:pt>
                <c:pt idx="1000">
                  <c:v>-2.663876102295339E-2</c:v>
                </c:pt>
                <c:pt idx="1001">
                  <c:v>-2.649525391271676E-2</c:v>
                </c:pt>
                <c:pt idx="1002">
                  <c:v>-2.6343334117369773E-2</c:v>
                </c:pt>
                <c:pt idx="1003">
                  <c:v>-2.6183005453949689E-2</c:v>
                </c:pt>
                <c:pt idx="1004">
                  <c:v>-2.6014274507083247E-2</c:v>
                </c:pt>
                <c:pt idx="1005">
                  <c:v>-2.5837150703197784E-2</c:v>
                </c:pt>
                <c:pt idx="1006">
                  <c:v>-2.5651646413048696E-2</c:v>
                </c:pt>
                <c:pt idx="1007">
                  <c:v>-2.5457776959273749E-2</c:v>
                </c:pt>
                <c:pt idx="1008">
                  <c:v>-2.525556065044347E-2</c:v>
                </c:pt>
                <c:pt idx="1009">
                  <c:v>-2.5045018838686969E-2</c:v>
                </c:pt>
                <c:pt idx="1010">
                  <c:v>-2.4826175974797724E-2</c:v>
                </c:pt>
                <c:pt idx="1011">
                  <c:v>-2.459905963137907E-2</c:v>
                </c:pt>
                <c:pt idx="1012">
                  <c:v>-2.436370054825452E-2</c:v>
                </c:pt>
                <c:pt idx="1013">
                  <c:v>-2.4120132695917007E-2</c:v>
                </c:pt>
                <c:pt idx="1014">
                  <c:v>-2.3868393290400965E-2</c:v>
                </c:pt>
                <c:pt idx="1015">
                  <c:v>-2.3608522835912644E-2</c:v>
                </c:pt>
                <c:pt idx="1016">
                  <c:v>-2.3340565167533571E-2</c:v>
                </c:pt>
                <c:pt idx="1017">
                  <c:v>-2.3064567490384033E-2</c:v>
                </c:pt>
                <c:pt idx="1018">
                  <c:v>-2.2780580413529389E-2</c:v>
                </c:pt>
                <c:pt idx="1019">
                  <c:v>-2.24886579791116E-2</c:v>
                </c:pt>
                <c:pt idx="1020">
                  <c:v>-2.2188857682692083E-2</c:v>
                </c:pt>
                <c:pt idx="1021">
                  <c:v>-2.1881240535168926E-2</c:v>
                </c:pt>
                <c:pt idx="1022">
                  <c:v>-2.1565871051088561E-2</c:v>
                </c:pt>
                <c:pt idx="1023">
                  <c:v>-2.1242817302807096E-2</c:v>
                </c:pt>
                <c:pt idx="1024">
                  <c:v>-2.0912150949190227E-2</c:v>
                </c:pt>
                <c:pt idx="1025">
                  <c:v>-2.0573947219082761E-2</c:v>
                </c:pt>
                <c:pt idx="1026">
                  <c:v>-2.0228284973967878E-2</c:v>
                </c:pt>
                <c:pt idx="1027">
                  <c:v>-1.9875246702536133E-2</c:v>
                </c:pt>
                <c:pt idx="1028">
                  <c:v>-1.9514918542963507E-2</c:v>
                </c:pt>
                <c:pt idx="1029">
                  <c:v>-1.914739029097098E-2</c:v>
                </c:pt>
                <c:pt idx="1030">
                  <c:v>-1.8772755414413124E-2</c:v>
                </c:pt>
                <c:pt idx="1031">
                  <c:v>-1.8391111067104681E-2</c:v>
                </c:pt>
                <c:pt idx="1032">
                  <c:v>-1.8002558072452959E-2</c:v>
                </c:pt>
                <c:pt idx="1033">
                  <c:v>-1.7607200950241101E-2</c:v>
                </c:pt>
                <c:pt idx="1034">
                  <c:v>-1.7205147899699069E-2</c:v>
                </c:pt>
                <c:pt idx="1035">
                  <c:v>-1.6796510798596582E-2</c:v>
                </c:pt>
                <c:pt idx="1036">
                  <c:v>-1.6381405204633742E-2</c:v>
                </c:pt>
                <c:pt idx="1037">
                  <c:v>-1.5959950343949439E-2</c:v>
                </c:pt>
                <c:pt idx="1038">
                  <c:v>-1.5532269082548506E-2</c:v>
                </c:pt>
                <c:pt idx="1039">
                  <c:v>-1.5098487928926114E-2</c:v>
                </c:pt>
                <c:pt idx="1040">
                  <c:v>-1.4658737013589614E-2</c:v>
                </c:pt>
                <c:pt idx="1041">
                  <c:v>-1.4213150047517836E-2</c:v>
                </c:pt>
                <c:pt idx="1042">
                  <c:v>-1.3761864318791672E-2</c:v>
                </c:pt>
                <c:pt idx="1043">
                  <c:v>-1.3305020658130187E-2</c:v>
                </c:pt>
                <c:pt idx="1044">
                  <c:v>-1.284276338975018E-2</c:v>
                </c:pt>
                <c:pt idx="1045">
                  <c:v>-1.2375240312099221E-2</c:v>
                </c:pt>
                <c:pt idx="1046">
                  <c:v>-1.1902602659882218E-2</c:v>
                </c:pt>
                <c:pt idx="1047">
                  <c:v>-1.1425005047513048E-2</c:v>
                </c:pt>
                <c:pt idx="1048">
                  <c:v>-1.0942605422992515E-2</c:v>
                </c:pt>
                <c:pt idx="1049">
                  <c:v>-1.0455565036813434E-2</c:v>
                </c:pt>
                <c:pt idx="1050">
                  <c:v>-9.9640483632740286E-3</c:v>
                </c:pt>
                <c:pt idx="1051">
                  <c:v>-9.468223055855372E-3</c:v>
                </c:pt>
                <c:pt idx="1052">
                  <c:v>-8.9682598854203509E-3</c:v>
                </c:pt>
                <c:pt idx="1053">
                  <c:v>-8.464332672277558E-3</c:v>
                </c:pt>
                <c:pt idx="1054">
                  <c:v>-7.9566182211987819E-3</c:v>
                </c:pt>
                <c:pt idx="1055">
                  <c:v>-7.4452962465320245E-3</c:v>
                </c:pt>
                <c:pt idx="1056">
                  <c:v>-6.9305492932791894E-3</c:v>
                </c:pt>
                <c:pt idx="1057">
                  <c:v>-6.4125626730411221E-3</c:v>
                </c:pt>
                <c:pt idx="1058">
                  <c:v>-5.8915243666371265E-3</c:v>
                </c:pt>
                <c:pt idx="1059">
                  <c:v>-5.3676249372517455E-3</c:v>
                </c:pt>
                <c:pt idx="1060">
                  <c:v>-4.8410574601075607E-3</c:v>
                </c:pt>
                <c:pt idx="1061">
                  <c:v>-4.3120174114069029E-3</c:v>
                </c:pt>
                <c:pt idx="1062">
                  <c:v>-3.7807025851729161E-3</c:v>
                </c:pt>
                <c:pt idx="1063">
                  <c:v>-3.247312980311284E-3</c:v>
                </c:pt>
                <c:pt idx="1064">
                  <c:v>-2.7120507229001123E-3</c:v>
                </c:pt>
                <c:pt idx="1065">
                  <c:v>-2.1751199441218095E-3</c:v>
                </c:pt>
                <c:pt idx="1066">
                  <c:v>-1.6367266738503813E-3</c:v>
                </c:pt>
                <c:pt idx="1067">
                  <c:v>-1.0970787404269509E-3</c:v>
                </c:pt>
                <c:pt idx="1068">
                  <c:v>-5.5638565199070248E-4</c:v>
                </c:pt>
                <c:pt idx="1069">
                  <c:v>-1.4858483984924878E-5</c:v>
                </c:pt>
                <c:pt idx="1070">
                  <c:v>1.0950953730286987E-7</c:v>
                </c:pt>
              </c:numCache>
            </c:numRef>
          </c:yVal>
          <c:smooth val="0"/>
        </c:ser>
        <c:ser>
          <c:idx val="6"/>
          <c:order val="6"/>
          <c:tx>
            <c:v>L_2</c:v>
          </c:tx>
          <c:spPr>
            <a:ln w="22225"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ReportFile2!$Q$9693:$Q$10145</c:f>
              <c:numCache>
                <c:formatCode>General</c:formatCode>
                <c:ptCount val="453"/>
                <c:pt idx="0">
                  <c:v>1.1559609835373084</c:v>
                </c:pt>
                <c:pt idx="1">
                  <c:v>1.1559604834637336</c:v>
                </c:pt>
                <c:pt idx="2">
                  <c:v>1.155958217364689</c:v>
                </c:pt>
                <c:pt idx="3">
                  <c:v>1.1559512857987089</c:v>
                </c:pt>
                <c:pt idx="4">
                  <c:v>1.1559441913259871</c:v>
                </c:pt>
                <c:pt idx="5">
                  <c:v>1.1559405594860399</c:v>
                </c:pt>
                <c:pt idx="6">
                  <c:v>1.1559404060214706</c:v>
                </c:pt>
                <c:pt idx="7">
                  <c:v>1.1559437455976309</c:v>
                </c:pt>
                <c:pt idx="8">
                  <c:v>1.1559505915304054</c:v>
                </c:pt>
                <c:pt idx="9">
                  <c:v>1.1559609559755426</c:v>
                </c:pt>
                <c:pt idx="10">
                  <c:v>1.1559748497203228</c:v>
                </c:pt>
                <c:pt idx="11">
                  <c:v>1.1559922824145545</c:v>
                </c:pt>
                <c:pt idx="12">
                  <c:v>1.1560132621861086</c:v>
                </c:pt>
                <c:pt idx="13">
                  <c:v>1.156037795933295</c:v>
                </c:pt>
                <c:pt idx="14">
                  <c:v>1.1560658891164031</c:v>
                </c:pt>
                <c:pt idx="15">
                  <c:v>1.1560975458451019</c:v>
                </c:pt>
                <c:pt idx="16">
                  <c:v>1.1561327688217939</c:v>
                </c:pt>
                <c:pt idx="17">
                  <c:v>1.156171559246528</c:v>
                </c:pt>
                <c:pt idx="18">
                  <c:v>1.156213916883172</c:v>
                </c:pt>
                <c:pt idx="19">
                  <c:v>1.1562598400659208</c:v>
                </c:pt>
                <c:pt idx="20">
                  <c:v>1.1563093254581267</c:v>
                </c:pt>
                <c:pt idx="21">
                  <c:v>1.1563623684097137</c:v>
                </c:pt>
                <c:pt idx="22">
                  <c:v>1.1564189625914578</c:v>
                </c:pt>
                <c:pt idx="23">
                  <c:v>1.1564791001464541</c:v>
                </c:pt>
                <c:pt idx="24">
                  <c:v>1.1565427717062897</c:v>
                </c:pt>
                <c:pt idx="25">
                  <c:v>1.1566099661297522</c:v>
                </c:pt>
                <c:pt idx="26">
                  <c:v>1.1566806709126645</c:v>
                </c:pt>
                <c:pt idx="27">
                  <c:v>1.1567548717489027</c:v>
                </c:pt>
                <c:pt idx="28">
                  <c:v>1.1568325527465828</c:v>
                </c:pt>
                <c:pt idx="29">
                  <c:v>1.1569136963810462</c:v>
                </c:pt>
                <c:pt idx="30">
                  <c:v>1.1569982835246622</c:v>
                </c:pt>
                <c:pt idx="31">
                  <c:v>1.157086293245194</c:v>
                </c:pt>
                <c:pt idx="32">
                  <c:v>1.1571777031163071</c:v>
                </c:pt>
                <c:pt idx="33">
                  <c:v>1.1572724889322392</c:v>
                </c:pt>
                <c:pt idx="34">
                  <c:v>1.1573706247690512</c:v>
                </c:pt>
                <c:pt idx="35">
                  <c:v>1.1574720830750469</c:v>
                </c:pt>
                <c:pt idx="36">
                  <c:v>1.1575768346488307</c:v>
                </c:pt>
                <c:pt idx="37">
                  <c:v>1.1576848485192663</c:v>
                </c:pt>
                <c:pt idx="38">
                  <c:v>1.1577960920639143</c:v>
                </c:pt>
                <c:pt idx="39">
                  <c:v>1.1579105309485684</c:v>
                </c:pt>
                <c:pt idx="40">
                  <c:v>1.1580281291929759</c:v>
                </c:pt>
                <c:pt idx="41">
                  <c:v>1.1581488491667431</c:v>
                </c:pt>
                <c:pt idx="42">
                  <c:v>1.1582726514637107</c:v>
                </c:pt>
                <c:pt idx="43">
                  <c:v>1.1583994950559187</c:v>
                </c:pt>
                <c:pt idx="44">
                  <c:v>1.1585293373891976</c:v>
                </c:pt>
                <c:pt idx="45">
                  <c:v>1.1586621340029812</c:v>
                </c:pt>
                <c:pt idx="46">
                  <c:v>1.158797839107258</c:v>
                </c:pt>
                <c:pt idx="47">
                  <c:v>1.1589364051091808</c:v>
                </c:pt>
                <c:pt idx="48">
                  <c:v>1.1590777827482452</c:v>
                </c:pt>
                <c:pt idx="49">
                  <c:v>1.1592219214773136</c:v>
                </c:pt>
                <c:pt idx="50">
                  <c:v>1.1593687688368792</c:v>
                </c:pt>
                <c:pt idx="51">
                  <c:v>1.1595182710932039</c:v>
                </c:pt>
                <c:pt idx="52">
                  <c:v>1.1596703727560689</c:v>
                </c:pt>
                <c:pt idx="53">
                  <c:v>1.1598250171564528</c:v>
                </c:pt>
                <c:pt idx="54">
                  <c:v>1.1599821457761879</c:v>
                </c:pt>
                <c:pt idx="55">
                  <c:v>1.1601416989163711</c:v>
                </c:pt>
                <c:pt idx="56">
                  <c:v>1.1603036153707325</c:v>
                </c:pt>
                <c:pt idx="57">
                  <c:v>1.160467832551755</c:v>
                </c:pt>
                <c:pt idx="58">
                  <c:v>1.1606342865354102</c:v>
                </c:pt>
                <c:pt idx="59">
                  <c:v>1.1608029119642791</c:v>
                </c:pt>
                <c:pt idx="60">
                  <c:v>1.1609736423475554</c:v>
                </c:pt>
                <c:pt idx="61">
                  <c:v>1.1611464098081348</c:v>
                </c:pt>
                <c:pt idx="62">
                  <c:v>1.16132114535932</c:v>
                </c:pt>
                <c:pt idx="63">
                  <c:v>1.1614977786706544</c:v>
                </c:pt>
                <c:pt idx="64">
                  <c:v>1.1616762384444312</c:v>
                </c:pt>
                <c:pt idx="65">
                  <c:v>1.1618564521066608</c:v>
                </c:pt>
                <c:pt idx="66">
                  <c:v>1.162038346128486</c:v>
                </c:pt>
                <c:pt idx="67">
                  <c:v>1.162221845891509</c:v>
                </c:pt>
                <c:pt idx="68">
                  <c:v>1.1624068758915314</c:v>
                </c:pt>
                <c:pt idx="69">
                  <c:v>1.1625933595100084</c:v>
                </c:pt>
                <c:pt idx="70">
                  <c:v>1.1627812193929723</c:v>
                </c:pt>
                <c:pt idx="71">
                  <c:v>1.1629703772669244</c:v>
                </c:pt>
                <c:pt idx="72">
                  <c:v>1.1631607540801081</c:v>
                </c:pt>
                <c:pt idx="73">
                  <c:v>1.1633522699998864</c:v>
                </c:pt>
                <c:pt idx="74">
                  <c:v>1.1635448444034262</c:v>
                </c:pt>
                <c:pt idx="75">
                  <c:v>1.1637383961967778</c:v>
                </c:pt>
                <c:pt idx="76">
                  <c:v>1.1639328435094558</c:v>
                </c:pt>
                <c:pt idx="77">
                  <c:v>1.1641281039565305</c:v>
                </c:pt>
                <c:pt idx="78">
                  <c:v>1.1643240946371063</c:v>
                </c:pt>
                <c:pt idx="79">
                  <c:v>1.164520732186874</c:v>
                </c:pt>
                <c:pt idx="80">
                  <c:v>1.1647179328412822</c:v>
                </c:pt>
                <c:pt idx="81">
                  <c:v>1.1649156125195617</c:v>
                </c:pt>
                <c:pt idx="82">
                  <c:v>1.1651136866523948</c:v>
                </c:pt>
                <c:pt idx="83">
                  <c:v>1.1653120705591624</c:v>
                </c:pt>
                <c:pt idx="84">
                  <c:v>1.165510679318267</c:v>
                </c:pt>
                <c:pt idx="85">
                  <c:v>1.1657094278874007</c:v>
                </c:pt>
                <c:pt idx="86">
                  <c:v>1.1659082310283748</c:v>
                </c:pt>
                <c:pt idx="87">
                  <c:v>1.1661070035087713</c:v>
                </c:pt>
                <c:pt idx="88">
                  <c:v>1.166305660119844</c:v>
                </c:pt>
                <c:pt idx="89">
                  <c:v>1.1665041156090425</c:v>
                </c:pt>
                <c:pt idx="90">
                  <c:v>1.166702284841951</c:v>
                </c:pt>
                <c:pt idx="91">
                  <c:v>1.1669000829240199</c:v>
                </c:pt>
                <c:pt idx="92">
                  <c:v>1.1670974251236954</c:v>
                </c:pt>
                <c:pt idx="93">
                  <c:v>1.1672942269033839</c:v>
                </c:pt>
                <c:pt idx="94">
                  <c:v>1.1674904040775806</c:v>
                </c:pt>
                <c:pt idx="95">
                  <c:v>1.1676858727622565</c:v>
                </c:pt>
                <c:pt idx="96">
                  <c:v>1.1678805496238631</c:v>
                </c:pt>
                <c:pt idx="97">
                  <c:v>1.1680743515472292</c:v>
                </c:pt>
                <c:pt idx="98">
                  <c:v>1.1682671960390072</c:v>
                </c:pt>
                <c:pt idx="99">
                  <c:v>1.1684590011940383</c:v>
                </c:pt>
                <c:pt idx="100">
                  <c:v>1.1686496856422153</c:v>
                </c:pt>
                <c:pt idx="101">
                  <c:v>1.1688391686761643</c:v>
                </c:pt>
                <c:pt idx="102">
                  <c:v>1.1690273702614347</c:v>
                </c:pt>
                <c:pt idx="103">
                  <c:v>1.1692142110295947</c:v>
                </c:pt>
                <c:pt idx="104">
                  <c:v>1.1693996125144819</c:v>
                </c:pt>
                <c:pt idx="105">
                  <c:v>1.1695834969404153</c:v>
                </c:pt>
                <c:pt idx="106">
                  <c:v>1.1697657874932534</c:v>
                </c:pt>
                <c:pt idx="107">
                  <c:v>1.169946408161872</c:v>
                </c:pt>
                <c:pt idx="108">
                  <c:v>1.1701252839984817</c:v>
                </c:pt>
                <c:pt idx="109">
                  <c:v>1.1703023409340285</c:v>
                </c:pt>
                <c:pt idx="110">
                  <c:v>1.170477505965662</c:v>
                </c:pt>
                <c:pt idx="111">
                  <c:v>1.1706507070873258</c:v>
                </c:pt>
                <c:pt idx="112">
                  <c:v>1.1708218734601228</c:v>
                </c:pt>
                <c:pt idx="113">
                  <c:v>1.170990935374123</c:v>
                </c:pt>
                <c:pt idx="114">
                  <c:v>1.1711578242454848</c:v>
                </c:pt>
                <c:pt idx="115">
                  <c:v>1.1713224727510541</c:v>
                </c:pt>
                <c:pt idx="116">
                  <c:v>1.1714848146690062</c:v>
                </c:pt>
                <c:pt idx="117">
                  <c:v>1.1716447851670999</c:v>
                </c:pt>
                <c:pt idx="118">
                  <c:v>1.171802320694604</c:v>
                </c:pt>
                <c:pt idx="119">
                  <c:v>1.171957358998938</c:v>
                </c:pt>
                <c:pt idx="120">
                  <c:v>1.1721098391146425</c:v>
                </c:pt>
                <c:pt idx="121">
                  <c:v>1.1722597015684695</c:v>
                </c:pt>
                <c:pt idx="122">
                  <c:v>1.1724068882856726</c:v>
                </c:pt>
                <c:pt idx="123">
                  <c:v>1.1725513424528986</c:v>
                </c:pt>
                <c:pt idx="124">
                  <c:v>1.1726930089104368</c:v>
                </c:pt>
                <c:pt idx="125">
                  <c:v>1.1728318338726083</c:v>
                </c:pt>
                <c:pt idx="126">
                  <c:v>1.1729677651160737</c:v>
                </c:pt>
                <c:pt idx="127">
                  <c:v>1.1731007518567897</c:v>
                </c:pt>
                <c:pt idx="128">
                  <c:v>1.1732307448914165</c:v>
                </c:pt>
                <c:pt idx="129">
                  <c:v>1.1733576965358803</c:v>
                </c:pt>
                <c:pt idx="130">
                  <c:v>1.1734815607046529</c:v>
                </c:pt>
                <c:pt idx="131">
                  <c:v>1.1736022929264478</c:v>
                </c:pt>
                <c:pt idx="132">
                  <c:v>1.1737198502516979</c:v>
                </c:pt>
                <c:pt idx="133">
                  <c:v>1.1738341914409784</c:v>
                </c:pt>
                <c:pt idx="134">
                  <c:v>1.173945276791883</c:v>
                </c:pt>
                <c:pt idx="135">
                  <c:v>1.1740530682650383</c:v>
                </c:pt>
                <c:pt idx="136">
                  <c:v>1.1741575294686399</c:v>
                </c:pt>
                <c:pt idx="137">
                  <c:v>1.1742586256745853</c:v>
                </c:pt>
                <c:pt idx="138">
                  <c:v>1.1743563238005785</c:v>
                </c:pt>
                <c:pt idx="139">
                  <c:v>1.1744505924599666</c:v>
                </c:pt>
                <c:pt idx="140">
                  <c:v>1.1745414018789906</c:v>
                </c:pt>
                <c:pt idx="141">
                  <c:v>1.1746287239617239</c:v>
                </c:pt>
                <c:pt idx="142">
                  <c:v>1.1747125324467365</c:v>
                </c:pt>
                <c:pt idx="143">
                  <c:v>1.1747928025421188</c:v>
                </c:pt>
                <c:pt idx="144">
                  <c:v>1.1748695112412837</c:v>
                </c:pt>
                <c:pt idx="145">
                  <c:v>1.1749426372116345</c:v>
                </c:pt>
                <c:pt idx="146">
                  <c:v>1.1750121607919661</c:v>
                </c:pt>
                <c:pt idx="147">
                  <c:v>1.1750780639615372</c:v>
                </c:pt>
                <c:pt idx="148">
                  <c:v>1.175140330479681</c:v>
                </c:pt>
                <c:pt idx="149">
                  <c:v>1.1751989456479235</c:v>
                </c:pt>
                <c:pt idx="150">
                  <c:v>1.175253896482072</c:v>
                </c:pt>
                <c:pt idx="151">
                  <c:v>1.1753051717113558</c:v>
                </c:pt>
                <c:pt idx="152">
                  <c:v>1.1753527616969854</c:v>
                </c:pt>
                <c:pt idx="153">
                  <c:v>1.175396658367402</c:v>
                </c:pt>
                <c:pt idx="154">
                  <c:v>1.1754368553752401</c:v>
                </c:pt>
                <c:pt idx="155">
                  <c:v>1.1754733479050903</c:v>
                </c:pt>
                <c:pt idx="156">
                  <c:v>1.175506132877902</c:v>
                </c:pt>
                <c:pt idx="157">
                  <c:v>1.1755352087429718</c:v>
                </c:pt>
                <c:pt idx="158">
                  <c:v>1.1755605755074598</c:v>
                </c:pt>
                <c:pt idx="159">
                  <c:v>1.1755822348778837</c:v>
                </c:pt>
                <c:pt idx="160">
                  <c:v>1.1756001899878978</c:v>
                </c:pt>
                <c:pt idx="161">
                  <c:v>1.175614445602515</c:v>
                </c:pt>
                <c:pt idx="162">
                  <c:v>1.1756250080210457</c:v>
                </c:pt>
                <c:pt idx="163">
                  <c:v>1.1756318850432417</c:v>
                </c:pt>
                <c:pt idx="164">
                  <c:v>1.1756350859197247</c:v>
                </c:pt>
                <c:pt idx="165">
                  <c:v>1.1756346215873885</c:v>
                </c:pt>
                <c:pt idx="166">
                  <c:v>1.1756305041601036</c:v>
                </c:pt>
                <c:pt idx="167">
                  <c:v>1.1756227473862666</c:v>
                </c:pt>
                <c:pt idx="168">
                  <c:v>1.1756113664087646</c:v>
                </c:pt>
                <c:pt idx="169">
                  <c:v>1.1755963778102962</c:v>
                </c:pt>
                <c:pt idx="170">
                  <c:v>1.1755777995637156</c:v>
                </c:pt>
                <c:pt idx="171">
                  <c:v>1.1755556509184888</c:v>
                </c:pt>
                <c:pt idx="172">
                  <c:v>1.1755299526051921</c:v>
                </c:pt>
                <c:pt idx="173">
                  <c:v>1.1755007265313917</c:v>
                </c:pt>
                <c:pt idx="174">
                  <c:v>1.1754679960652612</c:v>
                </c:pt>
                <c:pt idx="175">
                  <c:v>1.1754317857949792</c:v>
                </c:pt>
                <c:pt idx="176">
                  <c:v>1.1753921215275367</c:v>
                </c:pt>
                <c:pt idx="177">
                  <c:v>1.1753490303803578</c:v>
                </c:pt>
                <c:pt idx="178">
                  <c:v>1.1753025406058022</c:v>
                </c:pt>
                <c:pt idx="179">
                  <c:v>1.1752526816993361</c:v>
                </c:pt>
                <c:pt idx="180">
                  <c:v>1.1751994843338689</c:v>
                </c:pt>
                <c:pt idx="181">
                  <c:v>1.175142980373699</c:v>
                </c:pt>
                <c:pt idx="182">
                  <c:v>1.1750832025405697</c:v>
                </c:pt>
                <c:pt idx="183">
                  <c:v>1.1750201849635189</c:v>
                </c:pt>
                <c:pt idx="184">
                  <c:v>1.17495396268821</c:v>
                </c:pt>
                <c:pt idx="185">
                  <c:v>1.1748845718476382</c:v>
                </c:pt>
                <c:pt idx="186">
                  <c:v>1.1748120494081691</c:v>
                </c:pt>
                <c:pt idx="187">
                  <c:v>1.1747364335608068</c:v>
                </c:pt>
                <c:pt idx="188">
                  <c:v>1.1746577633575523</c:v>
                </c:pt>
                <c:pt idx="189">
                  <c:v>1.1745760788499846</c:v>
                </c:pt>
                <c:pt idx="190">
                  <c:v>1.1744914207888566</c:v>
                </c:pt>
                <c:pt idx="191">
                  <c:v>1.1744038310309197</c:v>
                </c:pt>
                <c:pt idx="192">
                  <c:v>1.1743133522060381</c:v>
                </c:pt>
                <c:pt idx="193">
                  <c:v>1.174220027716476</c:v>
                </c:pt>
                <c:pt idx="194">
                  <c:v>1.1741239018269369</c:v>
                </c:pt>
                <c:pt idx="195">
                  <c:v>1.1740250195708837</c:v>
                </c:pt>
                <c:pt idx="196">
                  <c:v>1.1739234267467185</c:v>
                </c:pt>
                <c:pt idx="197">
                  <c:v>1.173819169680947</c:v>
                </c:pt>
                <c:pt idx="198">
                  <c:v>1.1737122956661743</c:v>
                </c:pt>
                <c:pt idx="199">
                  <c:v>1.1736028524402478</c:v>
                </c:pt>
                <c:pt idx="200">
                  <c:v>1.1734908885305617</c:v>
                </c:pt>
                <c:pt idx="201">
                  <c:v>1.173376452969781</c:v>
                </c:pt>
                <c:pt idx="202">
                  <c:v>1.1732595953095939</c:v>
                </c:pt>
                <c:pt idx="203">
                  <c:v>1.1731403658848056</c:v>
                </c:pt>
                <c:pt idx="204">
                  <c:v>1.1730188152953911</c:v>
                </c:pt>
                <c:pt idx="205">
                  <c:v>1.1728949947653917</c:v>
                </c:pt>
                <c:pt idx="206">
                  <c:v>1.1727689559987453</c:v>
                </c:pt>
                <c:pt idx="207">
                  <c:v>1.1726407510850347</c:v>
                </c:pt>
                <c:pt idx="208">
                  <c:v>1.1725104325446098</c:v>
                </c:pt>
                <c:pt idx="209">
                  <c:v>1.1723780533105657</c:v>
                </c:pt>
                <c:pt idx="210">
                  <c:v>1.1722436667125065</c:v>
                </c:pt>
                <c:pt idx="211">
                  <c:v>1.1721073263034327</c:v>
                </c:pt>
                <c:pt idx="212">
                  <c:v>1.1719690860138985</c:v>
                </c:pt>
                <c:pt idx="213">
                  <c:v>1.171829000117097</c:v>
                </c:pt>
                <c:pt idx="214">
                  <c:v>1.1716871230140242</c:v>
                </c:pt>
                <c:pt idx="215">
                  <c:v>1.171543509460635</c:v>
                </c:pt>
                <c:pt idx="216">
                  <c:v>1.1713982143992694</c:v>
                </c:pt>
                <c:pt idx="217">
                  <c:v>1.171251292798803</c:v>
                </c:pt>
                <c:pt idx="218">
                  <c:v>1.1711028000588919</c:v>
                </c:pt>
                <c:pt idx="219">
                  <c:v>1.1709527915263187</c:v>
                </c:pt>
                <c:pt idx="220">
                  <c:v>1.1708013226198519</c:v>
                </c:pt>
                <c:pt idx="221">
                  <c:v>1.1706484490577946</c:v>
                </c:pt>
                <c:pt idx="222">
                  <c:v>1.1704942263805216</c:v>
                </c:pt>
                <c:pt idx="223">
                  <c:v>1.1703387103319636</c:v>
                </c:pt>
                <c:pt idx="224">
                  <c:v>1.1701819565850138</c:v>
                </c:pt>
                <c:pt idx="225">
                  <c:v>1.1700240209201538</c:v>
                </c:pt>
                <c:pt idx="226">
                  <c:v>1.1698649589375674</c:v>
                </c:pt>
                <c:pt idx="227">
                  <c:v>1.1697048263090859</c:v>
                </c:pt>
                <c:pt idx="228">
                  <c:v>1.169543678587557</c:v>
                </c:pt>
                <c:pt idx="229">
                  <c:v>1.1693815712113813</c:v>
                </c:pt>
                <c:pt idx="230">
                  <c:v>1.1692185595863356</c:v>
                </c:pt>
                <c:pt idx="231">
                  <c:v>1.1690546988977712</c:v>
                </c:pt>
                <c:pt idx="232">
                  <c:v>1.1688900442938843</c:v>
                </c:pt>
                <c:pt idx="233">
                  <c:v>1.1687246506562414</c:v>
                </c:pt>
                <c:pt idx="234">
                  <c:v>1.1685585727621011</c:v>
                </c:pt>
                <c:pt idx="235">
                  <c:v>1.1683918650175731</c:v>
                </c:pt>
                <c:pt idx="236">
                  <c:v>1.1682245818579842</c:v>
                </c:pt>
                <c:pt idx="237">
                  <c:v>1.1680567773293096</c:v>
                </c:pt>
                <c:pt idx="238">
                  <c:v>1.1678885051704591</c:v>
                </c:pt>
                <c:pt idx="239">
                  <c:v>1.167719819003072</c:v>
                </c:pt>
                <c:pt idx="240">
                  <c:v>1.1675507720782887</c:v>
                </c:pt>
                <c:pt idx="241">
                  <c:v>1.1673814173465775</c:v>
                </c:pt>
                <c:pt idx="242">
                  <c:v>1.1672118073874147</c:v>
                </c:pt>
                <c:pt idx="243">
                  <c:v>1.1670419946260009</c:v>
                </c:pt>
                <c:pt idx="244">
                  <c:v>1.166872030982163</c:v>
                </c:pt>
                <c:pt idx="245">
                  <c:v>1.1667019681099462</c:v>
                </c:pt>
                <c:pt idx="246">
                  <c:v>1.1665318572375281</c:v>
                </c:pt>
                <c:pt idx="247">
                  <c:v>1.1663617492778757</c:v>
                </c:pt>
                <c:pt idx="248">
                  <c:v>1.1661916946822772</c:v>
                </c:pt>
                <c:pt idx="249">
                  <c:v>1.1660217436214759</c:v>
                </c:pt>
                <c:pt idx="250">
                  <c:v>1.1658519457114409</c:v>
                </c:pt>
                <c:pt idx="251">
                  <c:v>1.1656823502692821</c:v>
                </c:pt>
                <c:pt idx="252">
                  <c:v>1.1655130061499288</c:v>
                </c:pt>
                <c:pt idx="253">
                  <c:v>1.165343961798093</c:v>
                </c:pt>
                <c:pt idx="254">
                  <c:v>1.165175265108469</c:v>
                </c:pt>
                <c:pt idx="255">
                  <c:v>1.1650069637762814</c:v>
                </c:pt>
                <c:pt idx="256">
                  <c:v>1.1648391046868836</c:v>
                </c:pt>
                <c:pt idx="257">
                  <c:v>1.1646717346926063</c:v>
                </c:pt>
                <c:pt idx="258">
                  <c:v>1.1645048997745535</c:v>
                </c:pt>
                <c:pt idx="259">
                  <c:v>1.1643386457438625</c:v>
                </c:pt>
                <c:pt idx="260">
                  <c:v>1.1641730178129945</c:v>
                </c:pt>
                <c:pt idx="261">
                  <c:v>1.164008060708456</c:v>
                </c:pt>
                <c:pt idx="262">
                  <c:v>1.1638438187754521</c:v>
                </c:pt>
                <c:pt idx="263">
                  <c:v>1.1636803358224919</c:v>
                </c:pt>
                <c:pt idx="264">
                  <c:v>1.163517655196846</c:v>
                </c:pt>
                <c:pt idx="265">
                  <c:v>1.1633558196787208</c:v>
                </c:pt>
                <c:pt idx="266">
                  <c:v>1.1631948717529659</c:v>
                </c:pt>
                <c:pt idx="267">
                  <c:v>1.1630348532146175</c:v>
                </c:pt>
                <c:pt idx="268">
                  <c:v>1.1628758055812964</c:v>
                </c:pt>
                <c:pt idx="269">
                  <c:v>1.1627177697549667</c:v>
                </c:pt>
                <c:pt idx="270">
                  <c:v>1.1625607862370451</c:v>
                </c:pt>
                <c:pt idx="271">
                  <c:v>1.1624048950056538</c:v>
                </c:pt>
                <c:pt idx="272">
                  <c:v>1.162250135583216</c:v>
                </c:pt>
                <c:pt idx="273">
                  <c:v>1.1620965470911615</c:v>
                </c:pt>
                <c:pt idx="274">
                  <c:v>1.1619441680732288</c:v>
                </c:pt>
                <c:pt idx="275">
                  <c:v>1.1617930366538078</c:v>
                </c:pt>
                <c:pt idx="276">
                  <c:v>1.1616431905505742</c:v>
                </c:pt>
                <c:pt idx="277">
                  <c:v>1.1614946670134119</c:v>
                </c:pt>
                <c:pt idx="278">
                  <c:v>1.1613475027516267</c:v>
                </c:pt>
                <c:pt idx="279">
                  <c:v>1.161201734219345</c:v>
                </c:pt>
                <c:pt idx="280">
                  <c:v>1.1610573971910945</c:v>
                </c:pt>
                <c:pt idx="281">
                  <c:v>1.160914527228468</c:v>
                </c:pt>
                <c:pt idx="282">
                  <c:v>1.1607731592870183</c:v>
                </c:pt>
                <c:pt idx="283">
                  <c:v>1.1606333280971295</c:v>
                </c:pt>
                <c:pt idx="284">
                  <c:v>1.1604950677533483</c:v>
                </c:pt>
                <c:pt idx="285">
                  <c:v>1.1603584120944404</c:v>
                </c:pt>
                <c:pt idx="286">
                  <c:v>1.1602233944995746</c:v>
                </c:pt>
                <c:pt idx="287">
                  <c:v>1.1600900478932383</c:v>
                </c:pt>
                <c:pt idx="288">
                  <c:v>1.1599584050117471</c:v>
                </c:pt>
                <c:pt idx="289">
                  <c:v>1.159828497866245</c:v>
                </c:pt>
                <c:pt idx="290">
                  <c:v>1.1597003583753089</c:v>
                </c:pt>
                <c:pt idx="291">
                  <c:v>1.1595740179990106</c:v>
                </c:pt>
                <c:pt idx="292">
                  <c:v>1.1594495077320803</c:v>
                </c:pt>
                <c:pt idx="293">
                  <c:v>1.1593268582787899</c:v>
                </c:pt>
                <c:pt idx="294">
                  <c:v>1.1592060999504892</c:v>
                </c:pt>
                <c:pt idx="295">
                  <c:v>1.1590872627757849</c:v>
                </c:pt>
                <c:pt idx="296">
                  <c:v>1.1589703762280108</c:v>
                </c:pt>
                <c:pt idx="297">
                  <c:v>1.1588554697251554</c:v>
                </c:pt>
                <c:pt idx="298">
                  <c:v>1.1587425720360549</c:v>
                </c:pt>
                <c:pt idx="299">
                  <c:v>1.1586317118026479</c:v>
                </c:pt>
                <c:pt idx="300">
                  <c:v>1.1585229171320222</c:v>
                </c:pt>
                <c:pt idx="301">
                  <c:v>1.1584162159854099</c:v>
                </c:pt>
                <c:pt idx="302">
                  <c:v>1.158311635828184</c:v>
                </c:pt>
                <c:pt idx="303">
                  <c:v>1.158209203859363</c:v>
                </c:pt>
                <c:pt idx="304">
                  <c:v>1.1581089468547265</c:v>
                </c:pt>
                <c:pt idx="305">
                  <c:v>1.1580108913955578</c:v>
                </c:pt>
                <c:pt idx="306">
                  <c:v>1.1579150635584075</c:v>
                </c:pt>
                <c:pt idx="307">
                  <c:v>1.1578214891547209</c:v>
                </c:pt>
                <c:pt idx="308">
                  <c:v>1.1577301937089579</c:v>
                </c:pt>
                <c:pt idx="309">
                  <c:v>1.1576412021935412</c:v>
                </c:pt>
                <c:pt idx="310">
                  <c:v>1.1575545394374969</c:v>
                </c:pt>
                <c:pt idx="311">
                  <c:v>1.1574702298228789</c:v>
                </c:pt>
                <c:pt idx="312">
                  <c:v>1.157388297334907</c:v>
                </c:pt>
                <c:pt idx="313">
                  <c:v>1.1573087656445129</c:v>
                </c:pt>
                <c:pt idx="314">
                  <c:v>1.1572316580679822</c:v>
                </c:pt>
                <c:pt idx="315">
                  <c:v>1.1571569974474827</c:v>
                </c:pt>
                <c:pt idx="316">
                  <c:v>1.1570848062614085</c:v>
                </c:pt>
                <c:pt idx="317">
                  <c:v>1.1570151066680898</c:v>
                </c:pt>
                <c:pt idx="318">
                  <c:v>1.1569479203027688</c:v>
                </c:pt>
                <c:pt idx="319">
                  <c:v>1.1568832685015598</c:v>
                </c:pt>
                <c:pt idx="320">
                  <c:v>1.1568211720002706</c:v>
                </c:pt>
                <c:pt idx="321">
                  <c:v>1.1567616512973691</c:v>
                </c:pt>
                <c:pt idx="322">
                  <c:v>1.15670472633376</c:v>
                </c:pt>
                <c:pt idx="323">
                  <c:v>1.1566504165134799</c:v>
                </c:pt>
                <c:pt idx="324">
                  <c:v>1.156598740867159</c:v>
                </c:pt>
                <c:pt idx="325">
                  <c:v>1.1565497179208442</c:v>
                </c:pt>
                <c:pt idx="326">
                  <c:v>1.1565033656798396</c:v>
                </c:pt>
                <c:pt idx="327">
                  <c:v>1.1564597015772238</c:v>
                </c:pt>
                <c:pt idx="328">
                  <c:v>1.1564187426177723</c:v>
                </c:pt>
                <c:pt idx="329">
                  <c:v>1.1563805051385054</c:v>
                </c:pt>
                <c:pt idx="330">
                  <c:v>1.156345004970234</c:v>
                </c:pt>
                <c:pt idx="331">
                  <c:v>1.1563122573898343</c:v>
                </c:pt>
                <c:pt idx="332">
                  <c:v>1.1562822769517092</c:v>
                </c:pt>
                <c:pt idx="333">
                  <c:v>1.1562550777492169</c:v>
                </c:pt>
                <c:pt idx="334">
                  <c:v>1.15623067311811</c:v>
                </c:pt>
                <c:pt idx="335">
                  <c:v>1.1562090757561629</c:v>
                </c:pt>
                <c:pt idx="336">
                  <c:v>1.1561902978175602</c:v>
                </c:pt>
                <c:pt idx="337">
                  <c:v>1.1561743505036168</c:v>
                </c:pt>
                <c:pt idx="338">
                  <c:v>1.1561612446055765</c:v>
                </c:pt>
                <c:pt idx="339">
                  <c:v>1.1561509899170668</c:v>
                </c:pt>
                <c:pt idx="340">
                  <c:v>1.1561435957661164</c:v>
                </c:pt>
                <c:pt idx="341">
                  <c:v>1.156139070447602</c:v>
                </c:pt>
                <c:pt idx="342">
                  <c:v>1.1561374216361253</c:v>
                </c:pt>
                <c:pt idx="343">
                  <c:v>1.1561386562083502</c:v>
                </c:pt>
                <c:pt idx="344">
                  <c:v>1.1561427801251596</c:v>
                </c:pt>
                <c:pt idx="345">
                  <c:v>1.1561497985961211</c:v>
                </c:pt>
                <c:pt idx="346">
                  <c:v>1.1561597159898234</c:v>
                </c:pt>
                <c:pt idx="347">
                  <c:v>1.1561725356985881</c:v>
                </c:pt>
                <c:pt idx="348">
                  <c:v>1.1561882604007319</c:v>
                </c:pt>
                <c:pt idx="349">
                  <c:v>1.1562068917131934</c:v>
                </c:pt>
                <c:pt idx="350">
                  <c:v>1.1562284304257546</c:v>
                </c:pt>
                <c:pt idx="351">
                  <c:v>1.1562528763525353</c:v>
                </c:pt>
                <c:pt idx="352">
                  <c:v>1.1562802284252467</c:v>
                </c:pt>
                <c:pt idx="353">
                  <c:v>1.1563104845584713</c:v>
                </c:pt>
                <c:pt idx="354">
                  <c:v>1.1563436416998156</c:v>
                </c:pt>
                <c:pt idx="355">
                  <c:v>1.1563796958153072</c:v>
                </c:pt>
                <c:pt idx="356">
                  <c:v>1.1564186419219875</c:v>
                </c:pt>
                <c:pt idx="357">
                  <c:v>1.1564604739606064</c:v>
                </c:pt>
                <c:pt idx="358">
                  <c:v>1.1565051848699353</c:v>
                </c:pt>
                <c:pt idx="359">
                  <c:v>1.1565527665499311</c:v>
                </c:pt>
                <c:pt idx="360">
                  <c:v>1.1566032099534067</c:v>
                </c:pt>
                <c:pt idx="361">
                  <c:v>1.1566565048425885</c:v>
                </c:pt>
                <c:pt idx="362">
                  <c:v>1.1567126400283751</c:v>
                </c:pt>
                <c:pt idx="363">
                  <c:v>1.1567716032278252</c:v>
                </c:pt>
                <c:pt idx="364">
                  <c:v>1.1568333810550728</c:v>
                </c:pt>
                <c:pt idx="365">
                  <c:v>1.156897959104352</c:v>
                </c:pt>
                <c:pt idx="366">
                  <c:v>1.1569653219741198</c:v>
                </c:pt>
                <c:pt idx="367">
                  <c:v>1.1570354529821787</c:v>
                </c:pt>
                <c:pt idx="368">
                  <c:v>1.157108334534819</c:v>
                </c:pt>
                <c:pt idx="369">
                  <c:v>1.1571839478839046</c:v>
                </c:pt>
                <c:pt idx="370">
                  <c:v>1.1572622732372579</c:v>
                </c:pt>
                <c:pt idx="371">
                  <c:v>1.1573432897240143</c:v>
                </c:pt>
                <c:pt idx="372">
                  <c:v>1.157426975347291</c:v>
                </c:pt>
                <c:pt idx="373">
                  <c:v>1.157513307075446</c:v>
                </c:pt>
                <c:pt idx="374">
                  <c:v>1.157602260818122</c:v>
                </c:pt>
                <c:pt idx="375">
                  <c:v>1.1576938113950539</c:v>
                </c:pt>
                <c:pt idx="376">
                  <c:v>1.1577879325946006</c:v>
                </c:pt>
                <c:pt idx="377">
                  <c:v>1.1578845970810876</c:v>
                </c:pt>
                <c:pt idx="378">
                  <c:v>1.1579837765708831</c:v>
                </c:pt>
                <c:pt idx="379">
                  <c:v>1.1580854417046746</c:v>
                </c:pt>
                <c:pt idx="380">
                  <c:v>1.158189562058171</c:v>
                </c:pt>
                <c:pt idx="381">
                  <c:v>1.1582961062169568</c:v>
                </c:pt>
                <c:pt idx="382">
                  <c:v>1.1584050418086613</c:v>
                </c:pt>
                <c:pt idx="383">
                  <c:v>1.1585163354224997</c:v>
                </c:pt>
                <c:pt idx="384">
                  <c:v>1.1586299526363</c:v>
                </c:pt>
                <c:pt idx="385">
                  <c:v>1.1587458581039218</c:v>
                </c:pt>
                <c:pt idx="386">
                  <c:v>1.1588640155206724</c:v>
                </c:pt>
                <c:pt idx="387">
                  <c:v>1.1589843876333232</c:v>
                </c:pt>
                <c:pt idx="388">
                  <c:v>1.1591069363226361</c:v>
                </c:pt>
                <c:pt idx="389">
                  <c:v>1.1592316225252972</c:v>
                </c:pt>
                <c:pt idx="390">
                  <c:v>1.1593584061958031</c:v>
                </c:pt>
                <c:pt idx="391">
                  <c:v>1.1594872466264545</c:v>
                </c:pt>
                <c:pt idx="392">
                  <c:v>1.1596181020801801</c:v>
                </c:pt>
                <c:pt idx="393">
                  <c:v>1.1597509300408431</c:v>
                </c:pt>
                <c:pt idx="394">
                  <c:v>1.1598856872663832</c:v>
                </c:pt>
                <c:pt idx="395">
                  <c:v>1.1600223296366563</c:v>
                </c:pt>
                <c:pt idx="396">
                  <c:v>1.1601608122464109</c:v>
                </c:pt>
                <c:pt idx="397">
                  <c:v>1.1603010895055257</c:v>
                </c:pt>
                <c:pt idx="398">
                  <c:v>1.1604431151112979</c:v>
                </c:pt>
                <c:pt idx="399">
                  <c:v>1.1605868419939138</c:v>
                </c:pt>
                <c:pt idx="400">
                  <c:v>1.1607322224428509</c:v>
                </c:pt>
                <c:pt idx="401">
                  <c:v>1.1608792081441301</c:v>
                </c:pt>
                <c:pt idx="402">
                  <c:v>1.1610277500195074</c:v>
                </c:pt>
                <c:pt idx="403">
                  <c:v>1.161177798510292</c:v>
                </c:pt>
                <c:pt idx="404">
                  <c:v>1.1613293034813521</c:v>
                </c:pt>
                <c:pt idx="405">
                  <c:v>1.1614822140756709</c:v>
                </c:pt>
                <c:pt idx="406">
                  <c:v>1.1616364790923623</c:v>
                </c:pt>
                <c:pt idx="407">
                  <c:v>1.1617920467554119</c:v>
                </c:pt>
                <c:pt idx="408">
                  <c:v>1.1619488648532619</c:v>
                </c:pt>
                <c:pt idx="409">
                  <c:v>1.1621068805589025</c:v>
                </c:pt>
                <c:pt idx="410">
                  <c:v>1.1622660407786214</c:v>
                </c:pt>
                <c:pt idx="411">
                  <c:v>1.1624262920593704</c:v>
                </c:pt>
                <c:pt idx="412">
                  <c:v>1.1625875803675014</c:v>
                </c:pt>
                <c:pt idx="413">
                  <c:v>1.1627498514430701</c:v>
                </c:pt>
                <c:pt idx="414">
                  <c:v>1.1629130508290824</c:v>
                </c:pt>
                <c:pt idx="415">
                  <c:v>1.163077123457436</c:v>
                </c:pt>
                <c:pt idx="416">
                  <c:v>1.1632420142129947</c:v>
                </c:pt>
                <c:pt idx="417">
                  <c:v>1.1634076677933058</c:v>
                </c:pt>
                <c:pt idx="418">
                  <c:v>1.1635740284280252</c:v>
                </c:pt>
                <c:pt idx="419">
                  <c:v>1.1637410404430673</c:v>
                </c:pt>
                <c:pt idx="420">
                  <c:v>1.1639086477116289</c:v>
                </c:pt>
                <c:pt idx="421">
                  <c:v>1.1640767942421011</c:v>
                </c:pt>
                <c:pt idx="422">
                  <c:v>1.1642454237211872</c:v>
                </c:pt>
                <c:pt idx="423">
                  <c:v>1.1644144798573468</c:v>
                </c:pt>
                <c:pt idx="424">
                  <c:v>1.1645839062566019</c:v>
                </c:pt>
                <c:pt idx="425">
                  <c:v>1.1647536464430233</c:v>
                </c:pt>
                <c:pt idx="426">
                  <c:v>1.1649236440573898</c:v>
                </c:pt>
                <c:pt idx="427">
                  <c:v>1.1650938426140214</c:v>
                </c:pt>
                <c:pt idx="428">
                  <c:v>1.1652641857455879</c:v>
                </c:pt>
                <c:pt idx="429">
                  <c:v>1.1654346170948242</c:v>
                </c:pt>
                <c:pt idx="430">
                  <c:v>1.1656050805522908</c:v>
                </c:pt>
                <c:pt idx="431">
                  <c:v>1.1657755198035715</c:v>
                </c:pt>
                <c:pt idx="432">
                  <c:v>1.1659458789474981</c:v>
                </c:pt>
                <c:pt idx="433">
                  <c:v>1.1661161022006792</c:v>
                </c:pt>
                <c:pt idx="434">
                  <c:v>1.1662861337956612</c:v>
                </c:pt>
                <c:pt idx="435">
                  <c:v>1.1664559183348198</c:v>
                </c:pt>
                <c:pt idx="436">
                  <c:v>1.1666254005767116</c:v>
                </c:pt>
                <c:pt idx="437">
                  <c:v>1.1667945255578225</c:v>
                </c:pt>
                <c:pt idx="438">
                  <c:v>1.1669632385528272</c:v>
                </c:pt>
                <c:pt idx="439">
                  <c:v>1.1671314851423544</c:v>
                </c:pt>
                <c:pt idx="440">
                  <c:v>1.1672992111977472</c:v>
                </c:pt>
                <c:pt idx="441">
                  <c:v>1.1674663630030357</c:v>
                </c:pt>
                <c:pt idx="442">
                  <c:v>1.167632887044306</c:v>
                </c:pt>
                <c:pt idx="443">
                  <c:v>1.1677987303182109</c:v>
                </c:pt>
                <c:pt idx="444">
                  <c:v>1.1679638401588868</c:v>
                </c:pt>
                <c:pt idx="445">
                  <c:v>1.1681281642929975</c:v>
                </c:pt>
                <c:pt idx="446">
                  <c:v>1.168291650952747</c:v>
                </c:pt>
                <c:pt idx="447">
                  <c:v>1.1684542487406591</c:v>
                </c:pt>
                <c:pt idx="448">
                  <c:v>1.1686159067203654</c:v>
                </c:pt>
                <c:pt idx="449">
                  <c:v>1.1687765744903076</c:v>
                </c:pt>
                <c:pt idx="450">
                  <c:v>1.1689362021456442</c:v>
                </c:pt>
                <c:pt idx="451">
                  <c:v>1.1690947402298153</c:v>
                </c:pt>
                <c:pt idx="452">
                  <c:v>1.169252139902248</c:v>
                </c:pt>
              </c:numCache>
            </c:numRef>
          </c:xVal>
          <c:yVal>
            <c:numRef>
              <c:f>ReportFile2!$R$9693:$R$10145</c:f>
              <c:numCache>
                <c:formatCode>General</c:formatCode>
                <c:ptCount val="453"/>
                <c:pt idx="0">
                  <c:v>4.6252894545494115E-6</c:v>
                </c:pt>
                <c:pt idx="1">
                  <c:v>2.7307288056390093E-5</c:v>
                </c:pt>
                <c:pt idx="2">
                  <c:v>1.3375247759159326E-4</c:v>
                </c:pt>
                <c:pt idx="3">
                  <c:v>5.0920393124963444E-4</c:v>
                </c:pt>
                <c:pt idx="4">
                  <c:v>1.0519219384038808E-3</c:v>
                </c:pt>
                <c:pt idx="5">
                  <c:v>1.594959502804275E-3</c:v>
                </c:pt>
                <c:pt idx="6">
                  <c:v>2.1381007680723032E-3</c:v>
                </c:pt>
                <c:pt idx="7">
                  <c:v>2.681128892584963E-3</c:v>
                </c:pt>
                <c:pt idx="8">
                  <c:v>3.223826167711706E-3</c:v>
                </c:pt>
                <c:pt idx="9">
                  <c:v>3.7659741443775018E-3</c:v>
                </c:pt>
                <c:pt idx="10">
                  <c:v>4.3073537727333824E-3</c:v>
                </c:pt>
                <c:pt idx="11">
                  <c:v>4.8477455198370992E-3</c:v>
                </c:pt>
                <c:pt idx="12">
                  <c:v>5.3869295027960916E-3</c:v>
                </c:pt>
                <c:pt idx="13">
                  <c:v>5.9246856327158275E-3</c:v>
                </c:pt>
                <c:pt idx="14">
                  <c:v>6.4607937386650599E-3</c:v>
                </c:pt>
                <c:pt idx="15">
                  <c:v>6.9950336951539755E-3</c:v>
                </c:pt>
                <c:pt idx="16">
                  <c:v>7.5271855698726131E-3</c:v>
                </c:pt>
                <c:pt idx="17">
                  <c:v>8.0570297554220151E-3</c:v>
                </c:pt>
                <c:pt idx="18">
                  <c:v>8.5843470921345717E-3</c:v>
                </c:pt>
                <c:pt idx="19">
                  <c:v>9.1089190224824899E-3</c:v>
                </c:pt>
                <c:pt idx="20">
                  <c:v>9.6305276981072784E-3</c:v>
                </c:pt>
                <c:pt idx="21">
                  <c:v>1.0148956149352446E-2</c:v>
                </c:pt>
                <c:pt idx="22">
                  <c:v>1.0663988383332119E-2</c:v>
                </c:pt>
                <c:pt idx="23">
                  <c:v>1.1175409548669387E-2</c:v>
                </c:pt>
                <c:pt idx="24">
                  <c:v>1.1683006035115375E-2</c:v>
                </c:pt>
                <c:pt idx="25">
                  <c:v>1.218656563652713E-2</c:v>
                </c:pt>
                <c:pt idx="26">
                  <c:v>1.2685877662868508E-2</c:v>
                </c:pt>
                <c:pt idx="27">
                  <c:v>1.3180733061583369E-2</c:v>
                </c:pt>
                <c:pt idx="28">
                  <c:v>1.3670924566277057E-2</c:v>
                </c:pt>
                <c:pt idx="29">
                  <c:v>1.4156246811786797E-2</c:v>
                </c:pt>
                <c:pt idx="30">
                  <c:v>1.4636496452591867E-2</c:v>
                </c:pt>
                <c:pt idx="31">
                  <c:v>1.5111472285454524E-2</c:v>
                </c:pt>
                <c:pt idx="32">
                  <c:v>1.5580975396009817E-2</c:v>
                </c:pt>
                <c:pt idx="33">
                  <c:v>1.6044809233418146E-2</c:v>
                </c:pt>
                <c:pt idx="34">
                  <c:v>1.6502779751913367E-2</c:v>
                </c:pt>
                <c:pt idx="35">
                  <c:v>1.6954695532583823E-2</c:v>
                </c:pt>
                <c:pt idx="36">
                  <c:v>1.7400367881048626E-2</c:v>
                </c:pt>
                <c:pt idx="37">
                  <c:v>1.7839610918215263E-2</c:v>
                </c:pt>
                <c:pt idx="38">
                  <c:v>1.8272241739898699E-2</c:v>
                </c:pt>
                <c:pt idx="39">
                  <c:v>1.8698080455927014E-2</c:v>
                </c:pt>
                <c:pt idx="40">
                  <c:v>1.9116950344601872E-2</c:v>
                </c:pt>
                <c:pt idx="41">
                  <c:v>1.9528677918084419E-2</c:v>
                </c:pt>
                <c:pt idx="42">
                  <c:v>1.9933093029889121E-2</c:v>
                </c:pt>
                <c:pt idx="43">
                  <c:v>2.0330028954819956E-2</c:v>
                </c:pt>
                <c:pt idx="44">
                  <c:v>2.0719322509341265E-2</c:v>
                </c:pt>
                <c:pt idx="45">
                  <c:v>2.1100814086114406E-2</c:v>
                </c:pt>
                <c:pt idx="46">
                  <c:v>2.1474347796412638E-2</c:v>
                </c:pt>
                <c:pt idx="47">
                  <c:v>2.1839771494011322E-2</c:v>
                </c:pt>
                <c:pt idx="48">
                  <c:v>2.2196936880176519E-2</c:v>
                </c:pt>
                <c:pt idx="49">
                  <c:v>2.254569959724919E-2</c:v>
                </c:pt>
                <c:pt idx="50">
                  <c:v>2.2885919228920845E-2</c:v>
                </c:pt>
                <c:pt idx="51">
                  <c:v>2.3217459456548503E-2</c:v>
                </c:pt>
                <c:pt idx="52">
                  <c:v>2.3540188035892685E-2</c:v>
                </c:pt>
                <c:pt idx="53">
                  <c:v>2.3853976935387343E-2</c:v>
                </c:pt>
                <c:pt idx="54">
                  <c:v>2.4158702314478975E-2</c:v>
                </c:pt>
                <c:pt idx="55">
                  <c:v>2.4454244640161334E-2</c:v>
                </c:pt>
                <c:pt idx="56">
                  <c:v>2.4740488706786693E-2</c:v>
                </c:pt>
                <c:pt idx="57">
                  <c:v>2.5017323683696257E-2</c:v>
                </c:pt>
                <c:pt idx="58">
                  <c:v>2.5284643161429067E-2</c:v>
                </c:pt>
                <c:pt idx="59">
                  <c:v>2.5542345184655344E-2</c:v>
                </c:pt>
                <c:pt idx="60">
                  <c:v>2.5790332296574046E-2</c:v>
                </c:pt>
                <c:pt idx="61">
                  <c:v>2.6028511562355233E-2</c:v>
                </c:pt>
                <c:pt idx="62">
                  <c:v>2.6256794622556329E-2</c:v>
                </c:pt>
                <c:pt idx="63">
                  <c:v>2.6475097666208824E-2</c:v>
                </c:pt>
                <c:pt idx="64">
                  <c:v>2.668334151768369E-2</c:v>
                </c:pt>
                <c:pt idx="65">
                  <c:v>2.6881451606271332E-2</c:v>
                </c:pt>
                <c:pt idx="66">
                  <c:v>2.706935800939549E-2</c:v>
                </c:pt>
                <c:pt idx="67">
                  <c:v>2.7246995430830232E-2</c:v>
                </c:pt>
                <c:pt idx="68">
                  <c:v>2.7414303312214748E-2</c:v>
                </c:pt>
                <c:pt idx="69">
                  <c:v>2.7571225643712449E-2</c:v>
                </c:pt>
                <c:pt idx="70">
                  <c:v>2.7717711198130254E-2</c:v>
                </c:pt>
                <c:pt idx="71">
                  <c:v>2.7853713362074307E-2</c:v>
                </c:pt>
                <c:pt idx="72">
                  <c:v>2.7979190238465009E-2</c:v>
                </c:pt>
                <c:pt idx="73">
                  <c:v>2.809410452544912E-2</c:v>
                </c:pt>
                <c:pt idx="74">
                  <c:v>2.8198423650532323E-2</c:v>
                </c:pt>
                <c:pt idx="75">
                  <c:v>2.82921196542689E-2</c:v>
                </c:pt>
                <c:pt idx="76">
                  <c:v>2.8375169250255208E-2</c:v>
                </c:pt>
                <c:pt idx="77">
                  <c:v>2.8447553666221346E-2</c:v>
                </c:pt>
                <c:pt idx="78">
                  <c:v>2.8509258877761824E-2</c:v>
                </c:pt>
                <c:pt idx="79">
                  <c:v>2.8560275303104454E-2</c:v>
                </c:pt>
                <c:pt idx="80">
                  <c:v>2.8600598043570777E-2</c:v>
                </c:pt>
                <c:pt idx="81">
                  <c:v>2.8630226632194774E-2</c:v>
                </c:pt>
                <c:pt idx="82">
                  <c:v>2.8649165119554478E-2</c:v>
                </c:pt>
                <c:pt idx="83">
                  <c:v>2.8657422071212288E-2</c:v>
                </c:pt>
                <c:pt idx="84">
                  <c:v>2.8655010437763764E-2</c:v>
                </c:pt>
                <c:pt idx="85">
                  <c:v>2.8641947666720825E-2</c:v>
                </c:pt>
                <c:pt idx="86">
                  <c:v>2.861825541762162E-2</c:v>
                </c:pt>
                <c:pt idx="87">
                  <c:v>2.8583959830977865E-2</c:v>
                </c:pt>
                <c:pt idx="88">
                  <c:v>2.8539091264345215E-2</c:v>
                </c:pt>
                <c:pt idx="89">
                  <c:v>2.8483684297251302E-2</c:v>
                </c:pt>
                <c:pt idx="90">
                  <c:v>2.8417777761424415E-2</c:v>
                </c:pt>
                <c:pt idx="91">
                  <c:v>2.8341414606306084E-2</c:v>
                </c:pt>
                <c:pt idx="92">
                  <c:v>2.8254641937127484E-2</c:v>
                </c:pt>
                <c:pt idx="93">
                  <c:v>2.8157510810154482E-2</c:v>
                </c:pt>
                <c:pt idx="94">
                  <c:v>2.8050076436987422E-2</c:v>
                </c:pt>
                <c:pt idx="95">
                  <c:v>2.7932397829155794E-2</c:v>
                </c:pt>
                <c:pt idx="96">
                  <c:v>2.7804538016908593E-2</c:v>
                </c:pt>
                <c:pt idx="97">
                  <c:v>2.7666563782136749E-2</c:v>
                </c:pt>
                <c:pt idx="98">
                  <c:v>2.751854575750828E-2</c:v>
                </c:pt>
                <c:pt idx="99">
                  <c:v>2.7360558280988642E-2</c:v>
                </c:pt>
                <c:pt idx="100">
                  <c:v>2.7192679368056406E-2</c:v>
                </c:pt>
                <c:pt idx="101">
                  <c:v>2.701499061415033E-2</c:v>
                </c:pt>
                <c:pt idx="102">
                  <c:v>2.6827577194896042E-2</c:v>
                </c:pt>
                <c:pt idx="103">
                  <c:v>2.6630527747151626E-2</c:v>
                </c:pt>
                <c:pt idx="104">
                  <c:v>2.6423934352583365E-2</c:v>
                </c:pt>
                <c:pt idx="105">
                  <c:v>2.6207892429290752E-2</c:v>
                </c:pt>
                <c:pt idx="106">
                  <c:v>2.598250070076864E-2</c:v>
                </c:pt>
                <c:pt idx="107">
                  <c:v>2.5747861111742043E-2</c:v>
                </c:pt>
                <c:pt idx="108">
                  <c:v>2.5504078777622865E-2</c:v>
                </c:pt>
                <c:pt idx="109">
                  <c:v>2.5251261886513547E-2</c:v>
                </c:pt>
                <c:pt idx="110">
                  <c:v>2.4989521679987352E-2</c:v>
                </c:pt>
                <c:pt idx="111">
                  <c:v>2.4718972323425726E-2</c:v>
                </c:pt>
                <c:pt idx="112">
                  <c:v>2.4439730899538409E-2</c:v>
                </c:pt>
                <c:pt idx="113">
                  <c:v>2.4151917301272734E-2</c:v>
                </c:pt>
                <c:pt idx="114">
                  <c:v>2.3855654168966647E-2</c:v>
                </c:pt>
                <c:pt idx="115">
                  <c:v>2.3551066825548847E-2</c:v>
                </c:pt>
                <c:pt idx="116">
                  <c:v>2.3238283198869246E-2</c:v>
                </c:pt>
                <c:pt idx="117">
                  <c:v>2.2917433760466819E-2</c:v>
                </c:pt>
                <c:pt idx="118">
                  <c:v>2.2588651453596797E-2</c:v>
                </c:pt>
                <c:pt idx="119">
                  <c:v>2.2252071618195E-2</c:v>
                </c:pt>
                <c:pt idx="120">
                  <c:v>2.1907831910739934E-2</c:v>
                </c:pt>
                <c:pt idx="121">
                  <c:v>2.1556072251303161E-2</c:v>
                </c:pt>
                <c:pt idx="122">
                  <c:v>2.1196934756731178E-2</c:v>
                </c:pt>
                <c:pt idx="123">
                  <c:v>2.0830563627329473E-2</c:v>
                </c:pt>
                <c:pt idx="124">
                  <c:v>2.0457105140392649E-2</c:v>
                </c:pt>
                <c:pt idx="125">
                  <c:v>2.0076707524000315E-2</c:v>
                </c:pt>
                <c:pt idx="126">
                  <c:v>1.9689520915041871E-2</c:v>
                </c:pt>
                <c:pt idx="127">
                  <c:v>1.9295697282020088E-2</c:v>
                </c:pt>
                <c:pt idx="128">
                  <c:v>1.8895390349868441E-2</c:v>
                </c:pt>
                <c:pt idx="129">
                  <c:v>1.8488755533529536E-2</c:v>
                </c:pt>
                <c:pt idx="130">
                  <c:v>1.8075949871226321E-2</c:v>
                </c:pt>
                <c:pt idx="131">
                  <c:v>1.7657131958775271E-2</c:v>
                </c:pt>
                <c:pt idx="132">
                  <c:v>1.7232461859074955E-2</c:v>
                </c:pt>
                <c:pt idx="133">
                  <c:v>1.6802101065569962E-2</c:v>
                </c:pt>
                <c:pt idx="134">
                  <c:v>1.6366212401601413E-2</c:v>
                </c:pt>
                <c:pt idx="135">
                  <c:v>1.5924959974303394E-2</c:v>
                </c:pt>
                <c:pt idx="136">
                  <c:v>1.547850909818111E-2</c:v>
                </c:pt>
                <c:pt idx="137">
                  <c:v>1.5027026230653573E-2</c:v>
                </c:pt>
                <c:pt idx="138">
                  <c:v>1.4570678913161911E-2</c:v>
                </c:pt>
                <c:pt idx="139">
                  <c:v>1.4109635679811191E-2</c:v>
                </c:pt>
                <c:pt idx="140">
                  <c:v>1.3644066026257874E-2</c:v>
                </c:pt>
                <c:pt idx="141">
                  <c:v>1.3174140311973236E-2</c:v>
                </c:pt>
                <c:pt idx="142">
                  <c:v>1.2700029730161789E-2</c:v>
                </c:pt>
                <c:pt idx="143">
                  <c:v>1.2221906211404036E-2</c:v>
                </c:pt>
                <c:pt idx="144">
                  <c:v>1.1739942379057417E-2</c:v>
                </c:pt>
                <c:pt idx="145">
                  <c:v>1.1254311481762249E-2</c:v>
                </c:pt>
                <c:pt idx="146">
                  <c:v>1.07651873385899E-2</c:v>
                </c:pt>
                <c:pt idx="147">
                  <c:v>1.027274426036154E-2</c:v>
                </c:pt>
                <c:pt idx="148">
                  <c:v>9.7771570168223507E-3</c:v>
                </c:pt>
                <c:pt idx="149">
                  <c:v>9.2786007495780434E-3</c:v>
                </c:pt>
                <c:pt idx="150">
                  <c:v>8.7772509260596529E-3</c:v>
                </c:pt>
                <c:pt idx="151">
                  <c:v>8.2732832886845513E-3</c:v>
                </c:pt>
                <c:pt idx="152">
                  <c:v>7.7668737805639335E-3</c:v>
                </c:pt>
                <c:pt idx="153">
                  <c:v>7.2581985011458683E-3</c:v>
                </c:pt>
                <c:pt idx="154">
                  <c:v>6.7474336439634526E-3</c:v>
                </c:pt>
                <c:pt idx="155">
                  <c:v>6.2347554494682957E-3</c:v>
                </c:pt>
                <c:pt idx="156">
                  <c:v>5.7203401359356195E-3</c:v>
                </c:pt>
                <c:pt idx="157">
                  <c:v>5.204363864842452E-3</c:v>
                </c:pt>
                <c:pt idx="158">
                  <c:v>4.6870026747873345E-3</c:v>
                </c:pt>
                <c:pt idx="159">
                  <c:v>4.1684324278025578E-3</c:v>
                </c:pt>
                <c:pt idx="160">
                  <c:v>3.6488287737967162E-3</c:v>
                </c:pt>
                <c:pt idx="161">
                  <c:v>3.1283670774158202E-3</c:v>
                </c:pt>
                <c:pt idx="162">
                  <c:v>2.6072223892766545E-3</c:v>
                </c:pt>
                <c:pt idx="163">
                  <c:v>2.0855693878933127E-3</c:v>
                </c:pt>
                <c:pt idx="164">
                  <c:v>1.5635823276733494E-3</c:v>
                </c:pt>
                <c:pt idx="165">
                  <c:v>1.0414349977036573E-3</c:v>
                </c:pt>
                <c:pt idx="166">
                  <c:v>5.19300674821491E-4</c:v>
                </c:pt>
                <c:pt idx="167">
                  <c:v>-2.6479257301864155E-6</c:v>
                </c:pt>
                <c:pt idx="168">
                  <c:v>-5.2423869256415696E-4</c:v>
                </c:pt>
                <c:pt idx="169">
                  <c:v>-1.0453001640114772E-3</c:v>
                </c:pt>
                <c:pt idx="170">
                  <c:v>-1.5656615681191636E-3</c:v>
                </c:pt>
                <c:pt idx="171">
                  <c:v>-2.0851528705302289E-3</c:v>
                </c:pt>
                <c:pt idx="172">
                  <c:v>-2.6036048137130382E-3</c:v>
                </c:pt>
                <c:pt idx="173">
                  <c:v>-3.1208489550911397E-3</c:v>
                </c:pt>
                <c:pt idx="174">
                  <c:v>-3.6367177137778717E-3</c:v>
                </c:pt>
                <c:pt idx="175">
                  <c:v>-4.1510444108228536E-3</c:v>
                </c:pt>
                <c:pt idx="176">
                  <c:v>-4.6636632933969354E-3</c:v>
                </c:pt>
                <c:pt idx="177">
                  <c:v>-5.1744096004580631E-3</c:v>
                </c:pt>
                <c:pt idx="178">
                  <c:v>-5.6831195695978961E-3</c:v>
                </c:pt>
                <c:pt idx="179">
                  <c:v>-6.1896304958686064E-3</c:v>
                </c:pt>
                <c:pt idx="180">
                  <c:v>-6.6937807656740136E-3</c:v>
                </c:pt>
                <c:pt idx="181">
                  <c:v>-7.1954098838163264E-3</c:v>
                </c:pt>
                <c:pt idx="182">
                  <c:v>-7.6943585047599726E-3</c:v>
                </c:pt>
                <c:pt idx="183">
                  <c:v>-8.1904684923014837E-3</c:v>
                </c:pt>
                <c:pt idx="184">
                  <c:v>-8.683582924232245E-3</c:v>
                </c:pt>
                <c:pt idx="185">
                  <c:v>-9.1735461376539172E-3</c:v>
                </c:pt>
                <c:pt idx="186">
                  <c:v>-9.6602037599551778E-3</c:v>
                </c:pt>
                <c:pt idx="187">
                  <c:v>-1.0143402754069346E-2</c:v>
                </c:pt>
                <c:pt idx="188">
                  <c:v>-1.0622991420235E-2</c:v>
                </c:pt>
                <c:pt idx="189">
                  <c:v>-1.1098819462448192E-2</c:v>
                </c:pt>
                <c:pt idx="190">
                  <c:v>-1.1570737989858202E-2</c:v>
                </c:pt>
                <c:pt idx="191">
                  <c:v>-1.2038599554425147E-2</c:v>
                </c:pt>
                <c:pt idx="192">
                  <c:v>-1.2502258200042506E-2</c:v>
                </c:pt>
                <c:pt idx="193">
                  <c:v>-1.2961569456243166E-2</c:v>
                </c:pt>
                <c:pt idx="194">
                  <c:v>-1.3416390399292055E-2</c:v>
                </c:pt>
                <c:pt idx="195">
                  <c:v>-1.3866579660688723E-2</c:v>
                </c:pt>
                <c:pt idx="196">
                  <c:v>-1.4311997465535138E-2</c:v>
                </c:pt>
                <c:pt idx="197">
                  <c:v>-1.4752505638618262E-2</c:v>
                </c:pt>
                <c:pt idx="198">
                  <c:v>-1.5187967665358753E-2</c:v>
                </c:pt>
                <c:pt idx="199">
                  <c:v>-1.5618248694038297E-2</c:v>
                </c:pt>
                <c:pt idx="200">
                  <c:v>-1.6043215565218698E-2</c:v>
                </c:pt>
                <c:pt idx="201">
                  <c:v>-1.646273684061194E-2</c:v>
                </c:pt>
                <c:pt idx="202">
                  <c:v>-1.6876682827168338E-2</c:v>
                </c:pt>
                <c:pt idx="203">
                  <c:v>-1.728492560525937E-2</c:v>
                </c:pt>
                <c:pt idx="204">
                  <c:v>-1.768733904704985E-2</c:v>
                </c:pt>
                <c:pt idx="205">
                  <c:v>-1.8083798845355471E-2</c:v>
                </c:pt>
                <c:pt idx="206">
                  <c:v>-1.8474182539192203E-2</c:v>
                </c:pt>
                <c:pt idx="207">
                  <c:v>-1.8858369532704228E-2</c:v>
                </c:pt>
                <c:pt idx="208">
                  <c:v>-1.9236241120216071E-2</c:v>
                </c:pt>
                <c:pt idx="209">
                  <c:v>-1.9607680513463576E-2</c:v>
                </c:pt>
                <c:pt idx="210">
                  <c:v>-1.997257287083953E-2</c:v>
                </c:pt>
                <c:pt idx="211">
                  <c:v>-2.0330805293809279E-2</c:v>
                </c:pt>
                <c:pt idx="212">
                  <c:v>-2.0682266871939498E-2</c:v>
                </c:pt>
                <c:pt idx="213">
                  <c:v>-2.1026848723028617E-2</c:v>
                </c:pt>
                <c:pt idx="214">
                  <c:v>-2.1364443962178983E-2</c:v>
                </c:pt>
                <c:pt idx="215">
                  <c:v>-2.1694947783208948E-2</c:v>
                </c:pt>
                <c:pt idx="216">
                  <c:v>-2.2018257443571086E-2</c:v>
                </c:pt>
                <c:pt idx="217">
                  <c:v>-2.2334272290631681E-2</c:v>
                </c:pt>
                <c:pt idx="218">
                  <c:v>-2.2642893802106115E-2</c:v>
                </c:pt>
                <c:pt idx="219">
                  <c:v>-2.2944025592309198E-2</c:v>
                </c:pt>
                <c:pt idx="220">
                  <c:v>-2.3237573430952698E-2</c:v>
                </c:pt>
                <c:pt idx="221">
                  <c:v>-2.3523445288377916E-2</c:v>
                </c:pt>
                <c:pt idx="222">
                  <c:v>-2.3801551324803317E-2</c:v>
                </c:pt>
                <c:pt idx="223">
                  <c:v>-2.4071803944039828E-2</c:v>
                </c:pt>
                <c:pt idx="224">
                  <c:v>-2.4334117785784256E-2</c:v>
                </c:pt>
                <c:pt idx="225">
                  <c:v>-2.4588409778834801E-2</c:v>
                </c:pt>
                <c:pt idx="226">
                  <c:v>-2.4834599123634279E-2</c:v>
                </c:pt>
                <c:pt idx="227">
                  <c:v>-2.507260736182446E-2</c:v>
                </c:pt>
                <c:pt idx="228">
                  <c:v>-2.5302358348788176E-2</c:v>
                </c:pt>
                <c:pt idx="229">
                  <c:v>-2.5523778317842565E-2</c:v>
                </c:pt>
                <c:pt idx="230">
                  <c:v>-2.5736795873464665E-2</c:v>
                </c:pt>
                <c:pt idx="231">
                  <c:v>-2.5941342024767267E-2</c:v>
                </c:pt>
                <c:pt idx="232">
                  <c:v>-2.6137350209578983E-2</c:v>
                </c:pt>
                <c:pt idx="233">
                  <c:v>-2.6324756306520373E-2</c:v>
                </c:pt>
                <c:pt idx="234">
                  <c:v>-2.6503498676589559E-2</c:v>
                </c:pt>
                <c:pt idx="235">
                  <c:v>-2.6673518130489154E-2</c:v>
                </c:pt>
                <c:pt idx="236">
                  <c:v>-2.6834758060034301E-2</c:v>
                </c:pt>
                <c:pt idx="237">
                  <c:v>-2.6987164341470346E-2</c:v>
                </c:pt>
                <c:pt idx="238">
                  <c:v>-2.7130685360251396E-2</c:v>
                </c:pt>
                <c:pt idx="239">
                  <c:v>-2.7265272224091197E-2</c:v>
                </c:pt>
                <c:pt idx="240">
                  <c:v>-2.7390878473707324E-2</c:v>
                </c:pt>
                <c:pt idx="241">
                  <c:v>-2.7507460375993376E-2</c:v>
                </c:pt>
                <c:pt idx="242">
                  <c:v>-2.7614976810965277E-2</c:v>
                </c:pt>
                <c:pt idx="243">
                  <c:v>-2.7713389327112366E-2</c:v>
                </c:pt>
                <c:pt idx="244">
                  <c:v>-2.7802662164151087E-2</c:v>
                </c:pt>
                <c:pt idx="245">
                  <c:v>-2.7882762200823703E-2</c:v>
                </c:pt>
                <c:pt idx="246">
                  <c:v>-2.7953659155220394E-2</c:v>
                </c:pt>
                <c:pt idx="247">
                  <c:v>-2.8015325382763856E-2</c:v>
                </c:pt>
                <c:pt idx="248">
                  <c:v>-2.806773610942636E-2</c:v>
                </c:pt>
                <c:pt idx="249">
                  <c:v>-2.8110869312253289E-2</c:v>
                </c:pt>
                <c:pt idx="250">
                  <c:v>-2.814470569627477E-2</c:v>
                </c:pt>
                <c:pt idx="251">
                  <c:v>-2.8169228954819405E-2</c:v>
                </c:pt>
                <c:pt idx="252">
                  <c:v>-2.8184425477022042E-2</c:v>
                </c:pt>
                <c:pt idx="253">
                  <c:v>-2.8190284662469617E-2</c:v>
                </c:pt>
                <c:pt idx="254">
                  <c:v>-2.8186798689483254E-2</c:v>
                </c:pt>
                <c:pt idx="255">
                  <c:v>-2.8173962676729881E-2</c:v>
                </c:pt>
                <c:pt idx="256">
                  <c:v>-2.8151774712339695E-2</c:v>
                </c:pt>
                <c:pt idx="257">
                  <c:v>-2.8120235773301461E-2</c:v>
                </c:pt>
                <c:pt idx="258">
                  <c:v>-2.8079349822022811E-2</c:v>
                </c:pt>
                <c:pt idx="259">
                  <c:v>-2.8029123823145981E-2</c:v>
                </c:pt>
                <c:pt idx="260">
                  <c:v>-2.7969567710128176E-2</c:v>
                </c:pt>
                <c:pt idx="261">
                  <c:v>-2.7900694435086394E-2</c:v>
                </c:pt>
                <c:pt idx="262">
                  <c:v>-2.7822519972543237E-2</c:v>
                </c:pt>
                <c:pt idx="263">
                  <c:v>-2.7735063358193278E-2</c:v>
                </c:pt>
                <c:pt idx="264">
                  <c:v>-2.7638346670552677E-2</c:v>
                </c:pt>
                <c:pt idx="265">
                  <c:v>-2.7532395064554391E-2</c:v>
                </c:pt>
                <c:pt idx="266">
                  <c:v>-2.7417236763649534E-2</c:v>
                </c:pt>
                <c:pt idx="267">
                  <c:v>-2.7292903133060813E-2</c:v>
                </c:pt>
                <c:pt idx="268">
                  <c:v>-2.7159428562841911E-2</c:v>
                </c:pt>
                <c:pt idx="269">
                  <c:v>-2.7016850607856434E-2</c:v>
                </c:pt>
                <c:pt idx="270">
                  <c:v>-2.686520996492478E-2</c:v>
                </c:pt>
                <c:pt idx="271">
                  <c:v>-2.6704550406812702E-2</c:v>
                </c:pt>
                <c:pt idx="272">
                  <c:v>-2.6534918875293002E-2</c:v>
                </c:pt>
                <c:pt idx="273">
                  <c:v>-2.6356365487934838E-2</c:v>
                </c:pt>
                <c:pt idx="274">
                  <c:v>-2.6168943438211308E-2</c:v>
                </c:pt>
                <c:pt idx="275">
                  <c:v>-2.5972709101354765E-2</c:v>
                </c:pt>
                <c:pt idx="276">
                  <c:v>-2.5767722011773908E-2</c:v>
                </c:pt>
                <c:pt idx="277">
                  <c:v>-2.5554044847186871E-2</c:v>
                </c:pt>
                <c:pt idx="278">
                  <c:v>-2.533174341466499E-2</c:v>
                </c:pt>
                <c:pt idx="279">
                  <c:v>-2.5100886705583327E-2</c:v>
                </c:pt>
                <c:pt idx="280">
                  <c:v>-2.4861546808735924E-2</c:v>
                </c:pt>
                <c:pt idx="281">
                  <c:v>-2.4613798981503225E-2</c:v>
                </c:pt>
                <c:pt idx="282">
                  <c:v>-2.4357721585432569E-2</c:v>
                </c:pt>
                <c:pt idx="283">
                  <c:v>-2.40933961217429E-2</c:v>
                </c:pt>
                <c:pt idx="284">
                  <c:v>-2.3820907162896428E-2</c:v>
                </c:pt>
                <c:pt idx="285">
                  <c:v>-2.354034241040048E-2</c:v>
                </c:pt>
                <c:pt idx="286">
                  <c:v>-2.3251792618600168E-2</c:v>
                </c:pt>
                <c:pt idx="287">
                  <c:v>-2.2955351606356648E-2</c:v>
                </c:pt>
                <c:pt idx="288">
                  <c:v>-2.2651116251717486E-2</c:v>
                </c:pt>
                <c:pt idx="289">
                  <c:v>-2.2339186419110181E-2</c:v>
                </c:pt>
                <c:pt idx="290">
                  <c:v>-2.2019665005009695E-2</c:v>
                </c:pt>
                <c:pt idx="291">
                  <c:v>-2.169265786605002E-2</c:v>
                </c:pt>
                <c:pt idx="292">
                  <c:v>-2.135827378776468E-2</c:v>
                </c:pt>
                <c:pt idx="293">
                  <c:v>-2.1016624495029411E-2</c:v>
                </c:pt>
                <c:pt idx="294">
                  <c:v>-2.0667824587315201E-2</c:v>
                </c:pt>
                <c:pt idx="295">
                  <c:v>-2.0311991517577732E-2</c:v>
                </c:pt>
                <c:pt idx="296">
                  <c:v>-1.9949245551015845E-2</c:v>
                </c:pt>
                <c:pt idx="297">
                  <c:v>-1.9579709742012921E-2</c:v>
                </c:pt>
                <c:pt idx="298">
                  <c:v>-1.9203509873719798E-2</c:v>
                </c:pt>
                <c:pt idx="299">
                  <c:v>-1.8820774423405046E-2</c:v>
                </c:pt>
                <c:pt idx="300">
                  <c:v>-1.8431634522246783E-2</c:v>
                </c:pt>
                <c:pt idx="301">
                  <c:v>-1.8036223920036169E-2</c:v>
                </c:pt>
                <c:pt idx="302">
                  <c:v>-1.7634678892774272E-2</c:v>
                </c:pt>
                <c:pt idx="303">
                  <c:v>-1.7227138254321445E-2</c:v>
                </c:pt>
                <c:pt idx="304">
                  <c:v>-1.6813743246326798E-2</c:v>
                </c:pt>
                <c:pt idx="305">
                  <c:v>-1.6394637524502841E-2</c:v>
                </c:pt>
                <c:pt idx="306">
                  <c:v>-1.5969967065129542E-2</c:v>
                </c:pt>
                <c:pt idx="307">
                  <c:v>-1.5539880141710982E-2</c:v>
                </c:pt>
                <c:pt idx="308">
                  <c:v>-1.5104527240950223E-2</c:v>
                </c:pt>
                <c:pt idx="309">
                  <c:v>-1.4664060995707284E-2</c:v>
                </c:pt>
                <c:pt idx="310">
                  <c:v>-1.4218636129258682E-2</c:v>
                </c:pt>
                <c:pt idx="311">
                  <c:v>-1.3768409396765154E-2</c:v>
                </c:pt>
                <c:pt idx="312">
                  <c:v>-1.3313539495200108E-2</c:v>
                </c:pt>
                <c:pt idx="313">
                  <c:v>-1.2854187003776371E-2</c:v>
                </c:pt>
                <c:pt idx="314">
                  <c:v>-1.2390514308226455E-2</c:v>
                </c:pt>
                <c:pt idx="315">
                  <c:v>-1.1922685527821513E-2</c:v>
                </c:pt>
                <c:pt idx="316">
                  <c:v>-1.1450866434770803E-2</c:v>
                </c:pt>
                <c:pt idx="317">
                  <c:v>-1.0975224380673068E-2</c:v>
                </c:pt>
                <c:pt idx="318">
                  <c:v>-1.0495928217814282E-2</c:v>
                </c:pt>
                <c:pt idx="319">
                  <c:v>-1.001314821456032E-2</c:v>
                </c:pt>
                <c:pt idx="320">
                  <c:v>-9.5270559667047817E-3</c:v>
                </c:pt>
                <c:pt idx="321">
                  <c:v>-9.0378243290822578E-3</c:v>
                </c:pt>
                <c:pt idx="322">
                  <c:v>-8.54562732729287E-3</c:v>
                </c:pt>
                <c:pt idx="323">
                  <c:v>-8.0506400474919509E-3</c:v>
                </c:pt>
                <c:pt idx="324">
                  <c:v>-7.5530385933969138E-3</c:v>
                </c:pt>
                <c:pt idx="325">
                  <c:v>-7.0529999586999414E-3</c:v>
                </c:pt>
                <c:pt idx="326">
                  <c:v>-6.5507019591502366E-3</c:v>
                </c:pt>
                <c:pt idx="327">
                  <c:v>-6.0463231421052348E-3</c:v>
                </c:pt>
                <c:pt idx="328">
                  <c:v>-5.5400426899264122E-3</c:v>
                </c:pt>
                <c:pt idx="329">
                  <c:v>-5.0320403273227546E-3</c:v>
                </c:pt>
                <c:pt idx="330">
                  <c:v>-4.5224962501543434E-3</c:v>
                </c:pt>
                <c:pt idx="331">
                  <c:v>-4.0115910062042195E-3</c:v>
                </c:pt>
                <c:pt idx="332">
                  <c:v>-3.4995054272024088E-3</c:v>
                </c:pt>
                <c:pt idx="333">
                  <c:v>-2.9864205254311899E-3</c:v>
                </c:pt>
                <c:pt idx="334">
                  <c:v>-2.4725174061441361E-3</c:v>
                </c:pt>
                <c:pt idx="335">
                  <c:v>-1.9579771758259645E-3</c:v>
                </c:pt>
                <c:pt idx="336">
                  <c:v>-1.4429808535668777E-3</c:v>
                </c:pt>
                <c:pt idx="337">
                  <c:v>-9.2770927403872181E-4</c:v>
                </c:pt>
                <c:pt idx="338">
                  <c:v>-4.1234300418602009E-4</c:v>
                </c:pt>
                <c:pt idx="339">
                  <c:v>1.029377474710973E-4</c:v>
                </c:pt>
                <c:pt idx="340">
                  <c:v>6.1795322398510203E-4</c:v>
                </c:pt>
                <c:pt idx="341">
                  <c:v>1.1325242052323285E-3</c:v>
                </c:pt>
                <c:pt idx="342">
                  <c:v>1.6464720932880741E-3</c:v>
                </c:pt>
                <c:pt idx="343">
                  <c:v>2.1596190042356012E-3</c:v>
                </c:pt>
                <c:pt idx="344">
                  <c:v>2.6717878514453696E-3</c:v>
                </c:pt>
                <c:pt idx="345">
                  <c:v>3.1828024222420436E-3</c:v>
                </c:pt>
                <c:pt idx="346">
                  <c:v>3.6924874813504638E-3</c:v>
                </c:pt>
                <c:pt idx="347">
                  <c:v>4.200668832934241E-3</c:v>
                </c:pt>
                <c:pt idx="348">
                  <c:v>4.7071734051397232E-3</c:v>
                </c:pt>
                <c:pt idx="349">
                  <c:v>5.211829337767703E-3</c:v>
                </c:pt>
                <c:pt idx="350">
                  <c:v>5.7144660608415354E-3</c:v>
                </c:pt>
                <c:pt idx="351">
                  <c:v>6.2149143574959393E-3</c:v>
                </c:pt>
                <c:pt idx="352">
                  <c:v>6.7130064472132791E-3</c:v>
                </c:pt>
                <c:pt idx="353">
                  <c:v>7.2085760663524907E-3</c:v>
                </c:pt>
                <c:pt idx="354">
                  <c:v>7.7014585260264511E-3</c:v>
                </c:pt>
                <c:pt idx="355">
                  <c:v>8.1914907863644502E-3</c:v>
                </c:pt>
                <c:pt idx="356">
                  <c:v>8.6785115333827094E-3</c:v>
                </c:pt>
                <c:pt idx="357">
                  <c:v>9.1623612334741002E-3</c:v>
                </c:pt>
                <c:pt idx="358">
                  <c:v>9.6428821983591036E-3</c:v>
                </c:pt>
                <c:pt idx="359">
                  <c:v>1.0119918663323714E-2</c:v>
                </c:pt>
                <c:pt idx="360">
                  <c:v>1.0593316821998123E-2</c:v>
                </c:pt>
                <c:pt idx="361">
                  <c:v>1.106292490905398E-2</c:v>
                </c:pt>
                <c:pt idx="362">
                  <c:v>1.1528593232628366E-2</c:v>
                </c:pt>
                <c:pt idx="363">
                  <c:v>1.1990174251875927E-2</c:v>
                </c:pt>
                <c:pt idx="364">
                  <c:v>1.2447522617557707E-2</c:v>
                </c:pt>
                <c:pt idx="365">
                  <c:v>1.2900495220392154E-2</c:v>
                </c:pt>
                <c:pt idx="366">
                  <c:v>1.3348951244985365E-2</c:v>
                </c:pt>
                <c:pt idx="367">
                  <c:v>1.3792752212539845E-2</c:v>
                </c:pt>
                <c:pt idx="368">
                  <c:v>1.4231762027980819E-2</c:v>
                </c:pt>
                <c:pt idx="369">
                  <c:v>1.4665847016338447E-2</c:v>
                </c:pt>
                <c:pt idx="370">
                  <c:v>1.5094875962399215E-2</c:v>
                </c:pt>
                <c:pt idx="371">
                  <c:v>1.5518720163199159E-2</c:v>
                </c:pt>
                <c:pt idx="372">
                  <c:v>1.5937253439224926E-2</c:v>
                </c:pt>
                <c:pt idx="373">
                  <c:v>1.6350352188943554E-2</c:v>
                </c:pt>
                <c:pt idx="374">
                  <c:v>1.6757895414605466E-2</c:v>
                </c:pt>
                <c:pt idx="375">
                  <c:v>1.7159764740849633E-2</c:v>
                </c:pt>
                <c:pt idx="376">
                  <c:v>1.7555844462317453E-2</c:v>
                </c:pt>
                <c:pt idx="377">
                  <c:v>1.7946021543958232E-2</c:v>
                </c:pt>
                <c:pt idx="378">
                  <c:v>1.8330185668616869E-2</c:v>
                </c:pt>
                <c:pt idx="379">
                  <c:v>1.8708229252551969E-2</c:v>
                </c:pt>
                <c:pt idx="380">
                  <c:v>1.9080047446404649E-2</c:v>
                </c:pt>
                <c:pt idx="381">
                  <c:v>1.9445538176925931E-2</c:v>
                </c:pt>
                <c:pt idx="382">
                  <c:v>1.9804602159926604E-2</c:v>
                </c:pt>
                <c:pt idx="383">
                  <c:v>2.0157142896779945E-2</c:v>
                </c:pt>
                <c:pt idx="384">
                  <c:v>2.0503066702430413E-2</c:v>
                </c:pt>
                <c:pt idx="385">
                  <c:v>2.0842282707914526E-2</c:v>
                </c:pt>
                <c:pt idx="386">
                  <c:v>2.1174702882493301E-2</c:v>
                </c:pt>
                <c:pt idx="387">
                  <c:v>2.1500242020905311E-2</c:v>
                </c:pt>
                <c:pt idx="388">
                  <c:v>2.1818817767817217E-2</c:v>
                </c:pt>
                <c:pt idx="389">
                  <c:v>2.2130350613241121E-2</c:v>
                </c:pt>
                <c:pt idx="390">
                  <c:v>2.2434763877501176E-2</c:v>
                </c:pt>
                <c:pt idx="391">
                  <c:v>2.2731983755162312E-2</c:v>
                </c:pt>
                <c:pt idx="392">
                  <c:v>2.3021939267386628E-2</c:v>
                </c:pt>
                <c:pt idx="393">
                  <c:v>2.3304562281798755E-2</c:v>
                </c:pt>
                <c:pt idx="394">
                  <c:v>2.3579787527487218E-2</c:v>
                </c:pt>
                <c:pt idx="395">
                  <c:v>2.3847552552483265E-2</c:v>
                </c:pt>
                <c:pt idx="396">
                  <c:v>2.410779772868606E-2</c:v>
                </c:pt>
                <c:pt idx="397">
                  <c:v>2.4360466262649566E-2</c:v>
                </c:pt>
                <c:pt idx="398">
                  <c:v>2.4605504186176148E-2</c:v>
                </c:pt>
                <c:pt idx="399">
                  <c:v>2.484286030429567E-2</c:v>
                </c:pt>
                <c:pt idx="400">
                  <c:v>2.5072486233093254E-2</c:v>
                </c:pt>
                <c:pt idx="401">
                  <c:v>2.5294336378607205E-2</c:v>
                </c:pt>
                <c:pt idx="402">
                  <c:v>2.5508367874712723E-2</c:v>
                </c:pt>
                <c:pt idx="403">
                  <c:v>2.5714540653723385E-2</c:v>
                </c:pt>
                <c:pt idx="404">
                  <c:v>2.5912817349884976E-2</c:v>
                </c:pt>
                <c:pt idx="405">
                  <c:v>2.6103163332052797E-2</c:v>
                </c:pt>
                <c:pt idx="406">
                  <c:v>2.6285546656063714E-2</c:v>
                </c:pt>
                <c:pt idx="407">
                  <c:v>2.6459938098266036E-2</c:v>
                </c:pt>
                <c:pt idx="408">
                  <c:v>2.6626311035808609E-2</c:v>
                </c:pt>
                <c:pt idx="409">
                  <c:v>2.678464156725931E-2</c:v>
                </c:pt>
                <c:pt idx="410">
                  <c:v>2.6934908340229591E-2</c:v>
                </c:pt>
                <c:pt idx="411">
                  <c:v>2.7077092649319196E-2</c:v>
                </c:pt>
                <c:pt idx="412">
                  <c:v>2.7211178349123635E-2</c:v>
                </c:pt>
                <c:pt idx="413">
                  <c:v>2.7337151850861045E-2</c:v>
                </c:pt>
                <c:pt idx="414">
                  <c:v>2.7455002136236573E-2</c:v>
                </c:pt>
                <c:pt idx="415">
                  <c:v>2.7564720621818823E-2</c:v>
                </c:pt>
                <c:pt idx="416">
                  <c:v>2.7666301275034014E-2</c:v>
                </c:pt>
                <c:pt idx="417">
                  <c:v>2.7759740466582038E-2</c:v>
                </c:pt>
                <c:pt idx="418">
                  <c:v>2.7845037032495672E-2</c:v>
                </c:pt>
                <c:pt idx="419">
                  <c:v>2.7922192240972133E-2</c:v>
                </c:pt>
                <c:pt idx="420">
                  <c:v>2.7991209630337022E-2</c:v>
                </c:pt>
                <c:pt idx="421">
                  <c:v>2.8052095238987457E-2</c:v>
                </c:pt>
                <c:pt idx="422">
                  <c:v>2.8104857308689633E-2</c:v>
                </c:pt>
                <c:pt idx="423">
                  <c:v>2.8149506403195315E-2</c:v>
                </c:pt>
                <c:pt idx="424">
                  <c:v>2.8186055430612329E-2</c:v>
                </c:pt>
                <c:pt idx="425">
                  <c:v>2.8214519394756658E-2</c:v>
                </c:pt>
                <c:pt idx="426">
                  <c:v>2.8234915660678317E-2</c:v>
                </c:pt>
                <c:pt idx="427">
                  <c:v>2.8247263644934621E-2</c:v>
                </c:pt>
                <c:pt idx="428">
                  <c:v>2.8251585001633224E-2</c:v>
                </c:pt>
                <c:pt idx="429">
                  <c:v>2.8247903465279261E-2</c:v>
                </c:pt>
                <c:pt idx="430">
                  <c:v>2.823624486922344E-2</c:v>
                </c:pt>
                <c:pt idx="431">
                  <c:v>2.8216637093179477E-2</c:v>
                </c:pt>
                <c:pt idx="432">
                  <c:v>2.8189110046681249E-2</c:v>
                </c:pt>
                <c:pt idx="433">
                  <c:v>2.8153695676618733E-2</c:v>
                </c:pt>
                <c:pt idx="434">
                  <c:v>2.8110427879364061E-2</c:v>
                </c:pt>
                <c:pt idx="435">
                  <c:v>2.8059342448204082E-2</c:v>
                </c:pt>
                <c:pt idx="436">
                  <c:v>2.8000477120530363E-2</c:v>
                </c:pt>
                <c:pt idx="437">
                  <c:v>2.7933871519932589E-2</c:v>
                </c:pt>
                <c:pt idx="438">
                  <c:v>2.7859567133349895E-2</c:v>
                </c:pt>
                <c:pt idx="439">
                  <c:v>2.7777607165778366E-2</c:v>
                </c:pt>
                <c:pt idx="440">
                  <c:v>2.7688036729415184E-2</c:v>
                </c:pt>
                <c:pt idx="441">
                  <c:v>2.7590902612297373E-2</c:v>
                </c:pt>
                <c:pt idx="442">
                  <c:v>2.7486253315301794E-2</c:v>
                </c:pt>
                <c:pt idx="443">
                  <c:v>2.7374139129785958E-2</c:v>
                </c:pt>
                <c:pt idx="444">
                  <c:v>2.7254611895383963E-2</c:v>
                </c:pt>
                <c:pt idx="445">
                  <c:v>2.7127725123087032E-2</c:v>
                </c:pt>
                <c:pt idx="446">
                  <c:v>2.6993533970711952E-2</c:v>
                </c:pt>
                <c:pt idx="447">
                  <c:v>2.6852095094400369E-2</c:v>
                </c:pt>
                <c:pt idx="448">
                  <c:v>2.6703466700496992E-2</c:v>
                </c:pt>
                <c:pt idx="449">
                  <c:v>2.6547708604601594E-2</c:v>
                </c:pt>
                <c:pt idx="450">
                  <c:v>2.6384881952499533E-2</c:v>
                </c:pt>
                <c:pt idx="451">
                  <c:v>2.6215049422155211E-2</c:v>
                </c:pt>
                <c:pt idx="452">
                  <c:v>2.6038275163086849E-2</c:v>
                </c:pt>
              </c:numCache>
            </c:numRef>
          </c:yVal>
          <c:smooth val="0"/>
        </c:ser>
        <c:ser>
          <c:idx val="7"/>
          <c:order val="7"/>
          <c:tx>
            <c:v>Sout_S2</c:v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ReportFile2!$Q$10146:$Q$10284</c:f>
              <c:numCache>
                <c:formatCode>General</c:formatCode>
                <c:ptCount val="139"/>
                <c:pt idx="0">
                  <c:v>1.1694083527964489</c:v>
                </c:pt>
                <c:pt idx="1">
                  <c:v>1.169448933273461</c:v>
                </c:pt>
                <c:pt idx="2">
                  <c:v>1.1694505132989503</c:v>
                </c:pt>
                <c:pt idx="3">
                  <c:v>1.1694585566290967</c:v>
                </c:pt>
                <c:pt idx="4">
                  <c:v>1.1694935675235612</c:v>
                </c:pt>
                <c:pt idx="5">
                  <c:v>1.1696286100388724</c:v>
                </c:pt>
                <c:pt idx="6">
                  <c:v>1.1697875742685584</c:v>
                </c:pt>
                <c:pt idx="7">
                  <c:v>1.1699259401507107</c:v>
                </c:pt>
                <c:pt idx="8">
                  <c:v>1.170043602420819</c:v>
                </c:pt>
                <c:pt idx="9">
                  <c:v>1.1701404591152926</c:v>
                </c:pt>
                <c:pt idx="10">
                  <c:v>1.1702164118151193</c:v>
                </c:pt>
                <c:pt idx="11">
                  <c:v>1.1702713654288621</c:v>
                </c:pt>
                <c:pt idx="12">
                  <c:v>1.1703052283263373</c:v>
                </c:pt>
                <c:pt idx="13">
                  <c:v>1.1703179122934075</c:v>
                </c:pt>
                <c:pt idx="14">
                  <c:v>1.1703093325187266</c:v>
                </c:pt>
                <c:pt idx="15">
                  <c:v>1.1702794075385983</c:v>
                </c:pt>
                <c:pt idx="16">
                  <c:v>1.170228059169037</c:v>
                </c:pt>
                <c:pt idx="17">
                  <c:v>1.1701552125752217</c:v>
                </c:pt>
                <c:pt idx="18">
                  <c:v>1.1700607962752365</c:v>
                </c:pt>
                <c:pt idx="19">
                  <c:v>1.169944741899497</c:v>
                </c:pt>
                <c:pt idx="20">
                  <c:v>1.1698069844056944</c:v>
                </c:pt>
                <c:pt idx="21">
                  <c:v>1.1696474617157784</c:v>
                </c:pt>
                <c:pt idx="22">
                  <c:v>1.1694661149809631</c:v>
                </c:pt>
                <c:pt idx="23">
                  <c:v>1.1692628882515193</c:v>
                </c:pt>
                <c:pt idx="24">
                  <c:v>1.1690377286449727</c:v>
                </c:pt>
                <c:pt idx="25">
                  <c:v>1.1687905860822567</c:v>
                </c:pt>
                <c:pt idx="26">
                  <c:v>1.1685214132341526</c:v>
                </c:pt>
                <c:pt idx="27">
                  <c:v>1.1682301656504508</c:v>
                </c:pt>
                <c:pt idx="28">
                  <c:v>1.1679168012704257</c:v>
                </c:pt>
                <c:pt idx="29">
                  <c:v>1.1675812806975798</c:v>
                </c:pt>
                <c:pt idx="30">
                  <c:v>1.1672235669407585</c:v>
                </c:pt>
                <c:pt idx="31">
                  <c:v>1.1668436252449712</c:v>
                </c:pt>
                <c:pt idx="32">
                  <c:v>1.1664414230323439</c:v>
                </c:pt>
                <c:pt idx="33">
                  <c:v>1.1660169298786922</c:v>
                </c:pt>
                <c:pt idx="34">
                  <c:v>1.1655701170426402</c:v>
                </c:pt>
                <c:pt idx="35">
                  <c:v>1.1651009578007141</c:v>
                </c:pt>
                <c:pt idx="36">
                  <c:v>1.1646094267971319</c:v>
                </c:pt>
                <c:pt idx="37">
                  <c:v>1.1640955002271931</c:v>
                </c:pt>
                <c:pt idx="38">
                  <c:v>1.1635591556132852</c:v>
                </c:pt>
                <c:pt idx="39">
                  <c:v>1.1630003714485888</c:v>
                </c:pt>
                <c:pt idx="40">
                  <c:v>1.1624191271137676</c:v>
                </c:pt>
                <c:pt idx="41">
                  <c:v>1.1618154026146306</c:v>
                </c:pt>
                <c:pt idx="42">
                  <c:v>1.1611891784866162</c:v>
                </c:pt>
                <c:pt idx="43">
                  <c:v>1.1605404354400768</c:v>
                </c:pt>
                <c:pt idx="44">
                  <c:v>1.1598691540547796</c:v>
                </c:pt>
                <c:pt idx="45">
                  <c:v>1.1591753147792832</c:v>
                </c:pt>
                <c:pt idx="46">
                  <c:v>1.1584588971927989</c:v>
                </c:pt>
                <c:pt idx="47">
                  <c:v>1.1577198802250657</c:v>
                </c:pt>
                <c:pt idx="48">
                  <c:v>1.1569582414308743</c:v>
                </c:pt>
                <c:pt idx="49">
                  <c:v>1.1561739568506879</c:v>
                </c:pt>
                <c:pt idx="50">
                  <c:v>1.1553670005685348</c:v>
                </c:pt>
                <c:pt idx="51">
                  <c:v>1.1545373443872651</c:v>
                </c:pt>
                <c:pt idx="52">
                  <c:v>1.1536849573604271</c:v>
                </c:pt>
                <c:pt idx="53">
                  <c:v>1.1528098053616433</c:v>
                </c:pt>
                <c:pt idx="54">
                  <c:v>1.151911850606923</c:v>
                </c:pt>
                <c:pt idx="55">
                  <c:v>1.1509910512042152</c:v>
                </c:pt>
                <c:pt idx="56">
                  <c:v>1.1500473604961146</c:v>
                </c:pt>
                <c:pt idx="57">
                  <c:v>1.1490807266724312</c:v>
                </c:pt>
                <c:pt idx="58">
                  <c:v>1.1480910918862379</c:v>
                </c:pt>
                <c:pt idx="59">
                  <c:v>1.1470783918184624</c:v>
                </c:pt>
                <c:pt idx="60">
                  <c:v>1.1460425549012541</c:v>
                </c:pt>
                <c:pt idx="61">
                  <c:v>1.1449835014688559</c:v>
                </c:pt>
                <c:pt idx="62">
                  <c:v>1.1439011429327215</c:v>
                </c:pt>
                <c:pt idx="63">
                  <c:v>1.1427953810466194</c:v>
                </c:pt>
                <c:pt idx="64">
                  <c:v>1.1416661066386304</c:v>
                </c:pt>
                <c:pt idx="65">
                  <c:v>1.1405131988805062</c:v>
                </c:pt>
                <c:pt idx="66">
                  <c:v>1.1393365239117121</c:v>
                </c:pt>
                <c:pt idx="67">
                  <c:v>1.1381359336183405</c:v>
                </c:pt>
                <c:pt idx="68">
                  <c:v>1.1369112643933528</c:v>
                </c:pt>
                <c:pt idx="69">
                  <c:v>1.1356623356554933</c:v>
                </c:pt>
                <c:pt idx="70">
                  <c:v>1.1343889480861544</c:v>
                </c:pt>
                <c:pt idx="71">
                  <c:v>1.1330908819425709</c:v>
                </c:pt>
                <c:pt idx="72">
                  <c:v>1.1317678953361747</c:v>
                </c:pt>
                <c:pt idx="73">
                  <c:v>1.1304197216331446</c:v>
                </c:pt>
                <c:pt idx="74">
                  <c:v>1.1290460676292706</c:v>
                </c:pt>
                <c:pt idx="75">
                  <c:v>1.1276466106397849</c:v>
                </c:pt>
                <c:pt idx="76">
                  <c:v>1.1262209957797731</c:v>
                </c:pt>
                <c:pt idx="77">
                  <c:v>1.1247688327820988</c:v>
                </c:pt>
                <c:pt idx="78">
                  <c:v>1.1232896925141478</c:v>
                </c:pt>
                <c:pt idx="79">
                  <c:v>1.1217831030222478</c:v>
                </c:pt>
                <c:pt idx="80">
                  <c:v>1.1202485451561899</c:v>
                </c:pt>
                <c:pt idx="81">
                  <c:v>1.1186854477992101</c:v>
                </c:pt>
                <c:pt idx="82">
                  <c:v>1.1170931822529127</c:v>
                </c:pt>
                <c:pt idx="83">
                  <c:v>1.1154710562003984</c:v>
                </c:pt>
                <c:pt idx="84">
                  <c:v>1.1138183065615126</c:v>
                </c:pt>
                <c:pt idx="85">
                  <c:v>1.1121340918173721</c:v>
                </c:pt>
                <c:pt idx="86">
                  <c:v>1.1104174827099116</c:v>
                </c:pt>
                <c:pt idx="87">
                  <c:v>1.1086674522930078</c:v>
                </c:pt>
                <c:pt idx="88">
                  <c:v>1.1068828639132833</c:v>
                </c:pt>
                <c:pt idx="89">
                  <c:v>1.1050624578632928</c:v>
                </c:pt>
                <c:pt idx="90">
                  <c:v>1.1032048354958408</c:v>
                </c:pt>
                <c:pt idx="91">
                  <c:v>1.1013084411175023</c:v>
                </c:pt>
                <c:pt idx="92">
                  <c:v>1.0993715407613063</c:v>
                </c:pt>
                <c:pt idx="93">
                  <c:v>1.0973921972180503</c:v>
                </c:pt>
                <c:pt idx="94">
                  <c:v>1.0953682404040495</c:v>
                </c:pt>
                <c:pt idx="95">
                  <c:v>1.09329723244202</c:v>
                </c:pt>
                <c:pt idx="96">
                  <c:v>1.091176425667552</c:v>
                </c:pt>
                <c:pt idx="97">
                  <c:v>1.0890027120302739</c:v>
                </c:pt>
                <c:pt idx="98">
                  <c:v>1.0867725615993031</c:v>
                </c:pt>
                <c:pt idx="99">
                  <c:v>1.0844819473152194</c:v>
                </c:pt>
                <c:pt idx="100">
                  <c:v>1.0821262515301764</c:v>
                </c:pt>
                <c:pt idx="101">
                  <c:v>1.0797001495253129</c:v>
                </c:pt>
                <c:pt idx="102">
                  <c:v>1.0771974615902908</c:v>
                </c:pt>
                <c:pt idx="103">
                  <c:v>1.0746109638659662</c:v>
                </c:pt>
                <c:pt idx="104">
                  <c:v>1.0719321416726804</c:v>
                </c:pt>
                <c:pt idx="105">
                  <c:v>1.0691508639314804</c:v>
                </c:pt>
                <c:pt idx="106">
                  <c:v>1.0662549438882718</c:v>
                </c:pt>
                <c:pt idx="107">
                  <c:v>1.0632295347707799</c:v>
                </c:pt>
                <c:pt idx="108">
                  <c:v>1.0600562771405697</c:v>
                </c:pt>
                <c:pt idx="109">
                  <c:v>1.056712060826777</c:v>
                </c:pt>
                <c:pt idx="110">
                  <c:v>1.0531671643228762</c:v>
                </c:pt>
                <c:pt idx="111">
                  <c:v>1.0493823411887211</c:v>
                </c:pt>
                <c:pt idx="112">
                  <c:v>1.0453040192939376</c:v>
                </c:pt>
                <c:pt idx="113">
                  <c:v>1.0408558656505666</c:v>
                </c:pt>
                <c:pt idx="114">
                  <c:v>1.0359226707193823</c:v>
                </c:pt>
                <c:pt idx="115">
                  <c:v>1.0313904401162393</c:v>
                </c:pt>
                <c:pt idx="116">
                  <c:v>1.0273505722255134</c:v>
                </c:pt>
                <c:pt idx="117">
                  <c:v>1.0237108711828089</c:v>
                </c:pt>
                <c:pt idx="118">
                  <c:v>1.0204247699294797</c:v>
                </c:pt>
                <c:pt idx="119">
                  <c:v>1.0174481484177123</c:v>
                </c:pt>
                <c:pt idx="120">
                  <c:v>1.014739927361888</c:v>
                </c:pt>
                <c:pt idx="121">
                  <c:v>1.0122592624660762</c:v>
                </c:pt>
                <c:pt idx="122">
                  <c:v>1.0099657555667025</c:v>
                </c:pt>
                <c:pt idx="123">
                  <c:v>1.0078256309891331</c:v>
                </c:pt>
                <c:pt idx="124">
                  <c:v>1.0059076962034665</c:v>
                </c:pt>
                <c:pt idx="125">
                  <c:v>1.0042260437309165</c:v>
                </c:pt>
                <c:pt idx="126">
                  <c:v>1.0027561040808566</c:v>
                </c:pt>
                <c:pt idx="127">
                  <c:v>1.0014329932228596</c:v>
                </c:pt>
                <c:pt idx="128">
                  <c:v>1.0002326686035026</c:v>
                </c:pt>
                <c:pt idx="129">
                  <c:v>0.99902040323182695</c:v>
                </c:pt>
                <c:pt idx="130">
                  <c:v>0.9979394107539864</c:v>
                </c:pt>
                <c:pt idx="131">
                  <c:v>0.99707181044401405</c:v>
                </c:pt>
                <c:pt idx="132">
                  <c:v>0.99693241355619189</c:v>
                </c:pt>
                <c:pt idx="133">
                  <c:v>0.99672701739648872</c:v>
                </c:pt>
                <c:pt idx="134">
                  <c:v>0.99637499330088419</c:v>
                </c:pt>
                <c:pt idx="135">
                  <c:v>0.99591078639243946</c:v>
                </c:pt>
                <c:pt idx="136">
                  <c:v>0.99534782640287911</c:v>
                </c:pt>
                <c:pt idx="137">
                  <c:v>0.99474391136894924</c:v>
                </c:pt>
                <c:pt idx="138">
                  <c:v>0.99419821071447556</c:v>
                </c:pt>
              </c:numCache>
            </c:numRef>
          </c:xVal>
          <c:yVal>
            <c:numRef>
              <c:f>ReportFile2!$R$10146:$R$10284</c:f>
              <c:numCache>
                <c:formatCode>General</c:formatCode>
                <c:ptCount val="139"/>
                <c:pt idx="0">
                  <c:v>2.5854624571672404E-2</c:v>
                </c:pt>
                <c:pt idx="1">
                  <c:v>2.5805556142076389E-2</c:v>
                </c:pt>
                <c:pt idx="2">
                  <c:v>2.5794806031904881E-2</c:v>
                </c:pt>
                <c:pt idx="3">
                  <c:v>2.5739922722075592E-2</c:v>
                </c:pt>
                <c:pt idx="4">
                  <c:v>2.5497877865460289E-2</c:v>
                </c:pt>
                <c:pt idx="5">
                  <c:v>2.451062915664835E-2</c:v>
                </c:pt>
                <c:pt idx="6">
                  <c:v>2.3210752509936396E-2</c:v>
                </c:pt>
                <c:pt idx="7">
                  <c:v>2.1904969709161209E-2</c:v>
                </c:pt>
                <c:pt idx="8">
                  <c:v>2.059384108817762E-2</c:v>
                </c:pt>
                <c:pt idx="9">
                  <c:v>1.927792811229305E-2</c:v>
                </c:pt>
                <c:pt idx="10">
                  <c:v>1.7957793424167989E-2</c:v>
                </c:pt>
                <c:pt idx="11">
                  <c:v>1.6634000893772337E-2</c:v>
                </c:pt>
                <c:pt idx="12">
                  <c:v>1.5307115641022681E-2</c:v>
                </c:pt>
                <c:pt idx="13">
                  <c:v>1.3977704083319692E-2</c:v>
                </c:pt>
                <c:pt idx="14">
                  <c:v>1.2646333987739169E-2</c:v>
                </c:pt>
                <c:pt idx="15">
                  <c:v>1.1313574488677845E-2</c:v>
                </c:pt>
                <c:pt idx="16">
                  <c:v>9.9799961428347593E-3</c:v>
                </c:pt>
                <c:pt idx="17">
                  <c:v>8.6461709780964353E-3</c:v>
                </c:pt>
                <c:pt idx="18">
                  <c:v>7.3126725447041213E-3</c:v>
                </c:pt>
                <c:pt idx="19">
                  <c:v>5.9800759485976506E-3</c:v>
                </c:pt>
                <c:pt idx="20">
                  <c:v>4.648957915158387E-3</c:v>
                </c:pt>
                <c:pt idx="21">
                  <c:v>3.3198968332354183E-3</c:v>
                </c:pt>
                <c:pt idx="22">
                  <c:v>1.9934728306784805E-3</c:v>
                </c:pt>
                <c:pt idx="23">
                  <c:v>6.7026780949456133E-4</c:v>
                </c:pt>
                <c:pt idx="24">
                  <c:v>-6.491344683968416E-4</c:v>
                </c:pt>
                <c:pt idx="25">
                  <c:v>-1.9641483305958421E-3</c:v>
                </c:pt>
                <c:pt idx="26">
                  <c:v>-3.2741861099631099E-3</c:v>
                </c:pt>
                <c:pt idx="27">
                  <c:v>-4.5786580785725497E-3</c:v>
                </c:pt>
                <c:pt idx="28">
                  <c:v>-5.8769723641034074E-3</c:v>
                </c:pt>
                <c:pt idx="29">
                  <c:v>-7.1685348535542297E-3</c:v>
                </c:pt>
                <c:pt idx="30">
                  <c:v>-8.4527491270899747E-3</c:v>
                </c:pt>
                <c:pt idx="31">
                  <c:v>-9.7290163329014114E-3</c:v>
                </c:pt>
                <c:pt idx="32">
                  <c:v>-1.0996735104720545E-2</c:v>
                </c:pt>
                <c:pt idx="33">
                  <c:v>-1.2255301451990018E-2</c:v>
                </c:pt>
                <c:pt idx="34">
                  <c:v>-1.3504108616381922E-2</c:v>
                </c:pt>
                <c:pt idx="35">
                  <c:v>-1.474254699567527E-2</c:v>
                </c:pt>
                <c:pt idx="36">
                  <c:v>-1.5970003958189111E-2</c:v>
                </c:pt>
                <c:pt idx="37">
                  <c:v>-1.7185863743057094E-2</c:v>
                </c:pt>
                <c:pt idx="38">
                  <c:v>-1.8389507300256916E-2</c:v>
                </c:pt>
                <c:pt idx="39">
                  <c:v>-1.958031211889847E-2</c:v>
                </c:pt>
                <c:pt idx="40">
                  <c:v>-2.0757652069804348E-2</c:v>
                </c:pt>
                <c:pt idx="41">
                  <c:v>-2.1920897214651455E-2</c:v>
                </c:pt>
                <c:pt idx="42">
                  <c:v>-2.3069413633684161E-2</c:v>
                </c:pt>
                <c:pt idx="43">
                  <c:v>-2.4202563208001106E-2</c:v>
                </c:pt>
                <c:pt idx="44">
                  <c:v>-2.5319703395621427E-2</c:v>
                </c:pt>
                <c:pt idx="45">
                  <c:v>-2.6420187024692298E-2</c:v>
                </c:pt>
                <c:pt idx="46">
                  <c:v>-2.7503361987218349E-2</c:v>
                </c:pt>
                <c:pt idx="47">
                  <c:v>-2.8568571085126223E-2</c:v>
                </c:pt>
                <c:pt idx="48">
                  <c:v>-2.9615151644484847E-2</c:v>
                </c:pt>
                <c:pt idx="49">
                  <c:v>-3.0642435258027591E-2</c:v>
                </c:pt>
                <c:pt idx="50">
                  <c:v>-3.1649747478842506E-2</c:v>
                </c:pt>
                <c:pt idx="51">
                  <c:v>-3.2636407484631987E-2</c:v>
                </c:pt>
                <c:pt idx="52">
                  <c:v>-3.3601727663975275E-2</c:v>
                </c:pt>
                <c:pt idx="53">
                  <c:v>-3.4545013358987429E-2</c:v>
                </c:pt>
                <c:pt idx="54">
                  <c:v>-3.5465562297416528E-2</c:v>
                </c:pt>
                <c:pt idx="55">
                  <c:v>-3.6362664214030123E-2</c:v>
                </c:pt>
                <c:pt idx="56">
                  <c:v>-3.7235600489669285E-2</c:v>
                </c:pt>
                <c:pt idx="57">
                  <c:v>-3.8083643486365878E-2</c:v>
                </c:pt>
                <c:pt idx="58">
                  <c:v>-3.8906056076680282E-2</c:v>
                </c:pt>
                <c:pt idx="59">
                  <c:v>-3.9702091158506557E-2</c:v>
                </c:pt>
                <c:pt idx="60">
                  <c:v>-4.0470990937467297E-2</c:v>
                </c:pt>
                <c:pt idx="61">
                  <c:v>-4.1211986286554661E-2</c:v>
                </c:pt>
                <c:pt idx="62">
                  <c:v>-4.192429608083937E-2</c:v>
                </c:pt>
                <c:pt idx="63">
                  <c:v>-4.2607126445363179E-2</c:v>
                </c:pt>
                <c:pt idx="64">
                  <c:v>-4.3259669930571044E-2</c:v>
                </c:pt>
                <c:pt idx="65">
                  <c:v>-4.3881104668046338E-2</c:v>
                </c:pt>
                <c:pt idx="66">
                  <c:v>-4.4470593349484298E-2</c:v>
                </c:pt>
                <c:pt idx="67">
                  <c:v>-4.5027282376136624E-2</c:v>
                </c:pt>
                <c:pt idx="68">
                  <c:v>-4.5550300629642888E-2</c:v>
                </c:pt>
                <c:pt idx="69">
                  <c:v>-4.6038758410635511E-2</c:v>
                </c:pt>
                <c:pt idx="70">
                  <c:v>-4.6491746115314009E-2</c:v>
                </c:pt>
                <c:pt idx="71">
                  <c:v>-4.6908332828687442E-2</c:v>
                </c:pt>
                <c:pt idx="72">
                  <c:v>-4.7287565039224301E-2</c:v>
                </c:pt>
                <c:pt idx="73">
                  <c:v>-4.7628464721411461E-2</c:v>
                </c:pt>
                <c:pt idx="74">
                  <c:v>-4.7930027909467793E-2</c:v>
                </c:pt>
                <c:pt idx="75">
                  <c:v>-4.8191222547314061E-2</c:v>
                </c:pt>
                <c:pt idx="76">
                  <c:v>-4.84109865909556E-2</c:v>
                </c:pt>
                <c:pt idx="77">
                  <c:v>-4.8588225631676897E-2</c:v>
                </c:pt>
                <c:pt idx="78">
                  <c:v>-4.872181052254821E-2</c:v>
                </c:pt>
                <c:pt idx="79">
                  <c:v>-4.8810574576031156E-2</c:v>
                </c:pt>
                <c:pt idx="80">
                  <c:v>-4.8853310638253253E-2</c:v>
                </c:pt>
                <c:pt idx="81">
                  <c:v>-4.8848767808834993E-2</c:v>
                </c:pt>
                <c:pt idx="82">
                  <c:v>-4.8795647838673378E-2</c:v>
                </c:pt>
                <c:pt idx="83">
                  <c:v>-4.8692601054254339E-2</c:v>
                </c:pt>
                <c:pt idx="84">
                  <c:v>-4.8538222071928407E-2</c:v>
                </c:pt>
                <c:pt idx="85">
                  <c:v>-4.8331044757673775E-2</c:v>
                </c:pt>
                <c:pt idx="86">
                  <c:v>-4.8069536750105613E-2</c:v>
                </c:pt>
                <c:pt idx="87">
                  <c:v>-4.7752093459907663E-2</c:v>
                </c:pt>
                <c:pt idx="88">
                  <c:v>-4.7377030978461188E-2</c:v>
                </c:pt>
                <c:pt idx="89">
                  <c:v>-4.6942578624461849E-2</c:v>
                </c:pt>
                <c:pt idx="90">
                  <c:v>-4.6446870000230622E-2</c:v>
                </c:pt>
                <c:pt idx="91">
                  <c:v>-4.5887933184794567E-2</c:v>
                </c:pt>
                <c:pt idx="92">
                  <c:v>-4.5263679561550786E-2</c:v>
                </c:pt>
                <c:pt idx="93">
                  <c:v>-4.4571891018715525E-2</c:v>
                </c:pt>
                <c:pt idx="94">
                  <c:v>-4.3810205194903099E-2</c:v>
                </c:pt>
                <c:pt idx="95">
                  <c:v>-4.2976098596054668E-2</c:v>
                </c:pt>
                <c:pt idx="96">
                  <c:v>-4.2066867005434591E-2</c:v>
                </c:pt>
                <c:pt idx="97">
                  <c:v>-4.107960274478345E-2</c:v>
                </c:pt>
                <c:pt idx="98">
                  <c:v>-4.0011168032177739E-2</c:v>
                </c:pt>
                <c:pt idx="99">
                  <c:v>-3.8858163592538214E-2</c:v>
                </c:pt>
                <c:pt idx="100">
                  <c:v>-3.76168915610679E-2</c:v>
                </c:pt>
                <c:pt idx="101">
                  <c:v>-3.6283311130233462E-2</c:v>
                </c:pt>
                <c:pt idx="102">
                  <c:v>-3.485298554336947E-2</c:v>
                </c:pt>
                <c:pt idx="103">
                  <c:v>-3.3321017663238237E-2</c:v>
                </c:pt>
                <c:pt idx="104">
                  <c:v>-3.1681971576845679E-2</c:v>
                </c:pt>
                <c:pt idx="105">
                  <c:v>-2.9929776358732299E-2</c:v>
                </c:pt>
                <c:pt idx="106">
                  <c:v>-2.8057606683102112E-2</c:v>
                </c:pt>
                <c:pt idx="107">
                  <c:v>-2.6057734279908876E-2</c:v>
                </c:pt>
                <c:pt idx="108">
                  <c:v>-2.3921341550724552E-2</c:v>
                </c:pt>
                <c:pt idx="109">
                  <c:v>-2.1638288466358742E-2</c:v>
                </c:pt>
                <c:pt idx="110">
                  <c:v>-1.9196823501225386E-2</c:v>
                </c:pt>
                <c:pt idx="111">
                  <c:v>-1.6583238815404813E-2</c:v>
                </c:pt>
                <c:pt idx="112">
                  <c:v>-1.3781504007080322E-2</c:v>
                </c:pt>
                <c:pt idx="113">
                  <c:v>-1.0773037473407236E-2</c:v>
                </c:pt>
                <c:pt idx="114">
                  <c:v>-7.5372292868467671E-3</c:v>
                </c:pt>
                <c:pt idx="115">
                  <c:v>-4.702647671340111E-3</c:v>
                </c:pt>
                <c:pt idx="116">
                  <c:v>-2.3269542623744997E-3</c:v>
                </c:pt>
                <c:pt idx="117">
                  <c:v>-3.4158239540309178E-4</c:v>
                </c:pt>
                <c:pt idx="118">
                  <c:v>1.2959779409133477E-3</c:v>
                </c:pt>
                <c:pt idx="119">
                  <c:v>2.6266057961426524E-3</c:v>
                </c:pt>
                <c:pt idx="120">
                  <c:v>3.6871243658466589E-3</c:v>
                </c:pt>
                <c:pt idx="121">
                  <c:v>4.5097919833892502E-3</c:v>
                </c:pt>
                <c:pt idx="122">
                  <c:v>5.1203414063372586E-3</c:v>
                </c:pt>
                <c:pt idx="123">
                  <c:v>5.5349878777771156E-3</c:v>
                </c:pt>
                <c:pt idx="124">
                  <c:v>5.7537353534666564E-3</c:v>
                </c:pt>
                <c:pt idx="125">
                  <c:v>5.8016724826169047E-3</c:v>
                </c:pt>
                <c:pt idx="126">
                  <c:v>5.7097146244296376E-3</c:v>
                </c:pt>
                <c:pt idx="127">
                  <c:v>5.4963334287188746E-3</c:v>
                </c:pt>
                <c:pt idx="128">
                  <c:v>5.1705331419172416E-3</c:v>
                </c:pt>
                <c:pt idx="129">
                  <c:v>4.6799342099020586E-3</c:v>
                </c:pt>
                <c:pt idx="130">
                  <c:v>4.0637815770169974E-3</c:v>
                </c:pt>
                <c:pt idx="131">
                  <c:v>3.4058207226254225E-3</c:v>
                </c:pt>
                <c:pt idx="132">
                  <c:v>3.2834307461753979E-3</c:v>
                </c:pt>
                <c:pt idx="133">
                  <c:v>3.0944835494652141E-3</c:v>
                </c:pt>
                <c:pt idx="134">
                  <c:v>2.7447227672558615E-3</c:v>
                </c:pt>
                <c:pt idx="135">
                  <c:v>2.2265869352891886E-3</c:v>
                </c:pt>
                <c:pt idx="136">
                  <c:v>1.4936832072862754E-3</c:v>
                </c:pt>
                <c:pt idx="137">
                  <c:v>5.4538779396563384E-4</c:v>
                </c:pt>
                <c:pt idx="138">
                  <c:v>-5.0292259779595189E-4</c:v>
                </c:pt>
              </c:numCache>
            </c:numRef>
          </c:yVal>
          <c:smooth val="0"/>
        </c:ser>
        <c:ser>
          <c:idx val="8"/>
          <c:order val="8"/>
          <c:tx>
            <c:v>S2_E</c:v>
          </c:tx>
          <c:spPr>
            <a:ln w="28575">
              <a:solidFill>
                <a:srgbClr val="0070C0"/>
              </a:solidFill>
            </a:ln>
          </c:spPr>
          <c:marker>
            <c:symbol val="none"/>
          </c:marker>
          <c:xVal>
            <c:numRef>
              <c:f>ReportFile2!$Q$10285:$Q$10445</c:f>
              <c:numCache>
                <c:formatCode>General</c:formatCode>
                <c:ptCount val="161"/>
                <c:pt idx="0">
                  <c:v>0.99373683161630022</c:v>
                </c:pt>
                <c:pt idx="1">
                  <c:v>0.9933310211558265</c:v>
                </c:pt>
                <c:pt idx="2">
                  <c:v>0.99296312618079008</c:v>
                </c:pt>
                <c:pt idx="3">
                  <c:v>0.99262893853483325</c:v>
                </c:pt>
                <c:pt idx="4">
                  <c:v>0.99232219208045946</c:v>
                </c:pt>
                <c:pt idx="5">
                  <c:v>0.99204859562060577</c:v>
                </c:pt>
                <c:pt idx="6">
                  <c:v>0.99181093383789387</c:v>
                </c:pt>
                <c:pt idx="7">
                  <c:v>0.99160992785688662</c:v>
                </c:pt>
                <c:pt idx="8">
                  <c:v>0.99144232241729846</c:v>
                </c:pt>
                <c:pt idx="9">
                  <c:v>0.99130477212854151</c:v>
                </c:pt>
                <c:pt idx="10">
                  <c:v>0.99119416316305986</c:v>
                </c:pt>
                <c:pt idx="11">
                  <c:v>0.99110680745655577</c:v>
                </c:pt>
                <c:pt idx="12">
                  <c:v>0.99103785410942224</c:v>
                </c:pt>
                <c:pt idx="13">
                  <c:v>0.9909816614006548</c:v>
                </c:pt>
                <c:pt idx="14">
                  <c:v>0.99093057892048686</c:v>
                </c:pt>
                <c:pt idx="15">
                  <c:v>0.99087469301969044</c:v>
                </c:pt>
                <c:pt idx="16">
                  <c:v>0.99080143302484514</c:v>
                </c:pt>
                <c:pt idx="17">
                  <c:v>0.99069421443717365</c:v>
                </c:pt>
                <c:pt idx="18">
                  <c:v>0.99053388561785127</c:v>
                </c:pt>
                <c:pt idx="19">
                  <c:v>0.99029741612099453</c:v>
                </c:pt>
                <c:pt idx="20">
                  <c:v>0.98995960814625894</c:v>
                </c:pt>
                <c:pt idx="21">
                  <c:v>0.98947801563150628</c:v>
                </c:pt>
                <c:pt idx="22">
                  <c:v>0.98881737340015885</c:v>
                </c:pt>
                <c:pt idx="23">
                  <c:v>0.98801909503846941</c:v>
                </c:pt>
                <c:pt idx="24">
                  <c:v>0.98708190135650831</c:v>
                </c:pt>
                <c:pt idx="25">
                  <c:v>0.98600519587361979</c:v>
                </c:pt>
                <c:pt idx="26">
                  <c:v>0.98478877394017683</c:v>
                </c:pt>
                <c:pt idx="27">
                  <c:v>0.98343266257775297</c:v>
                </c:pt>
                <c:pt idx="28">
                  <c:v>0.98193702899409996</c:v>
                </c:pt>
                <c:pt idx="29">
                  <c:v>0.98030212690207497</c:v>
                </c:pt>
                <c:pt idx="30">
                  <c:v>0.97852826445330476</c:v>
                </c:pt>
                <c:pt idx="31">
                  <c:v>0.97661578492071333</c:v>
                </c:pt>
                <c:pt idx="32">
                  <c:v>0.97456505503031976</c:v>
                </c:pt>
                <c:pt idx="33">
                  <c:v>0.97237645810569762</c:v>
                </c:pt>
                <c:pt idx="34">
                  <c:v>0.97005039005702653</c:v>
                </c:pt>
                <c:pt idx="35">
                  <c:v>0.96758725741734375</c:v>
                </c:pt>
                <c:pt idx="36">
                  <c:v>0.96498747631302406</c:v>
                </c:pt>
                <c:pt idx="37">
                  <c:v>0.96225147248660348</c:v>
                </c:pt>
                <c:pt idx="38">
                  <c:v>0.96112287275089336</c:v>
                </c:pt>
                <c:pt idx="39">
                  <c:v>0.96109905079248148</c:v>
                </c:pt>
                <c:pt idx="40">
                  <c:v>0.96098547182531169</c:v>
                </c:pt>
                <c:pt idx="41">
                  <c:v>0.96044541377841408</c:v>
                </c:pt>
                <c:pt idx="42">
                  <c:v>0.95860115896725173</c:v>
                </c:pt>
                <c:pt idx="43">
                  <c:v>0.95555847390209658</c:v>
                </c:pt>
                <c:pt idx="44">
                  <c:v>0.95238102759539767</c:v>
                </c:pt>
                <c:pt idx="45">
                  <c:v>0.94906929305660304</c:v>
                </c:pt>
                <c:pt idx="46">
                  <c:v>0.94562375666860143</c:v>
                </c:pt>
                <c:pt idx="47">
                  <c:v>0.94204491923383482</c:v>
                </c:pt>
                <c:pt idx="48">
                  <c:v>0.93833329682931343</c:v>
                </c:pt>
                <c:pt idx="49">
                  <c:v>0.93448942176601923</c:v>
                </c:pt>
                <c:pt idx="50">
                  <c:v>0.93051384342004972</c:v>
                </c:pt>
                <c:pt idx="51">
                  <c:v>0.926407129168344</c:v>
                </c:pt>
                <c:pt idx="52">
                  <c:v>0.9221698651498017</c:v>
                </c:pt>
                <c:pt idx="53">
                  <c:v>0.91780265703098463</c:v>
                </c:pt>
                <c:pt idx="54">
                  <c:v>0.91330613065220489</c:v>
                </c:pt>
                <c:pt idx="55">
                  <c:v>0.90868093287836871</c:v>
                </c:pt>
                <c:pt idx="56">
                  <c:v>0.90392773212701816</c:v>
                </c:pt>
                <c:pt idx="57">
                  <c:v>0.89904721903825391</c:v>
                </c:pt>
                <c:pt idx="58">
                  <c:v>0.89404010695596314</c:v>
                </c:pt>
                <c:pt idx="59">
                  <c:v>0.8889071326530561</c:v>
                </c:pt>
                <c:pt idx="60">
                  <c:v>0.88364905664212468</c:v>
                </c:pt>
                <c:pt idx="61">
                  <c:v>0.87826666366151573</c:v>
                </c:pt>
                <c:pt idx="62">
                  <c:v>0.8727607633252733</c:v>
                </c:pt>
                <c:pt idx="63">
                  <c:v>0.86713219021629617</c:v>
                </c:pt>
                <c:pt idx="64">
                  <c:v>0.86138180441758372</c:v>
                </c:pt>
                <c:pt idx="65">
                  <c:v>0.85551049187252526</c:v>
                </c:pt>
                <c:pt idx="66">
                  <c:v>0.84951916453518994</c:v>
                </c:pt>
                <c:pt idx="67">
                  <c:v>0.8434087607778179</c:v>
                </c:pt>
                <c:pt idx="68">
                  <c:v>0.83718024547267067</c:v>
                </c:pt>
                <c:pt idx="69">
                  <c:v>0.8308346102302715</c:v>
                </c:pt>
                <c:pt idx="70">
                  <c:v>0.82437287351133992</c:v>
                </c:pt>
                <c:pt idx="71">
                  <c:v>0.81779608063014853</c:v>
                </c:pt>
                <c:pt idx="72">
                  <c:v>0.81110530407887427</c:v>
                </c:pt>
                <c:pt idx="73">
                  <c:v>0.80430164311818764</c:v>
                </c:pt>
                <c:pt idx="74">
                  <c:v>0.7973862239117061</c:v>
                </c:pt>
                <c:pt idx="75">
                  <c:v>0.79036019947834135</c:v>
                </c:pt>
                <c:pt idx="76">
                  <c:v>0.78322474932820041</c:v>
                </c:pt>
                <c:pt idx="77">
                  <c:v>0.77598107933779115</c:v>
                </c:pt>
                <c:pt idx="78">
                  <c:v>0.76863042136770254</c:v>
                </c:pt>
                <c:pt idx="79">
                  <c:v>0.76117403282966789</c:v>
                </c:pt>
                <c:pt idx="80">
                  <c:v>0.75361319627620993</c:v>
                </c:pt>
                <c:pt idx="81">
                  <c:v>0.74594921877120468</c:v>
                </c:pt>
                <c:pt idx="82">
                  <c:v>0.73818343115113716</c:v>
                </c:pt>
                <c:pt idx="83">
                  <c:v>0.73031718725809402</c:v>
                </c:pt>
                <c:pt idx="84">
                  <c:v>0.72235186332748091</c:v>
                </c:pt>
                <c:pt idx="85">
                  <c:v>0.71428885630231076</c:v>
                </c:pt>
                <c:pt idx="86">
                  <c:v>0.70612958348383226</c:v>
                </c:pt>
                <c:pt idx="87">
                  <c:v>0.69787548015903167</c:v>
                </c:pt>
                <c:pt idx="88">
                  <c:v>0.68952799917479901</c:v>
                </c:pt>
                <c:pt idx="89">
                  <c:v>0.68108860823765316</c:v>
                </c:pt>
                <c:pt idx="90">
                  <c:v>0.67255878879978681</c:v>
                </c:pt>
                <c:pt idx="91">
                  <c:v>0.66394003352365327</c:v>
                </c:pt>
                <c:pt idx="92">
                  <c:v>0.65523384345948832</c:v>
                </c:pt>
                <c:pt idx="93">
                  <c:v>0.64644172613327011</c:v>
                </c:pt>
                <c:pt idx="94">
                  <c:v>0.63756519172815451</c:v>
                </c:pt>
                <c:pt idx="95">
                  <c:v>0.62860575033611577</c:v>
                </c:pt>
                <c:pt idx="96">
                  <c:v>0.61956490723858693</c:v>
                </c:pt>
                <c:pt idx="97">
                  <c:v>0.61044415988473943</c:v>
                </c:pt>
                <c:pt idx="98">
                  <c:v>0.60124499151616784</c:v>
                </c:pt>
                <c:pt idx="99">
                  <c:v>0.59196886673955484</c:v>
                </c:pt>
                <c:pt idx="100">
                  <c:v>0.58261722544783912</c:v>
                </c:pt>
                <c:pt idx="101">
                  <c:v>0.57319147555462691</c:v>
                </c:pt>
                <c:pt idx="102">
                  <c:v>0.5636929852293171</c:v>
                </c:pt>
                <c:pt idx="103">
                  <c:v>0.55412307447597775</c:v>
                </c:pt>
                <c:pt idx="104">
                  <c:v>0.54448300476373312</c:v>
                </c:pt>
                <c:pt idx="105">
                  <c:v>0.53477396901300289</c:v>
                </c:pt>
                <c:pt idx="106">
                  <c:v>0.52499707691748554</c:v>
                </c:pt>
                <c:pt idx="107">
                  <c:v>0.51515334226649945</c:v>
                </c:pt>
                <c:pt idx="108">
                  <c:v>0.50524366579928315</c:v>
                </c:pt>
                <c:pt idx="109">
                  <c:v>0.49526881611815332</c:v>
                </c:pt>
                <c:pt idx="110">
                  <c:v>0.48522940789603836</c:v>
                </c:pt>
                <c:pt idx="111">
                  <c:v>0.47512587761770431</c:v>
                </c:pt>
                <c:pt idx="112">
                  <c:v>0.46495845382615075</c:v>
                </c:pt>
                <c:pt idx="113">
                  <c:v>0.45472712445689123</c:v>
                </c:pt>
                <c:pt idx="114">
                  <c:v>0.44443159701308044</c:v>
                </c:pt>
                <c:pt idx="115">
                  <c:v>0.4340712538033682</c:v>
                </c:pt>
                <c:pt idx="116">
                  <c:v>0.42364509717507748</c:v>
                </c:pt>
                <c:pt idx="117">
                  <c:v>0.4131516874444281</c:v>
                </c:pt>
                <c:pt idx="118">
                  <c:v>0.40258906632433722</c:v>
                </c:pt>
                <c:pt idx="119">
                  <c:v>0.39195466773079157</c:v>
                </c:pt>
                <c:pt idx="120">
                  <c:v>0.38124520923602223</c:v>
                </c:pt>
                <c:pt idx="121">
                  <c:v>0.37045656062710591</c:v>
                </c:pt>
                <c:pt idx="122">
                  <c:v>0.3595835842799367</c:v>
                </c:pt>
                <c:pt idx="123">
                  <c:v>0.34861993777143674</c:v>
                </c:pt>
                <c:pt idx="124">
                  <c:v>0.33755782955204794</c:v>
                </c:pt>
                <c:pt idx="125">
                  <c:v>0.32638771167839498</c:v>
                </c:pt>
                <c:pt idx="126">
                  <c:v>0.31509789110969022</c:v>
                </c:pt>
                <c:pt idx="127">
                  <c:v>0.30367402900046125</c:v>
                </c:pt>
                <c:pt idx="128">
                  <c:v>0.29209849195335075</c:v>
                </c:pt>
                <c:pt idx="129">
                  <c:v>0.28034949201750353</c:v>
                </c:pt>
                <c:pt idx="130">
                  <c:v>0.26839993155294911</c:v>
                </c:pt>
                <c:pt idx="131">
                  <c:v>0.25621581918623132</c:v>
                </c:pt>
                <c:pt idx="132">
                  <c:v>0.24375404941347706</c:v>
                </c:pt>
                <c:pt idx="133">
                  <c:v>0.23095920324166949</c:v>
                </c:pt>
                <c:pt idx="134">
                  <c:v>0.21775879912298854</c:v>
                </c:pt>
                <c:pt idx="135">
                  <c:v>0.20405597482009219</c:v>
                </c:pt>
                <c:pt idx="136">
                  <c:v>0.18971769399124389</c:v>
                </c:pt>
                <c:pt idx="137">
                  <c:v>0.17455465482601776</c:v>
                </c:pt>
                <c:pt idx="138">
                  <c:v>0.15828453356190836</c:v>
                </c:pt>
                <c:pt idx="139">
                  <c:v>0.14045808079869807</c:v>
                </c:pt>
                <c:pt idx="140">
                  <c:v>0.12848911590774703</c:v>
                </c:pt>
                <c:pt idx="141">
                  <c:v>0.11735002729705003</c:v>
                </c:pt>
                <c:pt idx="142">
                  <c:v>0.10704221793948848</c:v>
                </c:pt>
                <c:pt idx="143">
                  <c:v>9.7456339457166849E-2</c:v>
                </c:pt>
                <c:pt idx="144">
                  <c:v>8.8498701333891483E-2</c:v>
                </c:pt>
                <c:pt idx="145">
                  <c:v>7.9902561722166698E-2</c:v>
                </c:pt>
                <c:pt idx="146">
                  <c:v>7.1795654752418489E-2</c:v>
                </c:pt>
                <c:pt idx="147">
                  <c:v>6.4071345954620565E-2</c:v>
                </c:pt>
                <c:pt idx="148">
                  <c:v>5.6597506997754281E-2</c:v>
                </c:pt>
                <c:pt idx="149">
                  <c:v>4.91708487650033E-2</c:v>
                </c:pt>
                <c:pt idx="150">
                  <c:v>4.205657121098004E-2</c:v>
                </c:pt>
                <c:pt idx="151">
                  <c:v>3.5959171009182528E-2</c:v>
                </c:pt>
                <c:pt idx="152">
                  <c:v>3.0326196019834585E-2</c:v>
                </c:pt>
                <c:pt idx="153">
                  <c:v>2.4909877292598748E-2</c:v>
                </c:pt>
                <c:pt idx="154">
                  <c:v>1.9655971645868214E-2</c:v>
                </c:pt>
                <c:pt idx="155">
                  <c:v>1.5064528953126053E-2</c:v>
                </c:pt>
                <c:pt idx="156">
                  <c:v>1.0848629932863512E-2</c:v>
                </c:pt>
                <c:pt idx="157">
                  <c:v>6.4070309563505224E-3</c:v>
                </c:pt>
                <c:pt idx="158">
                  <c:v>2.1825983467846492E-3</c:v>
                </c:pt>
                <c:pt idx="159">
                  <c:v>-1.9661149744624093E-3</c:v>
                </c:pt>
                <c:pt idx="160">
                  <c:v>-5.5039618449657856E-3</c:v>
                </c:pt>
              </c:numCache>
            </c:numRef>
          </c:xVal>
          <c:yVal>
            <c:numRef>
              <c:f>ReportFile2!$R$10285:$R$10445</c:f>
              <c:numCache>
                <c:formatCode>General</c:formatCode>
                <c:ptCount val="161"/>
                <c:pt idx="0">
                  <c:v>-1.58107980137559E-3</c:v>
                </c:pt>
                <c:pt idx="1">
                  <c:v>-2.7267027664398744E-3</c:v>
                </c:pt>
                <c:pt idx="2">
                  <c:v>-3.9832332531504E-3</c:v>
                </c:pt>
                <c:pt idx="3">
                  <c:v>-5.3739095758885561E-3</c:v>
                </c:pt>
                <c:pt idx="4">
                  <c:v>-6.9479243481974087E-3</c:v>
                </c:pt>
                <c:pt idx="5">
                  <c:v>-8.7054598073195918E-3</c:v>
                </c:pt>
                <c:pt idx="6">
                  <c:v>-1.06455243533215E-2</c:v>
                </c:pt>
                <c:pt idx="7">
                  <c:v>-1.2762058164271438E-2</c:v>
                </c:pt>
                <c:pt idx="8">
                  <c:v>-1.5076412381856762E-2</c:v>
                </c:pt>
                <c:pt idx="9">
                  <c:v>-1.7616948047489159E-2</c:v>
                </c:pt>
                <c:pt idx="10">
                  <c:v>-2.0409619173362349E-2</c:v>
                </c:pt>
                <c:pt idx="11">
                  <c:v>-2.3482769237751798E-2</c:v>
                </c:pt>
                <c:pt idx="12">
                  <c:v>-2.6882520547554141E-2</c:v>
                </c:pt>
                <c:pt idx="13">
                  <c:v>-3.064036004574457E-2</c:v>
                </c:pt>
                <c:pt idx="14">
                  <c:v>-3.4797733339273343E-2</c:v>
                </c:pt>
                <c:pt idx="15">
                  <c:v>-3.9391137630894385E-2</c:v>
                </c:pt>
                <c:pt idx="16">
                  <c:v>-4.4443741770050615E-2</c:v>
                </c:pt>
                <c:pt idx="17">
                  <c:v>-5.0021846498170479E-2</c:v>
                </c:pt>
                <c:pt idx="18">
                  <c:v>-5.6123250435207037E-2</c:v>
                </c:pt>
                <c:pt idx="19">
                  <c:v>-6.2767224370664176E-2</c:v>
                </c:pt>
                <c:pt idx="20">
                  <c:v>-6.9942697796017028E-2</c:v>
                </c:pt>
                <c:pt idx="21">
                  <c:v>-7.7858281243984709E-2</c:v>
                </c:pt>
                <c:pt idx="22">
                  <c:v>-8.6440670276895018E-2</c:v>
                </c:pt>
                <c:pt idx="23">
                  <c:v>-9.4884169396963286E-2</c:v>
                </c:pt>
                <c:pt idx="24">
                  <c:v>-0.10320878094570134</c:v>
                </c:pt>
                <c:pt idx="25">
                  <c:v>-0.11142904623480299</c:v>
                </c:pt>
                <c:pt idx="26">
                  <c:v>-0.1195557080057449</c:v>
                </c:pt>
                <c:pt idx="27">
                  <c:v>-0.12759677780602355</c:v>
                </c:pt>
                <c:pt idx="28">
                  <c:v>-0.13555824827554236</c:v>
                </c:pt>
                <c:pt idx="29">
                  <c:v>-0.14344458437055449</c:v>
                </c:pt>
                <c:pt idx="30">
                  <c:v>-0.15125907133778946</c:v>
                </c:pt>
                <c:pt idx="31">
                  <c:v>-0.15900406711582724</c:v>
                </c:pt>
                <c:pt idx="32">
                  <c:v>-0.16668118956126249</c:v>
                </c:pt>
                <c:pt idx="33">
                  <c:v>-0.17429145701239537</c:v>
                </c:pt>
                <c:pt idx="34">
                  <c:v>-0.18183539651207453</c:v>
                </c:pt>
                <c:pt idx="35">
                  <c:v>-0.18931312769838687</c:v>
                </c:pt>
                <c:pt idx="36">
                  <c:v>-0.19672442845657692</c:v>
                </c:pt>
                <c:pt idx="37">
                  <c:v>-0.20406878755242286</c:v>
                </c:pt>
                <c:pt idx="38">
                  <c:v>-0.20697782192160991</c:v>
                </c:pt>
                <c:pt idx="39">
                  <c:v>-0.20703851621480363</c:v>
                </c:pt>
                <c:pt idx="40">
                  <c:v>-0.20732750228366112</c:v>
                </c:pt>
                <c:pt idx="41">
                  <c:v>-0.20869279097156207</c:v>
                </c:pt>
                <c:pt idx="42">
                  <c:v>-0.21324965618654218</c:v>
                </c:pt>
                <c:pt idx="43">
                  <c:v>-0.22043938178562339</c:v>
                </c:pt>
                <c:pt idx="44">
                  <c:v>-0.22755894844296035</c:v>
                </c:pt>
                <c:pt idx="45">
                  <c:v>-0.23460699909662333</c:v>
                </c:pt>
                <c:pt idx="46">
                  <c:v>-0.2415820381861096</c:v>
                </c:pt>
                <c:pt idx="47">
                  <c:v>-0.24848244706582215</c:v>
                </c:pt>
                <c:pt idx="48">
                  <c:v>-0.25530649662825905</c:v>
                </c:pt>
                <c:pt idx="49">
                  <c:v>-0.26205235845741071</c:v>
                </c:pt>
                <c:pt idx="50">
                  <c:v>-0.26871811303045468</c:v>
                </c:pt>
                <c:pt idx="51">
                  <c:v>-0.27530175896443043</c:v>
                </c:pt>
                <c:pt idx="52">
                  <c:v>-0.28180121833833549</c:v>
                </c:pt>
                <c:pt idx="53">
                  <c:v>-0.2882143428478271</c:v>
                </c:pt>
                <c:pt idx="54">
                  <c:v>-0.29453891906010266</c:v>
                </c:pt>
                <c:pt idx="55">
                  <c:v>-0.30077267176296069</c:v>
                </c:pt>
                <c:pt idx="56">
                  <c:v>-0.30691326832709498</c:v>
                </c:pt>
                <c:pt idx="57">
                  <c:v>-0.31295832151466552</c:v>
                </c:pt>
                <c:pt idx="58">
                  <c:v>-0.318905392065992</c:v>
                </c:pt>
                <c:pt idx="59">
                  <c:v>-0.3247519910296372</c:v>
                </c:pt>
                <c:pt idx="60">
                  <c:v>-0.33049558118749534</c:v>
                </c:pt>
                <c:pt idx="61">
                  <c:v>-0.33613357988261033</c:v>
                </c:pt>
                <c:pt idx="62">
                  <c:v>-0.34166335887172933</c:v>
                </c:pt>
                <c:pt idx="63">
                  <c:v>-0.34708224693294737</c:v>
                </c:pt>
                <c:pt idx="64">
                  <c:v>-0.35238752935615519</c:v>
                </c:pt>
                <c:pt idx="65">
                  <c:v>-0.35757644963531821</c:v>
                </c:pt>
                <c:pt idx="66">
                  <c:v>-0.36264620960799737</c:v>
                </c:pt>
                <c:pt idx="67">
                  <c:v>-0.36759396922605031</c:v>
                </c:pt>
                <c:pt idx="68">
                  <c:v>-0.37241684817392839</c:v>
                </c:pt>
                <c:pt idx="69">
                  <c:v>-0.3771119247741323</c:v>
                </c:pt>
                <c:pt idx="70">
                  <c:v>-0.38167623574980281</c:v>
                </c:pt>
                <c:pt idx="71">
                  <c:v>-0.38610677666697379</c:v>
                </c:pt>
                <c:pt idx="72">
                  <c:v>-0.39040050105679708</c:v>
                </c:pt>
                <c:pt idx="73">
                  <c:v>-0.39455432011506186</c:v>
                </c:pt>
                <c:pt idx="74">
                  <c:v>-0.39856510199756601</c:v>
                </c:pt>
                <c:pt idx="75">
                  <c:v>-0.40242967070983476</c:v>
                </c:pt>
                <c:pt idx="76">
                  <c:v>-0.40614480498867289</c:v>
                </c:pt>
                <c:pt idx="77">
                  <c:v>-0.4097072382103682</c:v>
                </c:pt>
                <c:pt idx="78">
                  <c:v>-0.41311365584705101</c:v>
                </c:pt>
                <c:pt idx="79">
                  <c:v>-0.41636069483955684</c:v>
                </c:pt>
                <c:pt idx="80">
                  <c:v>-0.41944494142311683</c:v>
                </c:pt>
                <c:pt idx="81">
                  <c:v>-0.42236292949096554</c:v>
                </c:pt>
                <c:pt idx="82">
                  <c:v>-0.425111139084274</c:v>
                </c:pt>
                <c:pt idx="83">
                  <c:v>-0.42768599305817262</c:v>
                </c:pt>
                <c:pt idx="84">
                  <c:v>-0.43008385646379976</c:v>
                </c:pt>
                <c:pt idx="85">
                  <c:v>-0.43230103134487274</c:v>
                </c:pt>
                <c:pt idx="86">
                  <c:v>-0.43433375605159907</c:v>
                </c:pt>
                <c:pt idx="87">
                  <c:v>-0.43617820063807972</c:v>
                </c:pt>
                <c:pt idx="88">
                  <c:v>-0.43783046412391735</c:v>
                </c:pt>
                <c:pt idx="89">
                  <c:v>-0.43928657023931261</c:v>
                </c:pt>
                <c:pt idx="90">
                  <c:v>-0.44054246263573166</c:v>
                </c:pt>
                <c:pt idx="91">
                  <c:v>-0.44159400142574201</c:v>
                </c:pt>
                <c:pt idx="92">
                  <c:v>-0.44243695736744548</c:v>
                </c:pt>
                <c:pt idx="93">
                  <c:v>-0.44306700529342669</c:v>
                </c:pt>
                <c:pt idx="94">
                  <c:v>-0.44347972007996322</c:v>
                </c:pt>
                <c:pt idx="95">
                  <c:v>-0.44367056821129258</c:v>
                </c:pt>
                <c:pt idx="96">
                  <c:v>-0.44363490104470815</c:v>
                </c:pt>
                <c:pt idx="97">
                  <c:v>-0.44336794651128297</c:v>
                </c:pt>
                <c:pt idx="98">
                  <c:v>-0.44286479930962297</c:v>
                </c:pt>
                <c:pt idx="99">
                  <c:v>-0.44212041349335568</c:v>
                </c:pt>
                <c:pt idx="100">
                  <c:v>-0.44112958797589974</c:v>
                </c:pt>
                <c:pt idx="101">
                  <c:v>-0.43988695731136912</c:v>
                </c:pt>
                <c:pt idx="102">
                  <c:v>-0.43838697732943782</c:v>
                </c:pt>
                <c:pt idx="103">
                  <c:v>-0.43662390922606698</c:v>
                </c:pt>
                <c:pt idx="104">
                  <c:v>-0.43459180556249666</c:v>
                </c:pt>
                <c:pt idx="105">
                  <c:v>-0.4322844889481669</c:v>
                </c:pt>
                <c:pt idx="106">
                  <c:v>-0.42969553396253302</c:v>
                </c:pt>
                <c:pt idx="107">
                  <c:v>-0.4268182427735161</c:v>
                </c:pt>
                <c:pt idx="108">
                  <c:v>-0.42364562031619685</c:v>
                </c:pt>
                <c:pt idx="109">
                  <c:v>-0.42017034467309605</c:v>
                </c:pt>
                <c:pt idx="110">
                  <c:v>-0.41638473529421294</c:v>
                </c:pt>
                <c:pt idx="111">
                  <c:v>-0.41228071570230845</c:v>
                </c:pt>
                <c:pt idx="112">
                  <c:v>-0.40784977191035138</c:v>
                </c:pt>
                <c:pt idx="113">
                  <c:v>-0.40308290508559991</c:v>
                </c:pt>
                <c:pt idx="114">
                  <c:v>-0.39797057789259027</c:v>
                </c:pt>
                <c:pt idx="115">
                  <c:v>-0.39250265171021931</c:v>
                </c:pt>
                <c:pt idx="116">
                  <c:v>-0.38666831575447663</c:v>
                </c:pt>
                <c:pt idx="117">
                  <c:v>-0.38045600318697853</c:v>
                </c:pt>
                <c:pt idx="118">
                  <c:v>-0.37385329812038121</c:v>
                </c:pt>
                <c:pt idx="119">
                  <c:v>-0.36684682075526559</c:v>
                </c:pt>
                <c:pt idx="120">
                  <c:v>-0.35942209762588445</c:v>
                </c:pt>
                <c:pt idx="121">
                  <c:v>-0.35156340457307622</c:v>
                </c:pt>
                <c:pt idx="122">
                  <c:v>-0.34325358424503588</c:v>
                </c:pt>
                <c:pt idx="123">
                  <c:v>-0.33447382220718863</c:v>
                </c:pt>
                <c:pt idx="124">
                  <c:v>-0.32520338179236757</c:v>
                </c:pt>
                <c:pt idx="125">
                  <c:v>-0.31541927641723211</c:v>
                </c:pt>
                <c:pt idx="126">
                  <c:v>-0.30509587034267516</c:v>
                </c:pt>
                <c:pt idx="127">
                  <c:v>-0.29420438082176881</c:v>
                </c:pt>
                <c:pt idx="128">
                  <c:v>-0.28271225122388915</c:v>
                </c:pt>
                <c:pt idx="129">
                  <c:v>-0.27058235421495869</c:v>
                </c:pt>
                <c:pt idx="130">
                  <c:v>-0.25777196034190325</c:v>
                </c:pt>
                <c:pt idx="131">
                  <c:v>-0.24423138294040667</c:v>
                </c:pt>
                <c:pt idx="132">
                  <c:v>-0.22990216134929961</c:v>
                </c:pt>
                <c:pt idx="133">
                  <c:v>-0.2147145747501307</c:v>
                </c:pt>
                <c:pt idx="134">
                  <c:v>-0.19858415101690172</c:v>
                </c:pt>
                <c:pt idx="135">
                  <c:v>-0.18140661764222746</c:v>
                </c:pt>
                <c:pt idx="136">
                  <c:v>-0.1630503398708657</c:v>
                </c:pt>
                <c:pt idx="137">
                  <c:v>-0.14334451132229536</c:v>
                </c:pt>
                <c:pt idx="138">
                  <c:v>-0.12205974834554356</c:v>
                </c:pt>
                <c:pt idx="139">
                  <c:v>-9.8874177251170398E-2</c:v>
                </c:pt>
                <c:pt idx="140">
                  <c:v>-8.3579134350033321E-2</c:v>
                </c:pt>
                <c:pt idx="141">
                  <c:v>-6.9680383700947382E-2</c:v>
                </c:pt>
                <c:pt idx="142">
                  <c:v>-5.7214431225788391E-2</c:v>
                </c:pt>
                <c:pt idx="143">
                  <c:v>-4.6054859502083011E-2</c:v>
                </c:pt>
                <c:pt idx="144">
                  <c:v>-3.608348412877728E-2</c:v>
                </c:pt>
                <c:pt idx="145">
                  <c:v>-2.7001623064890869E-2</c:v>
                </c:pt>
                <c:pt idx="146">
                  <c:v>-1.8938975348790025E-2</c:v>
                </c:pt>
                <c:pt idx="147">
                  <c:v>-1.1770629482674173E-2</c:v>
                </c:pt>
                <c:pt idx="148">
                  <c:v>-5.3697340449463315E-3</c:v>
                </c:pt>
                <c:pt idx="149">
                  <c:v>4.0955606175981118E-4</c:v>
                </c:pt>
                <c:pt idx="150">
                  <c:v>5.3415912651594167E-3</c:v>
                </c:pt>
                <c:pt idx="151">
                  <c:v>9.0479740610878018E-3</c:v>
                </c:pt>
                <c:pt idx="152">
                  <c:v>1.2001943473583061E-2</c:v>
                </c:pt>
                <c:pt idx="153">
                  <c:v>1.4375644987471462E-2</c:v>
                </c:pt>
                <c:pt idx="154">
                  <c:v>1.619877000234755E-2</c:v>
                </c:pt>
                <c:pt idx="155">
                  <c:v>1.7368177045041455E-2</c:v>
                </c:pt>
                <c:pt idx="156">
                  <c:v>1.8060684438842987E-2</c:v>
                </c:pt>
                <c:pt idx="157">
                  <c:v>1.8357248024715927E-2</c:v>
                </c:pt>
                <c:pt idx="158">
                  <c:v>1.8185026714960417E-2</c:v>
                </c:pt>
                <c:pt idx="159">
                  <c:v>1.7537122653947416E-2</c:v>
                </c:pt>
                <c:pt idx="160">
                  <c:v>1.6567748736640717E-2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0503040"/>
        <c:axId val="111886336"/>
      </c:scatterChart>
      <c:valAx>
        <c:axId val="90503040"/>
        <c:scaling>
          <c:orientation val="minMax"/>
          <c:max val="1.2"/>
          <c:min val="-0.1"/>
        </c:scaling>
        <c:delete val="0"/>
        <c:axPos val="b"/>
        <c:majorGridlines>
          <c:spPr>
            <a:ln w="3175" cap="flat">
              <a:solidFill>
                <a:schemeClr val="tx1">
                  <a:lumMod val="50000"/>
                  <a:lumOff val="50000"/>
                  <a:alpha val="17000"/>
                </a:schemeClr>
              </a:solidFill>
              <a:prstDash val="solid"/>
            </a:ln>
            <a:effectLst/>
          </c:spPr>
        </c:majorGridlines>
        <c:minorGridlines>
          <c:spPr>
            <a:ln>
              <a:solidFill>
                <a:schemeClr val="tx1">
                  <a:tint val="75000"/>
                  <a:shade val="95000"/>
                  <a:satMod val="105000"/>
                  <a:alpha val="8000"/>
                </a:schemeClr>
              </a:solidFill>
            </a:ln>
          </c:spPr>
        </c:minorGridlines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Ось</a:t>
                </a:r>
                <a:r>
                  <a:rPr lang="ru-RU" baseline="0"/>
                  <a:t> Х</a:t>
                </a:r>
                <a:endParaRPr lang="ru-RU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1886336"/>
        <c:crossesAt val="-0.60000000000000009"/>
        <c:crossBetween val="midCat"/>
        <c:majorUnit val="0.1"/>
        <c:minorUnit val="2.0000000000000004E-2"/>
      </c:valAx>
      <c:valAx>
        <c:axId val="111886336"/>
        <c:scaling>
          <c:orientation val="minMax"/>
          <c:max val="0.60000000000000009"/>
          <c:min val="-0.60000000000000009"/>
        </c:scaling>
        <c:delete val="0"/>
        <c:axPos val="l"/>
        <c:majorGridlines>
          <c:spPr>
            <a:ln>
              <a:solidFill>
                <a:schemeClr val="tx1">
                  <a:tint val="75000"/>
                  <a:shade val="95000"/>
                  <a:satMod val="105000"/>
                  <a:alpha val="25000"/>
                </a:schemeClr>
              </a:solidFill>
            </a:ln>
          </c:spPr>
        </c:majorGridlines>
        <c:minorGridlines>
          <c:spPr>
            <a:ln w="3175">
              <a:solidFill>
                <a:schemeClr val="tx1">
                  <a:tint val="50000"/>
                  <a:shade val="95000"/>
                  <a:satMod val="105000"/>
                  <a:alpha val="28000"/>
                </a:schemeClr>
              </a:solidFill>
              <a:prstDash val="sysDot"/>
            </a:ln>
            <a:effectLst>
              <a:glow>
                <a:schemeClr val="accent1"/>
              </a:glow>
              <a:outerShdw blurRad="50800" dist="50800" dir="5400000" algn="ctr" rotWithShape="0">
                <a:schemeClr val="bg1">
                  <a:alpha val="30000"/>
                </a:schemeClr>
              </a:outerShdw>
            </a:effectLst>
          </c:spPr>
        </c:minorGridlines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Ось</a:t>
                </a:r>
                <a:r>
                  <a:rPr lang="ru-RU" baseline="0"/>
                  <a:t> </a:t>
                </a:r>
                <a:r>
                  <a:rPr lang="en-US" baseline="0"/>
                  <a:t>Y</a:t>
                </a:r>
                <a:endParaRPr lang="ru-RU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0503040"/>
        <c:crossesAt val="-0.60000000000000009"/>
        <c:crossBetween val="midCat"/>
        <c:majorUnit val="0.1"/>
        <c:minorUnit val="2.0000000000000004E-2"/>
      </c:valAx>
      <c:spPr>
        <a:solidFill>
          <a:schemeClr val="bg1"/>
        </a:solidFill>
        <a:ln w="15875">
          <a:solidFill>
            <a:schemeClr val="tx1"/>
          </a:solidFill>
        </a:ln>
        <a:effectLst/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2"/>
          <c:order val="1"/>
          <c:tx>
            <c:strRef>
              <c:f>ReportFile2!$Y$1</c:f>
              <c:strCache>
                <c:ptCount val="1"/>
                <c:pt idx="0">
                  <c:v>Луна</c:v>
                </c:pt>
              </c:strCache>
            </c:strRef>
          </c:tx>
          <c:spPr>
            <a:ln w="34925"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ReportFile2!$Y$5:$Y$10959</c:f>
              <c:numCache>
                <c:formatCode>General</c:formatCode>
                <c:ptCount val="10955"/>
                <c:pt idx="0">
                  <c:v>1.0048268279532055</c:v>
                </c:pt>
                <c:pt idx="1">
                  <c:v>1.0048027139185198</c:v>
                </c:pt>
                <c:pt idx="2">
                  <c:v>1.0047306127539266</c:v>
                </c:pt>
                <c:pt idx="3">
                  <c:v>1.0046112448704287</c:v>
                </c:pt>
                <c:pt idx="4">
                  <c:v>1.0044458029524603</c:v>
                </c:pt>
                <c:pt idx="5">
                  <c:v>1.0042359400409782</c:v>
                </c:pt>
                <c:pt idx="6">
                  <c:v>1.0039837530168221</c:v>
                </c:pt>
                <c:pt idx="7">
                  <c:v>1.0036917616493757</c:v>
                </c:pt>
                <c:pt idx="8">
                  <c:v>1.0033628834198627</c:v>
                </c:pt>
                <c:pt idx="9">
                  <c:v>1.00300040437084</c:v>
                </c:pt>
                <c:pt idx="10">
                  <c:v>1.0026079462731456</c:v>
                </c:pt>
                <c:pt idx="11">
                  <c:v>1.0021894304383625</c:v>
                </c:pt>
                <c:pt idx="12">
                  <c:v>1.0017490385383687</c:v>
                </c:pt>
                <c:pt idx="13">
                  <c:v>1.0012911708234549</c:v>
                </c:pt>
                <c:pt idx="14">
                  <c:v>1.0008204021564773</c:v>
                </c:pt>
                <c:pt idx="15">
                  <c:v>1.0003414363023413</c:v>
                </c:pt>
                <c:pt idx="16">
                  <c:v>0.99985905892953586</c:v>
                </c:pt>
                <c:pt idx="17">
                  <c:v>0.99937808979331777</c:v>
                </c:pt>
                <c:pt idx="18">
                  <c:v>0.9989033345783086</c:v>
                </c:pt>
                <c:pt idx="19">
                  <c:v>0.99843953688168352</c:v>
                </c:pt>
                <c:pt idx="20">
                  <c:v>0.9979913308167162</c:v>
                </c:pt>
                <c:pt idx="21">
                  <c:v>0.99756319471025046</c:v>
                </c:pt>
                <c:pt idx="22">
                  <c:v>0.99715940635673916</c:v>
                </c:pt>
                <c:pt idx="23">
                  <c:v>0.99678400027593594</c:v>
                </c:pt>
                <c:pt idx="24">
                  <c:v>0.9964407274013074</c:v>
                </c:pt>
                <c:pt idx="25">
                  <c:v>0.99613301760194595</c:v>
                </c:pt>
                <c:pt idx="26">
                  <c:v>0.99586394541245127</c:v>
                </c:pt>
                <c:pt idx="27">
                  <c:v>0.99563619931319769</c:v>
                </c:pt>
                <c:pt idx="28">
                  <c:v>0.99545205486792576</c:v>
                </c:pt>
                <c:pt idx="29">
                  <c:v>0.99531335198706283</c:v>
                </c:pt>
                <c:pt idx="30">
                  <c:v>0.99522147654394522</c:v>
                </c:pt>
                <c:pt idx="31">
                  <c:v>0.99517734652763068</c:v>
                </c:pt>
                <c:pt idx="32">
                  <c:v>0.99518140287065482</c:v>
                </c:pt>
                <c:pt idx="33">
                  <c:v>0.99523360504337888</c:v>
                </c:pt>
                <c:pt idx="34">
                  <c:v>0.99533343145894881</c:v>
                </c:pt>
                <c:pt idx="35">
                  <c:v>0.99547988468481852</c:v>
                </c:pt>
                <c:pt idx="36">
                  <c:v>0.99567150140876604</c:v>
                </c:pt>
                <c:pt idx="37">
                  <c:v>0.99590636705982571</c:v>
                </c:pt>
                <c:pt idx="38">
                  <c:v>0.99618213493804841</c:v>
                </c:pt>
                <c:pt idx="39">
                  <c:v>0.99649604966195182</c:v>
                </c:pt>
                <c:pt idx="40">
                  <c:v>0.99684497469938105</c:v>
                </c:pt>
                <c:pt idx="41">
                  <c:v>0.99722542370670131</c:v>
                </c:pt>
                <c:pt idx="42">
                  <c:v>0.99763359536319118</c:v>
                </c:pt>
                <c:pt idx="43">
                  <c:v>0.99806541135258275</c:v>
                </c:pt>
                <c:pt idx="44">
                  <c:v>0.99851655711224929</c:v>
                </c:pt>
                <c:pt idx="45">
                  <c:v>0.99898252494288919</c:v>
                </c:pt>
                <c:pt idx="46">
                  <c:v>0.99945865904796727</c:v>
                </c:pt>
                <c:pt idx="47">
                  <c:v>0.99994020205289447</c:v>
                </c:pt>
                <c:pt idx="48">
                  <c:v>1.0004223425391425</c:v>
                </c:pt>
                <c:pt idx="49">
                  <c:v>1.0009002631183475</c:v>
                </c:pt>
                <c:pt idx="50">
                  <c:v>1.0013691885660614</c:v>
                </c:pt>
                <c:pt idx="51">
                  <c:v>1.0018244335342166</c:v>
                </c:pt>
                <c:pt idx="52">
                  <c:v>1.0022614493655755</c:v>
                </c:pt>
                <c:pt idx="53">
                  <c:v>1.0026758695424094</c:v>
                </c:pt>
                <c:pt idx="54">
                  <c:v>1.0030635533153003</c:v>
                </c:pt>
                <c:pt idx="55">
                  <c:v>1.003420627076141</c:v>
                </c:pt>
                <c:pt idx="56">
                  <c:v>1.0037435230619456</c:v>
                </c:pt>
                <c:pt idx="57">
                  <c:v>1.0040290150027598</c:v>
                </c:pt>
                <c:pt idx="58">
                  <c:v>1.0042742503574815</c:v>
                </c:pt>
                <c:pt idx="59">
                  <c:v>1.0044767788155105</c:v>
                </c:pt>
                <c:pt idx="60">
                  <c:v>1.0046345767794413</c:v>
                </c:pt>
                <c:pt idx="61">
                  <c:v>1.0047460675841795</c:v>
                </c:pt>
                <c:pt idx="62">
                  <c:v>1.0048101372504576</c:v>
                </c:pt>
                <c:pt idx="63">
                  <c:v>1.0048261456153496</c:v>
                </c:pt>
              </c:numCache>
            </c:numRef>
          </c:xVal>
          <c:yVal>
            <c:numRef>
              <c:f>ReportFile2!$Z$5:$Z$10959</c:f>
              <c:numCache>
                <c:formatCode>General</c:formatCode>
                <c:ptCount val="10955"/>
                <c:pt idx="0">
                  <c:v>0</c:v>
                </c:pt>
                <c:pt idx="1">
                  <c:v>4.8187872613492599E-4</c:v>
                </c:pt>
                <c:pt idx="2">
                  <c:v>9.5894267932624072E-4</c:v>
                </c:pt>
                <c:pt idx="3">
                  <c:v>1.4264251942500334E-3</c:v>
                </c:pt>
                <c:pt idx="4">
                  <c:v>1.8796553401463601E-3</c:v>
                </c:pt>
                <c:pt idx="5">
                  <c:v>2.3141045912153913E-3</c:v>
                </c:pt>
                <c:pt idx="6">
                  <c:v>2.7254320741502752E-3</c:v>
                </c:pt>
                <c:pt idx="7">
                  <c:v>3.1095279407083141E-3</c:v>
                </c:pt>
                <c:pt idx="8">
                  <c:v>3.4625544319560747E-3</c:v>
                </c:pt>
                <c:pt idx="9">
                  <c:v>3.7809842238880511E-3</c:v>
                </c:pt>
                <c:pt idx="10">
                  <c:v>4.0616356712821541E-3</c:v>
                </c:pt>
                <c:pt idx="11">
                  <c:v>4.3017045976470559E-3</c:v>
                </c:pt>
                <c:pt idx="12">
                  <c:v>4.4987923136267545E-3</c:v>
                </c:pt>
                <c:pt idx="13">
                  <c:v>4.6509295839117192E-3</c:v>
                </c:pt>
                <c:pt idx="14">
                  <c:v>4.7565963031871569E-3</c:v>
                </c:pt>
                <c:pt idx="15">
                  <c:v>4.8147366845228412E-3</c:v>
                </c:pt>
                <c:pt idx="16">
                  <c:v>4.8247698084471205E-3</c:v>
                </c:pt>
                <c:pt idx="17">
                  <c:v>4.7865954273022537E-3</c:v>
                </c:pt>
                <c:pt idx="18">
                  <c:v>4.700594966885868E-3</c:v>
                </c:pt>
                <c:pt idx="19">
                  <c:v>4.5676277153704706E-3</c:v>
                </c:pt>
                <c:pt idx="20">
                  <c:v>4.3890222375800748E-3</c:v>
                </c:pt>
                <c:pt idx="21">
                  <c:v>4.1665631004096379E-3</c:v>
                </c:pt>
                <c:pt idx="22">
                  <c:v>3.9024730420225561E-3</c:v>
                </c:pt>
                <c:pt idx="23">
                  <c:v>3.5993907629856656E-3</c:v>
                </c:pt>
                <c:pt idx="24">
                  <c:v>3.2603445612454196E-3</c:v>
                </c:pt>
                <c:pt idx="25">
                  <c:v>2.8887220743758347E-3</c:v>
                </c:pt>
                <c:pt idx="26">
                  <c:v>2.4882364314236485E-3</c:v>
                </c:pt>
                <c:pt idx="27">
                  <c:v>2.0628891525502875E-3</c:v>
                </c:pt>
                <c:pt idx="28">
                  <c:v>1.6169301671651393E-3</c:v>
                </c:pt>
                <c:pt idx="29">
                  <c:v>1.1548153500357265E-3</c:v>
                </c:pt>
                <c:pt idx="30">
                  <c:v>6.8116199965995898E-4</c:v>
                </c:pt>
                <c:pt idx="31">
                  <c:v>2.0070270374581025E-4</c:v>
                </c:pt>
                <c:pt idx="32">
                  <c:v>-2.8176194724067332E-4</c:v>
                </c:pt>
                <c:pt idx="33">
                  <c:v>-7.6141132598844276E-4</c:v>
                </c:pt>
                <c:pt idx="34">
                  <c:v>-1.2334529344560593E-3</c:v>
                </c:pt>
                <c:pt idx="35">
                  <c:v>-1.6931702889279225E-3</c:v>
                </c:pt>
                <c:pt idx="36">
                  <c:v>-2.1359700455605033E-3</c:v>
                </c:pt>
                <c:pt idx="37">
                  <c:v>-2.557427895555668E-3</c:v>
                </c:pt>
                <c:pt idx="38">
                  <c:v>-2.9533327713917056E-3</c:v>
                </c:pt>
                <c:pt idx="39">
                  <c:v>-3.3197289224180197E-3</c:v>
                </c:pt>
                <c:pt idx="40">
                  <c:v>-3.6529554394080163E-3</c:v>
                </c:pt>
                <c:pt idx="41">
                  <c:v>-3.9496828331539741E-3</c:v>
                </c:pt>
                <c:pt idx="42">
                  <c:v>-4.2069463016226223E-3</c:v>
                </c:pt>
                <c:pt idx="43">
                  <c:v>-4.4221753532770122E-3</c:v>
                </c:pt>
                <c:pt idx="44">
                  <c:v>-4.5932194905782845E-3</c:v>
                </c:pt>
                <c:pt idx="45">
                  <c:v>-4.718369697046196E-3</c:v>
                </c:pt>
                <c:pt idx="46">
                  <c:v>-4.7963755131868796E-3</c:v>
                </c:pt>
                <c:pt idx="47">
                  <c:v>-4.8264575306707505E-3</c:v>
                </c:pt>
                <c:pt idx="48">
                  <c:v>-4.8083151799229035E-3</c:v>
                </c:pt>
                <c:pt idx="49">
                  <c:v>-4.7421297333149473E-3</c:v>
                </c:pt>
                <c:pt idx="50">
                  <c:v>-4.6285624939513886E-3</c:v>
                </c:pt>
                <c:pt idx="51">
                  <c:v>-4.468748188147611E-3</c:v>
                </c:pt>
                <c:pt idx="52">
                  <c:v>-4.2642836276196167E-3</c:v>
                </c:pt>
                <c:pt idx="53">
                  <c:v>-4.0172117546692079E-3</c:v>
                </c:pt>
                <c:pt idx="54">
                  <c:v>-3.7300012297797978E-3</c:v>
                </c:pt>
                <c:pt idx="55">
                  <c:v>-3.4055217655769091E-3</c:v>
                </c:pt>
                <c:pt idx="56">
                  <c:v>-3.0470154536082045E-3</c:v>
                </c:pt>
                <c:pt idx="57">
                  <c:v>-2.6580643704364401E-3</c:v>
                </c:pt>
                <c:pt idx="58">
                  <c:v>-2.2425547867145419E-3</c:v>
                </c:pt>
                <c:pt idx="59">
                  <c:v>-1.8046383368538438E-3</c:v>
                </c:pt>
                <c:pt idx="60">
                  <c:v>-1.348690537265429E-3</c:v>
                </c:pt>
                <c:pt idx="61">
                  <c:v>-8.7926706764647694E-4</c:v>
                </c:pt>
                <c:pt idx="62">
                  <c:v>-4.0105825213464723E-4</c:v>
                </c:pt>
                <c:pt idx="63">
                  <c:v>8.1157804860275455E-5</c:v>
                </c:pt>
              </c:numCache>
            </c:numRef>
          </c:yVal>
          <c:smooth val="0"/>
        </c:ser>
        <c:ser>
          <c:idx val="0"/>
          <c:order val="0"/>
          <c:tx>
            <c:strRef>
              <c:f>ReportFile2!$X$1</c:f>
              <c:strCache>
                <c:ptCount val="1"/>
                <c:pt idx="0">
                  <c:v>Земля</c:v>
                </c:pt>
              </c:strCache>
            </c:strRef>
          </c:tx>
          <c:marker>
            <c:symbol val="none"/>
          </c:marker>
          <c:xVal>
            <c:numRef>
              <c:f>ReportFile2!$V$5:$V$10959</c:f>
              <c:numCache>
                <c:formatCode>General</c:formatCode>
                <c:ptCount val="10955"/>
                <c:pt idx="0">
                  <c:v>1.769374044296463E-2</c:v>
                </c:pt>
                <c:pt idx="1">
                  <c:v>1.7605345440098067E-2</c:v>
                </c:pt>
                <c:pt idx="2">
                  <c:v>1.7341043645147519E-2</c:v>
                </c:pt>
                <c:pt idx="3">
                  <c:v>1.6903475874281575E-2</c:v>
                </c:pt>
                <c:pt idx="4">
                  <c:v>1.629701416002605E-2</c:v>
                </c:pt>
                <c:pt idx="5">
                  <c:v>1.5527718067360198E-2</c:v>
                </c:pt>
                <c:pt idx="6">
                  <c:v>1.4603274148546458E-2</c:v>
                </c:pt>
                <c:pt idx="7">
                  <c:v>1.3532919141641082E-2</c:v>
                </c:pt>
                <c:pt idx="8">
                  <c:v>1.2327347680060744E-2</c:v>
                </c:pt>
                <c:pt idx="9">
                  <c:v>1.0998605435340614E-2</c:v>
                </c:pt>
                <c:pt idx="10">
                  <c:v>9.55996876076615E-3</c:v>
                </c:pt>
                <c:pt idx="11">
                  <c:v>8.0258120384396319E-3</c:v>
                </c:pt>
                <c:pt idx="12">
                  <c:v>6.4114640552057674E-3</c:v>
                </c:pt>
                <c:pt idx="13">
                  <c:v>4.7330548424805259E-3</c:v>
                </c:pt>
                <c:pt idx="14">
                  <c:v>3.0073545103091433E-3</c:v>
                </c:pt>
                <c:pt idx="15">
                  <c:v>1.2516056859699801E-3</c:v>
                </c:pt>
                <c:pt idx="16">
                  <c:v>-5.1664876865756151E-4</c:v>
                </c:pt>
                <c:pt idx="17">
                  <c:v>-2.27974103957005E-3</c:v>
                </c:pt>
                <c:pt idx="18">
                  <c:v>-4.0200548915973544E-3</c:v>
                </c:pt>
                <c:pt idx="19">
                  <c:v>-5.7202016840012873E-3</c:v>
                </c:pt>
                <c:pt idx="20">
                  <c:v>-7.3631941120259649E-3</c:v>
                </c:pt>
                <c:pt idx="21">
                  <c:v>-8.9326159384316515E-3</c:v>
                </c:pt>
                <c:pt idx="22">
                  <c:v>-1.0412786019110783E-2</c:v>
                </c:pt>
                <c:pt idx="23">
                  <c:v>-1.1788914983896386E-2</c:v>
                </c:pt>
                <c:pt idx="24">
                  <c:v>-1.304725300706009E-2</c:v>
                </c:pt>
                <c:pt idx="25">
                  <c:v>-1.4175227191025687E-2</c:v>
                </c:pt>
                <c:pt idx="26">
                  <c:v>-1.5161567190605687E-2</c:v>
                </c:pt>
                <c:pt idx="27">
                  <c:v>-1.5996417822564939E-2</c:v>
                </c:pt>
                <c:pt idx="28">
                  <c:v>-1.6671437535353831E-2</c:v>
                </c:pt>
                <c:pt idx="29">
                  <c:v>-1.717988175513404E-2</c:v>
                </c:pt>
                <c:pt idx="30">
                  <c:v>-1.7516670275330826E-2</c:v>
                </c:pt>
                <c:pt idx="31">
                  <c:v>-1.7678438016377869E-2</c:v>
                </c:pt>
                <c:pt idx="32">
                  <c:v>-1.766356864847993E-2</c:v>
                </c:pt>
                <c:pt idx="33">
                  <c:v>-1.7472210741445889E-2</c:v>
                </c:pt>
                <c:pt idx="34">
                  <c:v>-1.7106276280228316E-2</c:v>
                </c:pt>
                <c:pt idx="35">
                  <c:v>-1.6569421561001843E-2</c:v>
                </c:pt>
                <c:pt idx="36">
                  <c:v>-1.5867010658660408E-2</c:v>
                </c:pt>
                <c:pt idx="37">
                  <c:v>-1.5006061830754031E-2</c:v>
                </c:pt>
                <c:pt idx="38">
                  <c:v>-1.3995177393379313E-2</c:v>
                </c:pt>
                <c:pt idx="39">
                  <c:v>-1.2844457769680523E-2</c:v>
                </c:pt>
                <c:pt idx="40">
                  <c:v>-1.1565400569760329E-2</c:v>
                </c:pt>
                <c:pt idx="41">
                  <c:v>-1.0170785710360243E-2</c:v>
                </c:pt>
                <c:pt idx="42">
                  <c:v>-8.6745477221569899E-3</c:v>
                </c:pt>
                <c:pt idx="43">
                  <c:v>-7.0916365205382021E-3</c:v>
                </c:pt>
                <c:pt idx="44">
                  <c:v>-5.4378680309895488E-3</c:v>
                </c:pt>
                <c:pt idx="45">
                  <c:v>-3.7297661615954473E-3</c:v>
                </c:pt>
                <c:pt idx="46">
                  <c:v>-1.9843977016114605E-3</c:v>
                </c:pt>
                <c:pt idx="47">
                  <c:v>-2.1920179574762494E-4</c:v>
                </c:pt>
                <c:pt idx="48">
                  <c:v>1.5481843020008251E-3</c:v>
                </c:pt>
                <c:pt idx="49">
                  <c:v>3.3001014539653884E-3</c:v>
                </c:pt>
                <c:pt idx="50">
                  <c:v>5.0190450830704201E-3</c:v>
                </c:pt>
                <c:pt idx="51">
                  <c:v>6.6878400727811375E-3</c:v>
                </c:pt>
                <c:pt idx="52">
                  <c:v>8.2898123751906482E-3</c:v>
                </c:pt>
                <c:pt idx="53">
                  <c:v>9.8089556125948857E-3</c:v>
                </c:pt>
                <c:pt idx="54">
                  <c:v>1.1230091007927727E-2</c:v>
                </c:pt>
                <c:pt idx="55">
                  <c:v>1.2539019046083883E-2</c:v>
                </c:pt>
                <c:pt idx="56">
                  <c:v>1.3722661350780195E-2</c:v>
                </c:pt>
                <c:pt idx="57">
                  <c:v>1.4769191359368274E-2</c:v>
                </c:pt>
                <c:pt idx="58">
                  <c:v>1.5668152489939118E-2</c:v>
                </c:pt>
                <c:pt idx="59">
                  <c:v>1.6410562620033119E-2</c:v>
                </c:pt>
                <c:pt idx="60">
                  <c:v>1.6989003833038523E-2</c:v>
                </c:pt>
                <c:pt idx="61">
                  <c:v>1.7397696535562234E-2</c:v>
                </c:pt>
                <c:pt idx="62">
                  <c:v>1.7632557205216486E-2</c:v>
                </c:pt>
                <c:pt idx="63">
                  <c:v>1.7691239191824699E-2</c:v>
                </c:pt>
              </c:numCache>
            </c:numRef>
          </c:xVal>
          <c:yVal>
            <c:numRef>
              <c:f>ReportFile2!$W$5:$W$10959</c:f>
              <c:numCache>
                <c:formatCode>General</c:formatCode>
                <c:ptCount val="10955"/>
                <c:pt idx="0">
                  <c:v>0</c:v>
                </c:pt>
                <c:pt idx="1">
                  <c:v>1.7664265616833216E-3</c:v>
                </c:pt>
                <c:pt idx="2">
                  <c:v>3.5152035730652929E-3</c:v>
                </c:pt>
                <c:pt idx="3">
                  <c:v>5.2288578323170087E-3</c:v>
                </c:pt>
                <c:pt idx="4">
                  <c:v>6.8902670725388138E-3</c:v>
                </c:pt>
                <c:pt idx="5">
                  <c:v>8.4828310417912871E-3</c:v>
                </c:pt>
                <c:pt idx="6">
                  <c:v>9.9906373673253179E-3</c:v>
                </c:pt>
                <c:pt idx="7">
                  <c:v>1.1398620546750672E-2</c:v>
                </c:pt>
                <c:pt idx="8">
                  <c:v>1.2692712477555898E-2</c:v>
                </c:pt>
                <c:pt idx="9">
                  <c:v>1.3859983020938303E-2</c:v>
                </c:pt>
                <c:pt idx="10">
                  <c:v>1.4888769195476754E-2</c:v>
                </c:pt>
                <c:pt idx="11">
                  <c:v>1.5768791709786761E-2</c:v>
                </c:pt>
                <c:pt idx="12">
                  <c:v>1.6491257669802098E-2</c:v>
                </c:pt>
                <c:pt idx="13">
                  <c:v>1.7048948434465798E-2</c:v>
                </c:pt>
                <c:pt idx="14">
                  <c:v>1.7436291742005391E-2</c:v>
                </c:pt>
                <c:pt idx="15">
                  <c:v>1.7649417386130621E-2</c:v>
                </c:pt>
                <c:pt idx="16">
                  <c:v>1.7686195885855353E-2</c:v>
                </c:pt>
                <c:pt idx="17">
                  <c:v>1.7546259762567698E-2</c:v>
                </c:pt>
                <c:pt idx="18">
                  <c:v>1.7231007211754811E-2</c:v>
                </c:pt>
                <c:pt idx="19">
                  <c:v>1.6743588132695782E-2</c:v>
                </c:pt>
                <c:pt idx="20">
                  <c:v>1.6088872655709234E-2</c:v>
                </c:pt>
                <c:pt idx="21">
                  <c:v>1.5273402481421059E-2</c:v>
                </c:pt>
                <c:pt idx="22">
                  <c:v>1.4305325518254143E-2</c:v>
                </c:pt>
                <c:pt idx="23">
                  <c:v>1.3194314471220756E-2</c:v>
                </c:pt>
                <c:pt idx="24">
                  <c:v>1.1951470195451419E-2</c:v>
                </c:pt>
                <c:pt idx="25">
                  <c:v>1.0589210780119932E-2</c:v>
                </c:pt>
                <c:pt idx="26">
                  <c:v>9.1211474710011873E-3</c:v>
                </c:pt>
                <c:pt idx="27">
                  <c:v>7.5619486714026936E-3</c:v>
                </c:pt>
                <c:pt idx="28">
                  <c:v>5.9271933803274465E-3</c:v>
                </c:pt>
                <c:pt idx="29">
                  <c:v>4.2332155322655999E-3</c:v>
                </c:pt>
                <c:pt idx="30">
                  <c:v>2.496940793920367E-3</c:v>
                </c:pt>
                <c:pt idx="31">
                  <c:v>7.3571744854117208E-4</c:v>
                </c:pt>
                <c:pt idx="32">
                  <c:v>-1.0328569423879916E-3</c:v>
                </c:pt>
                <c:pt idx="33">
                  <c:v>-2.7911113681659194E-3</c:v>
                </c:pt>
                <c:pt idx="34">
                  <c:v>-4.5214779317718943E-3</c:v>
                </c:pt>
                <c:pt idx="35">
                  <c:v>-6.2066673824854963E-3</c:v>
                </c:pt>
                <c:pt idx="36">
                  <c:v>-7.8298418643647678E-3</c:v>
                </c:pt>
                <c:pt idx="37">
                  <c:v>-9.3747831545369156E-3</c:v>
                </c:pt>
                <c:pt idx="38">
                  <c:v>-1.0826054710320228E-2</c:v>
                </c:pt>
                <c:pt idx="39">
                  <c:v>-1.2169155906055926E-2</c:v>
                </c:pt>
                <c:pt idx="40">
                  <c:v>-1.3390666918566439E-2</c:v>
                </c:pt>
                <c:pt idx="41">
                  <c:v>-1.4478382813592617E-2</c:v>
                </c:pt>
                <c:pt idx="42">
                  <c:v>-1.5421435493462442E-2</c:v>
                </c:pt>
                <c:pt idx="43">
                  <c:v>-1.6210402287530404E-2</c:v>
                </c:pt>
                <c:pt idx="44">
                  <c:v>-1.6837400100387947E-2</c:v>
                </c:pt>
                <c:pt idx="45">
                  <c:v>-1.7296164177146901E-2</c:v>
                </c:pt>
                <c:pt idx="46">
                  <c:v>-1.7582110698799541E-2</c:v>
                </c:pt>
                <c:pt idx="47">
                  <c:v>-1.769238258222287E-2</c:v>
                </c:pt>
                <c:pt idx="48">
                  <c:v>-1.7625878027208754E-2</c:v>
                </c:pt>
                <c:pt idx="49">
                  <c:v>-1.7383261525287415E-2</c:v>
                </c:pt>
                <c:pt idx="50">
                  <c:v>-1.6966957220347696E-2</c:v>
                </c:pt>
                <c:pt idx="51">
                  <c:v>-1.638112468739265E-2</c:v>
                </c:pt>
                <c:pt idx="52">
                  <c:v>-1.5631617371441066E-2</c:v>
                </c:pt>
                <c:pt idx="53">
                  <c:v>-1.4725924101839771E-2</c:v>
                </c:pt>
                <c:pt idx="54">
                  <c:v>-1.3673094266356206E-2</c:v>
                </c:pt>
                <c:pt idx="55">
                  <c:v>-1.2483647392687276E-2</c:v>
                </c:pt>
                <c:pt idx="56">
                  <c:v>-1.1169468040815804E-2</c:v>
                </c:pt>
                <c:pt idx="57">
                  <c:v>-9.743687056415741E-3</c:v>
                </c:pt>
                <c:pt idx="58">
                  <c:v>-8.2205503717827071E-3</c:v>
                </c:pt>
                <c:pt idx="59">
                  <c:v>-6.6152766651874787E-3</c:v>
                </c:pt>
                <c:pt idx="60">
                  <c:v>-4.9439053008734453E-3</c:v>
                </c:pt>
                <c:pt idx="61">
                  <c:v>-3.2231360690309001E-3</c:v>
                </c:pt>
                <c:pt idx="62">
                  <c:v>-1.4701623270137153E-3</c:v>
                </c:pt>
                <c:pt idx="63">
                  <c:v>2.9750079100392108E-4</c:v>
                </c:pt>
              </c:numCache>
            </c:numRef>
          </c:yVal>
          <c:smooth val="0"/>
        </c:ser>
        <c:ser>
          <c:idx val="1"/>
          <c:order val="2"/>
          <c:tx>
            <c:v>E_S1</c:v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xVal>
            <c:numRef>
              <c:f>ReportFile2!$Q$2:$Q$167</c:f>
              <c:numCache>
                <c:formatCode>General</c:formatCode>
                <c:ptCount val="166"/>
                <c:pt idx="0">
                  <c:v>-9.8959815492802063E-3</c:v>
                </c:pt>
                <c:pt idx="1">
                  <c:v>-9.3471796022773206E-3</c:v>
                </c:pt>
                <c:pt idx="2">
                  <c:v>-6.8335252274595018E-3</c:v>
                </c:pt>
                <c:pt idx="3">
                  <c:v>-4.0141789461071251E-3</c:v>
                </c:pt>
                <c:pt idx="4">
                  <c:v>-3.1270522597613795E-3</c:v>
                </c:pt>
                <c:pt idx="5">
                  <c:v>4.3292940332762393E-4</c:v>
                </c:pt>
                <c:pt idx="6">
                  <c:v>4.3997435829280351E-3</c:v>
                </c:pt>
                <c:pt idx="7">
                  <c:v>8.4529577557882901E-3</c:v>
                </c:pt>
                <c:pt idx="8">
                  <c:v>1.2823300112092132E-2</c:v>
                </c:pt>
                <c:pt idx="9">
                  <c:v>1.6881274598264571E-2</c:v>
                </c:pt>
                <c:pt idx="10">
                  <c:v>2.0852887752709371E-2</c:v>
                </c:pt>
                <c:pt idx="11">
                  <c:v>2.4956251952547758E-2</c:v>
                </c:pt>
                <c:pt idx="12">
                  <c:v>2.9319915665049819E-2</c:v>
                </c:pt>
                <c:pt idx="13">
                  <c:v>3.3999161866792589E-2</c:v>
                </c:pt>
                <c:pt idx="14">
                  <c:v>3.893927167346662E-2</c:v>
                </c:pt>
                <c:pt idx="15">
                  <c:v>4.4120975668911502E-2</c:v>
                </c:pt>
                <c:pt idx="16">
                  <c:v>4.9626562377103889E-2</c:v>
                </c:pt>
                <c:pt idx="17">
                  <c:v>5.5581450346668421E-2</c:v>
                </c:pt>
                <c:pt idx="18">
                  <c:v>6.2057816122370629E-2</c:v>
                </c:pt>
                <c:pt idx="19">
                  <c:v>6.8863438309475486E-2</c:v>
                </c:pt>
                <c:pt idx="20">
                  <c:v>7.5859862204698342E-2</c:v>
                </c:pt>
                <c:pt idx="21">
                  <c:v>8.3081881692969733E-2</c:v>
                </c:pt>
                <c:pt idx="22">
                  <c:v>9.0610679579913658E-2</c:v>
                </c:pt>
                <c:pt idx="23">
                  <c:v>9.8524238832205319E-2</c:v>
                </c:pt>
                <c:pt idx="24">
                  <c:v>0.10759382876016343</c:v>
                </c:pt>
                <c:pt idx="25">
                  <c:v>0.11739284101296767</c:v>
                </c:pt>
                <c:pt idx="26">
                  <c:v>0.12800655922506504</c:v>
                </c:pt>
                <c:pt idx="27">
                  <c:v>0.13956566186539882</c:v>
                </c:pt>
                <c:pt idx="28">
                  <c:v>0.15223230663354848</c:v>
                </c:pt>
                <c:pt idx="29">
                  <c:v>0.16620861333513132</c:v>
                </c:pt>
                <c:pt idx="30">
                  <c:v>0.17994673932914501</c:v>
                </c:pt>
                <c:pt idx="31">
                  <c:v>0.19300861358168797</c:v>
                </c:pt>
                <c:pt idx="32">
                  <c:v>0.2055672848338374</c:v>
                </c:pt>
                <c:pt idx="33">
                  <c:v>0.21774316185102005</c:v>
                </c:pt>
                <c:pt idx="34">
                  <c:v>0.22962295049808659</c:v>
                </c:pt>
                <c:pt idx="35">
                  <c:v>0.24127073707881924</c:v>
                </c:pt>
                <c:pt idx="36">
                  <c:v>0.25273484504245108</c:v>
                </c:pt>
                <c:pt idx="37">
                  <c:v>0.26405227064444897</c:v>
                </c:pt>
                <c:pt idx="38">
                  <c:v>0.27525166070715468</c:v>
                </c:pt>
                <c:pt idx="39">
                  <c:v>0.28635537312579212</c:v>
                </c:pt>
                <c:pt idx="40">
                  <c:v>0.29738094214926336</c:v>
                </c:pt>
                <c:pt idx="41">
                  <c:v>0.30834214327316967</c:v>
                </c:pt>
                <c:pt idx="42">
                  <c:v>0.3192497820050843</c:v>
                </c:pt>
                <c:pt idx="43">
                  <c:v>0.3301122906977863</c:v>
                </c:pt>
                <c:pt idx="44">
                  <c:v>0.34093618391549657</c:v>
                </c:pt>
                <c:pt idx="45">
                  <c:v>0.35172641320992259</c:v>
                </c:pt>
                <c:pt idx="46">
                  <c:v>0.36248664572118333</c:v>
                </c:pt>
                <c:pt idx="47">
                  <c:v>0.37321948572075564</c:v>
                </c:pt>
                <c:pt idx="48">
                  <c:v>0.38392665287637467</c:v>
                </c:pt>
                <c:pt idx="49">
                  <c:v>0.39460912585718505</c:v>
                </c:pt>
                <c:pt idx="50">
                  <c:v>0.40526726120467199</c:v>
                </c:pt>
                <c:pt idx="51">
                  <c:v>0.41590089015966647</c:v>
                </c:pt>
                <c:pt idx="52">
                  <c:v>0.42650939906643431</c:v>
                </c:pt>
                <c:pt idx="53">
                  <c:v>0.4370917973667186</c:v>
                </c:pt>
                <c:pt idx="54">
                  <c:v>0.4476467737380514</c:v>
                </c:pt>
                <c:pt idx="55">
                  <c:v>0.45817274465383678</c:v>
                </c:pt>
                <c:pt idx="56">
                  <c:v>0.46866789473365134</c:v>
                </c:pt>
                <c:pt idx="57">
                  <c:v>0.47913021179635007</c:v>
                </c:pt>
                <c:pt idx="58">
                  <c:v>0.48955751680055237</c:v>
                </c:pt>
                <c:pt idx="59">
                  <c:v>0.49994748984912252</c:v>
                </c:pt>
                <c:pt idx="60">
                  <c:v>0.51029769230780986</c:v>
                </c:pt>
                <c:pt idx="61">
                  <c:v>0.52060558652365851</c:v>
                </c:pt>
                <c:pt idx="62">
                  <c:v>0.53086855260983279</c:v>
                </c:pt>
                <c:pt idx="63">
                  <c:v>0.54108390381754179</c:v>
                </c:pt>
                <c:pt idx="64">
                  <c:v>0.5512488994413276</c:v>
                </c:pt>
                <c:pt idx="65">
                  <c:v>0.56136075599616575</c:v>
                </c:pt>
                <c:pt idx="66">
                  <c:v>0.57141665812221587</c:v>
                </c:pt>
                <c:pt idx="67">
                  <c:v>0.5814137676715887</c:v>
                </c:pt>
                <c:pt idx="68">
                  <c:v>0.59134923112361071</c:v>
                </c:pt>
                <c:pt idx="69">
                  <c:v>0.60122018747189565</c:v>
                </c:pt>
                <c:pt idx="70">
                  <c:v>0.61102377442452105</c:v>
                </c:pt>
                <c:pt idx="71">
                  <c:v>0.62075713422546264</c:v>
                </c:pt>
                <c:pt idx="72">
                  <c:v>0.63041741899231596</c:v>
                </c:pt>
                <c:pt idx="73">
                  <c:v>0.64000179496124465</c:v>
                </c:pt>
                <c:pt idx="74">
                  <c:v>0.64950744715923769</c:v>
                </c:pt>
                <c:pt idx="75">
                  <c:v>0.65893158324739975</c:v>
                </c:pt>
                <c:pt idx="76">
                  <c:v>0.66827143594579141</c:v>
                </c:pt>
                <c:pt idx="77">
                  <c:v>0.67752426769351815</c:v>
                </c:pt>
                <c:pt idx="78">
                  <c:v>0.68668737201545782</c:v>
                </c:pt>
                <c:pt idx="79">
                  <c:v>0.6957580766833118</c:v>
                </c:pt>
                <c:pt idx="80">
                  <c:v>0.7047337462585741</c:v>
                </c:pt>
                <c:pt idx="81">
                  <c:v>0.71361178317712182</c:v>
                </c:pt>
                <c:pt idx="82">
                  <c:v>0.72238963082615326</c:v>
                </c:pt>
                <c:pt idx="83">
                  <c:v>0.73106477384528312</c:v>
                </c:pt>
                <c:pt idx="84">
                  <c:v>0.73963474087951664</c:v>
                </c:pt>
                <c:pt idx="85">
                  <c:v>0.7480971048784022</c:v>
                </c:pt>
                <c:pt idx="86">
                  <c:v>0.75644948496945363</c:v>
                </c:pt>
                <c:pt idx="87">
                  <c:v>0.76468954716108606</c:v>
                </c:pt>
                <c:pt idx="88">
                  <c:v>0.77281500531939185</c:v>
                </c:pt>
                <c:pt idx="89">
                  <c:v>0.78082362195124255</c:v>
                </c:pt>
                <c:pt idx="90">
                  <c:v>0.78871320907827747</c:v>
                </c:pt>
                <c:pt idx="91">
                  <c:v>0.79648162842169734</c:v>
                </c:pt>
                <c:pt idx="92">
                  <c:v>0.80412679240364171</c:v>
                </c:pt>
                <c:pt idx="93">
                  <c:v>0.81164666415718678</c:v>
                </c:pt>
                <c:pt idx="94">
                  <c:v>0.81903925796846566</c:v>
                </c:pt>
                <c:pt idx="95">
                  <c:v>0.82630263954241379</c:v>
                </c:pt>
                <c:pt idx="96">
                  <c:v>0.83343492613099568</c:v>
                </c:pt>
                <c:pt idx="97">
                  <c:v>0.84043428662085384</c:v>
                </c:pt>
                <c:pt idx="98">
                  <c:v>0.84729894148784202</c:v>
                </c:pt>
                <c:pt idx="99">
                  <c:v>0.85402716282126467</c:v>
                </c:pt>
                <c:pt idx="100">
                  <c:v>0.86061727408513478</c:v>
                </c:pt>
                <c:pt idx="101">
                  <c:v>0.867067649983017</c:v>
                </c:pt>
                <c:pt idx="102">
                  <c:v>0.87337671608941603</c:v>
                </c:pt>
                <c:pt idx="103">
                  <c:v>0.87954294870375249</c:v>
                </c:pt>
                <c:pt idx="104">
                  <c:v>0.88556487432558906</c:v>
                </c:pt>
                <c:pt idx="105">
                  <c:v>0.89144106905316378</c:v>
                </c:pt>
                <c:pt idx="106">
                  <c:v>0.89717015836756364</c:v>
                </c:pt>
                <c:pt idx="107">
                  <c:v>0.90275081621283093</c:v>
                </c:pt>
                <c:pt idx="108">
                  <c:v>0.90818176459150957</c:v>
                </c:pt>
                <c:pt idx="109">
                  <c:v>0.91346177257341576</c:v>
                </c:pt>
                <c:pt idx="110">
                  <c:v>0.91858965560005512</c:v>
                </c:pt>
                <c:pt idx="111">
                  <c:v>0.9235642746521513</c:v>
                </c:pt>
                <c:pt idx="112">
                  <c:v>0.92838453515023223</c:v>
                </c:pt>
                <c:pt idx="113">
                  <c:v>0.93304938587241804</c:v>
                </c:pt>
                <c:pt idx="114">
                  <c:v>0.93755781791926618</c:v>
                </c:pt>
                <c:pt idx="115">
                  <c:v>0.94190886330386014</c:v>
                </c:pt>
                <c:pt idx="116">
                  <c:v>0.94610159362599788</c:v>
                </c:pt>
                <c:pt idx="117">
                  <c:v>0.95013511857952138</c:v>
                </c:pt>
                <c:pt idx="118">
                  <c:v>0.95400858418081891</c:v>
                </c:pt>
                <c:pt idx="119">
                  <c:v>0.95772117111990429</c:v>
                </c:pt>
                <c:pt idx="120">
                  <c:v>0.9612720926588747</c:v>
                </c:pt>
                <c:pt idx="121">
                  <c:v>0.96466059253895198</c:v>
                </c:pt>
                <c:pt idx="122">
                  <c:v>0.96788594242908754</c:v>
                </c:pt>
                <c:pt idx="123">
                  <c:v>0.97094743943041451</c:v>
                </c:pt>
                <c:pt idx="124">
                  <c:v>0.97384440296513686</c:v>
                </c:pt>
                <c:pt idx="125">
                  <c:v>0.9765761715373853</c:v>
                </c:pt>
                <c:pt idx="126">
                  <c:v>0.97914209902174976</c:v>
                </c:pt>
                <c:pt idx="127">
                  <c:v>0.98154155051446645</c:v>
                </c:pt>
                <c:pt idx="128">
                  <c:v>0.98377389761210032</c:v>
                </c:pt>
                <c:pt idx="129">
                  <c:v>0.98583851313974469</c:v>
                </c:pt>
                <c:pt idx="130">
                  <c:v>0.98773476515312342</c:v>
                </c:pt>
                <c:pt idx="131">
                  <c:v>0.98946201013900692</c:v>
                </c:pt>
                <c:pt idx="132">
                  <c:v>0.99101958531539458</c:v>
                </c:pt>
                <c:pt idx="133">
                  <c:v>0.99240680001555259</c:v>
                </c:pt>
                <c:pt idx="134">
                  <c:v>0.99362292607180225</c:v>
                </c:pt>
                <c:pt idx="135">
                  <c:v>0.99466718742743609</c:v>
                </c:pt>
                <c:pt idx="136">
                  <c:v>0.99553874941311216</c:v>
                </c:pt>
                <c:pt idx="137">
                  <c:v>0.99623670882442883</c:v>
                </c:pt>
                <c:pt idx="138">
                  <c:v>0.99676008738294231</c:v>
                </c:pt>
                <c:pt idx="139">
                  <c:v>0.99710783400106739</c:v>
                </c:pt>
                <c:pt idx="140">
                  <c:v>0.99727884778264619</c:v>
                </c:pt>
                <c:pt idx="141">
                  <c:v>0.99727204820474025</c:v>
                </c:pt>
                <c:pt idx="142">
                  <c:v>0.99708655406050195</c:v>
                </c:pt>
                <c:pt idx="143">
                  <c:v>0.99672212411652994</c:v>
                </c:pt>
                <c:pt idx="144">
                  <c:v>0.996286886521348</c:v>
                </c:pt>
                <c:pt idx="145">
                  <c:v>0.99580855774848509</c:v>
                </c:pt>
                <c:pt idx="146">
                  <c:v>0.99532250638709363</c:v>
                </c:pt>
                <c:pt idx="147">
                  <c:v>0.99485442466422003</c:v>
                </c:pt>
                <c:pt idx="148">
                  <c:v>0.99442346912581614</c:v>
                </c:pt>
                <c:pt idx="149">
                  <c:v>0.99404241921443903</c:v>
                </c:pt>
                <c:pt idx="150">
                  <c:v>0.99371940422562666</c:v>
                </c:pt>
                <c:pt idx="151">
                  <c:v>0.99345867276434618</c:v>
                </c:pt>
                <c:pt idx="152">
                  <c:v>0.99326267067380225</c:v>
                </c:pt>
                <c:pt idx="153">
                  <c:v>0.99313195747566407</c:v>
                </c:pt>
                <c:pt idx="154">
                  <c:v>0.99306712564700972</c:v>
                </c:pt>
                <c:pt idx="155">
                  <c:v>0.99306947993098948</c:v>
                </c:pt>
                <c:pt idx="156">
                  <c:v>0.99314219511535129</c:v>
                </c:pt>
                <c:pt idx="157">
                  <c:v>0.99328876759684437</c:v>
                </c:pt>
                <c:pt idx="158">
                  <c:v>0.99350380877361733</c:v>
                </c:pt>
                <c:pt idx="159">
                  <c:v>0.99377774413936704</c:v>
                </c:pt>
                <c:pt idx="160">
                  <c:v>0.994111633042711</c:v>
                </c:pt>
                <c:pt idx="161">
                  <c:v>0.99451563391519049</c:v>
                </c:pt>
                <c:pt idx="162">
                  <c:v>0.99504548779704594</c:v>
                </c:pt>
                <c:pt idx="163">
                  <c:v>0.99569507445324135</c:v>
                </c:pt>
                <c:pt idx="164">
                  <c:v>0.99634644269612349</c:v>
                </c:pt>
                <c:pt idx="165">
                  <c:v>0.99662349288349661</c:v>
                </c:pt>
              </c:numCache>
            </c:numRef>
          </c:xVal>
          <c:yVal>
            <c:numRef>
              <c:f>ReportFile2!$R$2:$R$167</c:f>
              <c:numCache>
                <c:formatCode>General</c:formatCode>
                <c:ptCount val="166"/>
                <c:pt idx="0">
                  <c:v>-1.5300458860259237E-2</c:v>
                </c:pt>
                <c:pt idx="1">
                  <c:v>-1.5642902580657318E-2</c:v>
                </c:pt>
                <c:pt idx="2">
                  <c:v>-1.6896795484585708E-2</c:v>
                </c:pt>
                <c:pt idx="3">
                  <c:v>-1.7780989365625523E-2</c:v>
                </c:pt>
                <c:pt idx="4">
                  <c:v>-1.7969883633234932E-2</c:v>
                </c:pt>
                <c:pt idx="5">
                  <c:v>-1.8497435789789868E-2</c:v>
                </c:pt>
                <c:pt idx="6">
                  <c:v>-1.8672144564061587E-2</c:v>
                </c:pt>
                <c:pt idx="7">
                  <c:v>-1.8429773382144271E-2</c:v>
                </c:pt>
                <c:pt idx="8">
                  <c:v>-1.7722440018258758E-2</c:v>
                </c:pt>
                <c:pt idx="9">
                  <c:v>-1.6676513999439015E-2</c:v>
                </c:pt>
                <c:pt idx="10">
                  <c:v>-1.5310694178364935E-2</c:v>
                </c:pt>
                <c:pt idx="11">
                  <c:v>-1.3562876439728849E-2</c:v>
                </c:pt>
                <c:pt idx="12">
                  <c:v>-1.1348168776319247E-2</c:v>
                </c:pt>
                <c:pt idx="13">
                  <c:v>-8.5869159565288289E-3</c:v>
                </c:pt>
                <c:pt idx="14">
                  <c:v>-5.2611191022747901E-3</c:v>
                </c:pt>
                <c:pt idx="15">
                  <c:v>-1.3445656726583763E-3</c:v>
                </c:pt>
                <c:pt idx="16">
                  <c:v>3.2694832854902275E-3</c:v>
                </c:pt>
                <c:pt idx="17">
                  <c:v>8.7531459346123289E-3</c:v>
                </c:pt>
                <c:pt idx="18">
                  <c:v>1.5260076701820448E-2</c:v>
                </c:pt>
                <c:pt idx="19">
                  <c:v>2.266284104244054E-2</c:v>
                </c:pt>
                <c:pt idx="20">
                  <c:v>3.0827767416416942E-2</c:v>
                </c:pt>
                <c:pt idx="21">
                  <c:v>3.9792585084549768E-2</c:v>
                </c:pt>
                <c:pt idx="22">
                  <c:v>4.9659559334814585E-2</c:v>
                </c:pt>
                <c:pt idx="23">
                  <c:v>6.0537024452673401E-2</c:v>
                </c:pt>
                <c:pt idx="24">
                  <c:v>7.3549962942766625E-2</c:v>
                </c:pt>
                <c:pt idx="25">
                  <c:v>8.8146380886110362E-2</c:v>
                </c:pt>
                <c:pt idx="26">
                  <c:v>0.10443518038536546</c:v>
                </c:pt>
                <c:pt idx="27">
                  <c:v>0.12255626284701719</c:v>
                </c:pt>
                <c:pt idx="28">
                  <c:v>0.14264535757577293</c:v>
                </c:pt>
                <c:pt idx="29">
                  <c:v>0.16482475794897075</c:v>
                </c:pt>
                <c:pt idx="30">
                  <c:v>0.18639208591169174</c:v>
                </c:pt>
                <c:pt idx="31">
                  <c:v>0.20649530534077193</c:v>
                </c:pt>
                <c:pt idx="32">
                  <c:v>0.2253248875220096</c:v>
                </c:pt>
                <c:pt idx="33">
                  <c:v>0.24302643977586966</c:v>
                </c:pt>
                <c:pt idx="34">
                  <c:v>0.25971446890306543</c:v>
                </c:pt>
                <c:pt idx="35">
                  <c:v>0.27548111645931384</c:v>
                </c:pt>
                <c:pt idx="36">
                  <c:v>0.29040195209105457</c:v>
                </c:pt>
                <c:pt idx="37">
                  <c:v>0.30453995580349735</c:v>
                </c:pt>
                <c:pt idx="38">
                  <c:v>0.3179483433728979</c:v>
                </c:pt>
                <c:pt idx="39">
                  <c:v>0.33067261816151566</c:v>
                </c:pt>
                <c:pt idx="40">
                  <c:v>0.34275209955567426</c:v>
                </c:pt>
                <c:pt idx="41">
                  <c:v>0.35422108130881202</c:v>
                </c:pt>
                <c:pt idx="42">
                  <c:v>0.36510972480100468</c:v>
                </c:pt>
                <c:pt idx="43">
                  <c:v>0.37544475845409786</c:v>
                </c:pt>
                <c:pt idx="44">
                  <c:v>0.38525003143671921</c:v>
                </c:pt>
                <c:pt idx="45">
                  <c:v>0.39454696078373797</c:v>
                </c:pt>
                <c:pt idx="46">
                  <c:v>0.40335489143259434</c:v>
                </c:pt>
                <c:pt idx="47">
                  <c:v>0.41169139339155214</c:v>
                </c:pt>
                <c:pt idx="48">
                  <c:v>0.41957250507199423</c:v>
                </c:pt>
                <c:pt idx="49">
                  <c:v>0.42701293868219392</c:v>
                </c:pt>
                <c:pt idx="50">
                  <c:v>0.4340262505468816</c:v>
                </c:pt>
                <c:pt idx="51">
                  <c:v>0.44062498611604101</c:v>
                </c:pt>
                <c:pt idx="52">
                  <c:v>0.44682080269027602</c:v>
                </c:pt>
                <c:pt idx="53">
                  <c:v>0.45262457471712847</c:v>
                </c:pt>
                <c:pt idx="54">
                  <c:v>0.45804648371694634</c:v>
                </c:pt>
                <c:pt idx="55">
                  <c:v>0.46309609665197238</c:v>
                </c:pt>
                <c:pt idx="56">
                  <c:v>0.46778243420621946</c:v>
                </c:pt>
                <c:pt idx="57">
                  <c:v>0.47211402846583639</c:v>
                </c:pt>
                <c:pt idx="58">
                  <c:v>0.47609897497332976</c:v>
                </c:pt>
                <c:pt idx="59">
                  <c:v>0.47974497777150549</c:v>
                </c:pt>
                <c:pt idx="60">
                  <c:v>0.48305939055595892</c:v>
                </c:pt>
                <c:pt idx="61">
                  <c:v>0.48604924992979404</c:v>
                </c:pt>
                <c:pt idx="62">
                  <c:v>0.48872130708903411</c:v>
                </c:pt>
                <c:pt idx="63">
                  <c:v>0.49108205562885693</c:v>
                </c:pt>
                <c:pt idx="64">
                  <c:v>0.49313775683019412</c:v>
                </c:pt>
                <c:pt idx="65">
                  <c:v>0.49489445970987006</c:v>
                </c:pt>
                <c:pt idx="66">
                  <c:v>0.49635802240765459</c:v>
                </c:pt>
                <c:pt idx="67">
                  <c:v>0.49753412874105452</c:v>
                </c:pt>
                <c:pt idx="68">
                  <c:v>0.4984283041903303</c:v>
                </c:pt>
                <c:pt idx="69">
                  <c:v>0.49904592939251524</c:v>
                </c:pt>
                <c:pt idx="70">
                  <c:v>0.49939225375298529</c:v>
                </c:pt>
                <c:pt idx="71">
                  <c:v>0.4994724060242936</c:v>
                </c:pt>
                <c:pt idx="72">
                  <c:v>0.49929140473359473</c:v>
                </c:pt>
                <c:pt idx="73">
                  <c:v>0.49885416818416878</c:v>
                </c:pt>
                <c:pt idx="74">
                  <c:v>0.49816552129520503</c:v>
                </c:pt>
                <c:pt idx="75">
                  <c:v>0.49723020407499918</c:v>
                </c:pt>
                <c:pt idx="76">
                  <c:v>0.49605287816993998</c:v>
                </c:pt>
                <c:pt idx="77">
                  <c:v>0.49463813353347297</c:v>
                </c:pt>
                <c:pt idx="78">
                  <c:v>0.4929904923705537</c:v>
                </c:pt>
                <c:pt idx="79">
                  <c:v>0.49111441565804714</c:v>
                </c:pt>
                <c:pt idx="80">
                  <c:v>0.48901430665382756</c:v>
                </c:pt>
                <c:pt idx="81">
                  <c:v>0.48669451578828432</c:v>
                </c:pt>
                <c:pt idx="82">
                  <c:v>0.48415934279311879</c:v>
                </c:pt>
                <c:pt idx="83">
                  <c:v>0.48141304174221866</c:v>
                </c:pt>
                <c:pt idx="84">
                  <c:v>0.47845982194556774</c:v>
                </c:pt>
                <c:pt idx="85">
                  <c:v>0.47530385228960342</c:v>
                </c:pt>
                <c:pt idx="86">
                  <c:v>0.47194926194590475</c:v>
                </c:pt>
                <c:pt idx="87">
                  <c:v>0.46840014416414555</c:v>
                </c:pt>
                <c:pt idx="88">
                  <c:v>0.46466055568167031</c:v>
                </c:pt>
                <c:pt idx="89">
                  <c:v>0.46073452058910624</c:v>
                </c:pt>
                <c:pt idx="90">
                  <c:v>0.45662602973705235</c:v>
                </c:pt>
                <c:pt idx="91">
                  <c:v>0.45233904303736494</c:v>
                </c:pt>
                <c:pt idx="92">
                  <c:v>0.4478774898187598</c:v>
                </c:pt>
                <c:pt idx="93">
                  <c:v>0.44324526956243337</c:v>
                </c:pt>
                <c:pt idx="94">
                  <c:v>0.43844625279402422</c:v>
                </c:pt>
                <c:pt idx="95">
                  <c:v>0.43348428142897499</c:v>
                </c:pt>
                <c:pt idx="96">
                  <c:v>0.42836316836922567</c:v>
                </c:pt>
                <c:pt idx="97">
                  <c:v>0.42308669846400343</c:v>
                </c:pt>
                <c:pt idx="98">
                  <c:v>0.41765862804593129</c:v>
                </c:pt>
                <c:pt idx="99">
                  <c:v>0.41208268465547476</c:v>
                </c:pt>
                <c:pt idx="100">
                  <c:v>0.40636256718660668</c:v>
                </c:pt>
                <c:pt idx="101">
                  <c:v>0.40050194448606496</c:v>
                </c:pt>
                <c:pt idx="102">
                  <c:v>0.39450445611084661</c:v>
                </c:pt>
                <c:pt idx="103">
                  <c:v>0.38837371056647052</c:v>
                </c:pt>
                <c:pt idx="104">
                  <c:v>0.38211328415823431</c:v>
                </c:pt>
                <c:pt idx="105">
                  <c:v>0.37572672084481368</c:v>
                </c:pt>
                <c:pt idx="106">
                  <c:v>0.36921753009882113</c:v>
                </c:pt>
                <c:pt idx="107">
                  <c:v>0.36258918654291672</c:v>
                </c:pt>
                <c:pt idx="108">
                  <c:v>0.35584512689327413</c:v>
                </c:pt>
                <c:pt idx="109">
                  <c:v>0.3489887490477373</c:v>
                </c:pt>
                <c:pt idx="110">
                  <c:v>0.34202340968279205</c:v>
                </c:pt>
                <c:pt idx="111">
                  <c:v>0.33495242211698217</c:v>
                </c:pt>
                <c:pt idx="112">
                  <c:v>0.32777905250666578</c:v>
                </c:pt>
                <c:pt idx="113">
                  <c:v>0.32050651861342211</c:v>
                </c:pt>
                <c:pt idx="114">
                  <c:v>0.31313798437576174</c:v>
                </c:pt>
                <c:pt idx="115">
                  <c:v>0.30567655694523715</c:v>
                </c:pt>
                <c:pt idx="116">
                  <c:v>0.29812528193834864</c:v>
                </c:pt>
                <c:pt idx="117">
                  <c:v>0.29048713789263042</c:v>
                </c:pt>
                <c:pt idx="118">
                  <c:v>0.28276503035286987</c:v>
                </c:pt>
                <c:pt idx="119">
                  <c:v>0.27496178582452213</c:v>
                </c:pt>
                <c:pt idx="120">
                  <c:v>0.26708014188811241</c:v>
                </c:pt>
                <c:pt idx="121">
                  <c:v>0.25912273951206399</c:v>
                </c:pt>
                <c:pt idx="122">
                  <c:v>0.25109211114967106</c:v>
                </c:pt>
                <c:pt idx="123">
                  <c:v>0.24299066793682586</c:v>
                </c:pt>
                <c:pt idx="124">
                  <c:v>0.23482068481901675</c:v>
                </c:pt>
                <c:pt idx="125">
                  <c:v>0.22658428178000375</c:v>
                </c:pt>
                <c:pt idx="126">
                  <c:v>0.21828340222317036</c:v>
                </c:pt>
                <c:pt idx="127">
                  <c:v>0.20991978622292035</c:v>
                </c:pt>
                <c:pt idx="128">
                  <c:v>0.20149493861669732</c:v>
                </c:pt>
                <c:pt idx="129">
                  <c:v>0.19301008881114828</c:v>
                </c:pt>
                <c:pt idx="130">
                  <c:v>0.18446614170968686</c:v>
                </c:pt>
                <c:pt idx="131">
                  <c:v>0.17586361557061778</c:v>
                </c:pt>
                <c:pt idx="132">
                  <c:v>0.16720256356227162</c:v>
                </c:pt>
                <c:pt idx="133">
                  <c:v>0.15848247257235451</c:v>
                </c:pt>
                <c:pt idx="134">
                  <c:v>0.14970213121778375</c:v>
                </c:pt>
                <c:pt idx="135">
                  <c:v>0.14085945558281393</c:v>
                </c:pt>
                <c:pt idx="136">
                  <c:v>0.13195125361478169</c:v>
                </c:pt>
                <c:pt idx="137">
                  <c:v>0.1229729013026408</c:v>
                </c:pt>
                <c:pt idx="138">
                  <c:v>0.11391788664485701</c:v>
                </c:pt>
                <c:pt idx="139">
                  <c:v>0.1047771498897527</c:v>
                </c:pt>
                <c:pt idx="140">
                  <c:v>9.5538098555841999E-2</c:v>
                </c:pt>
                <c:pt idx="141">
                  <c:v>8.6183079667825971E-2</c:v>
                </c:pt>
                <c:pt idx="142">
                  <c:v>7.6686899078836024E-2</c:v>
                </c:pt>
                <c:pt idx="143">
                  <c:v>6.701255491259954E-2</c:v>
                </c:pt>
                <c:pt idx="144">
                  <c:v>5.884374696321773E-2</c:v>
                </c:pt>
                <c:pt idx="145">
                  <c:v>5.1522023718963618E-2</c:v>
                </c:pt>
                <c:pt idx="146">
                  <c:v>4.4984326380901329E-2</c:v>
                </c:pt>
                <c:pt idx="147">
                  <c:v>3.9154439738043174E-2</c:v>
                </c:pt>
                <c:pt idx="148">
                  <c:v>3.3968271977486218E-2</c:v>
                </c:pt>
                <c:pt idx="149">
                  <c:v>2.9358833561111762E-2</c:v>
                </c:pt>
                <c:pt idx="150">
                  <c:v>2.5262979631216341E-2</c:v>
                </c:pt>
                <c:pt idx="151">
                  <c:v>2.1616078494052622E-2</c:v>
                </c:pt>
                <c:pt idx="152">
                  <c:v>1.8365190039516133E-2</c:v>
                </c:pt>
                <c:pt idx="153">
                  <c:v>1.5452886630056823E-2</c:v>
                </c:pt>
                <c:pt idx="154">
                  <c:v>1.2830317840684136E-2</c:v>
                </c:pt>
                <c:pt idx="155">
                  <c:v>1.0450894469978439E-2</c:v>
                </c:pt>
                <c:pt idx="156">
                  <c:v>8.2748226538978415E-3</c:v>
                </c:pt>
                <c:pt idx="157">
                  <c:v>6.2931002231215042E-3</c:v>
                </c:pt>
                <c:pt idx="158">
                  <c:v>4.548777897044034E-3</c:v>
                </c:pt>
                <c:pt idx="159">
                  <c:v>3.0363439198952628E-3</c:v>
                </c:pt>
                <c:pt idx="160">
                  <c:v>1.6921673809177254E-3</c:v>
                </c:pt>
                <c:pt idx="161">
                  <c:v>4.6144766935392355E-4</c:v>
                </c:pt>
                <c:pt idx="162">
                  <c:v>-7.7134041815197347E-4</c:v>
                </c:pt>
                <c:pt idx="163">
                  <c:v>-1.9255439277453936E-3</c:v>
                </c:pt>
                <c:pt idx="164">
                  <c:v>-2.831791676615983E-3</c:v>
                </c:pt>
                <c:pt idx="165">
                  <c:v>-3.1623398432910322E-3</c:v>
                </c:pt>
              </c:numCache>
            </c:numRef>
          </c:yVal>
          <c:smooth val="0"/>
        </c:ser>
        <c:ser>
          <c:idx val="3"/>
          <c:order val="3"/>
          <c:tx>
            <c:v>S1_Sin</c:v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xVal>
            <c:numRef>
              <c:f>ReportFile2!$Q$470:$Q$780</c:f>
              <c:numCache>
                <c:formatCode>General</c:formatCode>
                <c:ptCount val="311"/>
                <c:pt idx="0">
                  <c:v>0.99662349288349661</c:v>
                </c:pt>
                <c:pt idx="1">
                  <c:v>0.99674061325866936</c:v>
                </c:pt>
                <c:pt idx="2">
                  <c:v>0.99692149197110969</c:v>
                </c:pt>
                <c:pt idx="3">
                  <c:v>0.9972547156832029</c:v>
                </c:pt>
                <c:pt idx="4">
                  <c:v>0.99774462497512928</c:v>
                </c:pt>
                <c:pt idx="5">
                  <c:v>0.99857237182976033</c:v>
                </c:pt>
                <c:pt idx="6">
                  <c:v>0.99956894808192209</c:v>
                </c:pt>
                <c:pt idx="7">
                  <c:v>1.0007545835019109</c:v>
                </c:pt>
                <c:pt idx="8">
                  <c:v>1.0019102690069968</c:v>
                </c:pt>
                <c:pt idx="9">
                  <c:v>1.0031256001441908</c:v>
                </c:pt>
                <c:pt idx="10">
                  <c:v>1.0044557752442227</c:v>
                </c:pt>
                <c:pt idx="11">
                  <c:v>1.0059294358626123</c:v>
                </c:pt>
                <c:pt idx="12">
                  <c:v>1.0075816666354254</c:v>
                </c:pt>
                <c:pt idx="13">
                  <c:v>1.009446843115807</c:v>
                </c:pt>
                <c:pt idx="14">
                  <c:v>1.0115085073747667</c:v>
                </c:pt>
                <c:pt idx="15">
                  <c:v>1.0137282393472675</c:v>
                </c:pt>
                <c:pt idx="16">
                  <c:v>1.0161262544585614</c:v>
                </c:pt>
                <c:pt idx="17">
                  <c:v>1.018730923022793</c:v>
                </c:pt>
                <c:pt idx="18">
                  <c:v>1.021562595502062</c:v>
                </c:pt>
                <c:pt idx="19">
                  <c:v>1.0246606199304382</c:v>
                </c:pt>
                <c:pt idx="20">
                  <c:v>1.028051408256591</c:v>
                </c:pt>
                <c:pt idx="21">
                  <c:v>1.0317687421069179</c:v>
                </c:pt>
                <c:pt idx="22">
                  <c:v>1.0358518496968343</c:v>
                </c:pt>
                <c:pt idx="23">
                  <c:v>1.0403382997275694</c:v>
                </c:pt>
                <c:pt idx="24">
                  <c:v>1.0452778737014332</c:v>
                </c:pt>
                <c:pt idx="25">
                  <c:v>1.0498394170292675</c:v>
                </c:pt>
                <c:pt idx="26">
                  <c:v>1.0540603547548788</c:v>
                </c:pt>
                <c:pt idx="27">
                  <c:v>1.0580032787950193</c:v>
                </c:pt>
                <c:pt idx="28">
                  <c:v>1.0617136670528193</c:v>
                </c:pt>
                <c:pt idx="29">
                  <c:v>1.0652257592737977</c:v>
                </c:pt>
                <c:pt idx="30">
                  <c:v>1.0685660685134821</c:v>
                </c:pt>
                <c:pt idx="31">
                  <c:v>1.0717555964429912</c:v>
                </c:pt>
                <c:pt idx="32">
                  <c:v>1.0748112939246315</c:v>
                </c:pt>
                <c:pt idx="33">
                  <c:v>1.0777470588975717</c:v>
                </c:pt>
                <c:pt idx="34">
                  <c:v>1.0805744392309604</c:v>
                </c:pt>
                <c:pt idx="35">
                  <c:v>1.0833031410055924</c:v>
                </c:pt>
                <c:pt idx="36">
                  <c:v>1.0859414037909556</c:v>
                </c:pt>
                <c:pt idx="37">
                  <c:v>1.088496283515157</c:v>
                </c:pt>
                <c:pt idx="38">
                  <c:v>1.09097386921638</c:v>
                </c:pt>
                <c:pt idx="39">
                  <c:v>1.0933794515884152</c:v>
                </c:pt>
                <c:pt idx="40">
                  <c:v>1.0957176558500461</c:v>
                </c:pt>
                <c:pt idx="41">
                  <c:v>1.0979925478623076</c:v>
                </c:pt>
                <c:pt idx="42">
                  <c:v>1.1002077195862101</c:v>
                </c:pt>
                <c:pt idx="43">
                  <c:v>1.1023663586325885</c:v>
                </c:pt>
                <c:pt idx="44">
                  <c:v>1.1044713057332523</c:v>
                </c:pt>
                <c:pt idx="45">
                  <c:v>1.106525101967385</c:v>
                </c:pt>
                <c:pt idx="46">
                  <c:v>1.1085300284089659</c:v>
                </c:pt>
                <c:pt idx="47">
                  <c:v>1.11048813953548</c:v>
                </c:pt>
                <c:pt idx="48">
                  <c:v>1.1124012911392933</c:v>
                </c:pt>
                <c:pt idx="49">
                  <c:v>1.114271164571385</c:v>
                </c:pt>
                <c:pt idx="50">
                  <c:v>1.1160992870158939</c:v>
                </c:pt>
                <c:pt idx="51">
                  <c:v>1.1178870492733495</c:v>
                </c:pt>
                <c:pt idx="52">
                  <c:v>1.1196357209679184</c:v>
                </c:pt>
                <c:pt idx="53">
                  <c:v>1.1213464636752244</c:v>
                </c:pt>
                <c:pt idx="54">
                  <c:v>1.1230203426210765</c:v>
                </c:pt>
                <c:pt idx="55">
                  <c:v>1.1246583367335672</c:v>
                </c:pt>
                <c:pt idx="56">
                  <c:v>1.1262613474060128</c:v>
                </c:pt>
                <c:pt idx="57">
                  <c:v>1.127830206423202</c:v>
                </c:pt>
                <c:pt idx="58">
                  <c:v>1.1293656828747305</c:v>
                </c:pt>
                <c:pt idx="59">
                  <c:v>1.1308684892278258</c:v>
                </c:pt>
                <c:pt idx="60">
                  <c:v>1.1323392867768689</c:v>
                </c:pt>
                <c:pt idx="61">
                  <c:v>1.1337786906500804</c:v>
                </c:pt>
                <c:pt idx="62">
                  <c:v>1.1351872739488227</c:v>
                </c:pt>
                <c:pt idx="63">
                  <c:v>1.136565571887759</c:v>
                </c:pt>
                <c:pt idx="64">
                  <c:v>1.1379140850445104</c:v>
                </c:pt>
                <c:pt idx="65">
                  <c:v>1.1392332827944229</c:v>
                </c:pt>
                <c:pt idx="66">
                  <c:v>1.1405236060034194</c:v>
                </c:pt>
                <c:pt idx="67">
                  <c:v>1.1417854695465475</c:v>
                </c:pt>
                <c:pt idx="68">
                  <c:v>1.1430192648737076</c:v>
                </c:pt>
                <c:pt idx="69">
                  <c:v>1.1442253619755656</c:v>
                </c:pt>
                <c:pt idx="70">
                  <c:v>1.145404111224084</c:v>
                </c:pt>
                <c:pt idx="71">
                  <c:v>1.1465558454477205</c:v>
                </c:pt>
                <c:pt idx="72">
                  <c:v>1.147680881195893</c:v>
                </c:pt>
                <c:pt idx="73">
                  <c:v>1.1487795204236091</c:v>
                </c:pt>
                <c:pt idx="74">
                  <c:v>1.149852051735613</c:v>
                </c:pt>
                <c:pt idx="75">
                  <c:v>1.1508987516467877</c:v>
                </c:pt>
                <c:pt idx="76">
                  <c:v>1.1519198856648345</c:v>
                </c:pt>
                <c:pt idx="77">
                  <c:v>1.1529157095087961</c:v>
                </c:pt>
                <c:pt idx="78">
                  <c:v>1.1538864697625535</c:v>
                </c:pt>
                <c:pt idx="79">
                  <c:v>1.1548324049691743</c:v>
                </c:pt>
                <c:pt idx="80">
                  <c:v>1.1557537464142538</c:v>
                </c:pt>
                <c:pt idx="81">
                  <c:v>1.1566507187502106</c:v>
                </c:pt>
                <c:pt idx="82">
                  <c:v>1.1575235407349393</c:v>
                </c:pt>
                <c:pt idx="83">
                  <c:v>1.1583724260404618</c:v>
                </c:pt>
                <c:pt idx="84">
                  <c:v>1.1591975835388144</c:v>
                </c:pt>
                <c:pt idx="85">
                  <c:v>1.1599992179796514</c:v>
                </c:pt>
                <c:pt idx="86">
                  <c:v>1.1607775306690538</c:v>
                </c:pt>
                <c:pt idx="87">
                  <c:v>1.1615327194850555</c:v>
                </c:pt>
                <c:pt idx="88">
                  <c:v>1.1622649798144271</c:v>
                </c:pt>
                <c:pt idx="89">
                  <c:v>1.162974504594835</c:v>
                </c:pt>
                <c:pt idx="90">
                  <c:v>1.1636614846969666</c:v>
                </c:pt>
                <c:pt idx="91">
                  <c:v>1.1643261095653463</c:v>
                </c:pt>
                <c:pt idx="92">
                  <c:v>1.1649685671502292</c:v>
                </c:pt>
                <c:pt idx="93">
                  <c:v>1.1655890444471704</c:v>
                </c:pt>
                <c:pt idx="94">
                  <c:v>1.1661877275745844</c:v>
                </c:pt>
                <c:pt idx="95">
                  <c:v>1.1667648022562422</c:v>
                </c:pt>
                <c:pt idx="96">
                  <c:v>1.1673204537940629</c:v>
                </c:pt>
                <c:pt idx="97">
                  <c:v>1.1678548675078695</c:v>
                </c:pt>
                <c:pt idx="98">
                  <c:v>1.1683682287073178</c:v>
                </c:pt>
                <c:pt idx="99">
                  <c:v>1.168860723065859</c:v>
                </c:pt>
                <c:pt idx="100">
                  <c:v>1.1693325366880212</c:v>
                </c:pt>
                <c:pt idx="101">
                  <c:v>1.1697838561556699</c:v>
                </c:pt>
                <c:pt idx="102">
                  <c:v>1.1702148689624823</c:v>
                </c:pt>
                <c:pt idx="103">
                  <c:v>1.1706257633623747</c:v>
                </c:pt>
                <c:pt idx="104">
                  <c:v>1.1710167285169912</c:v>
                </c:pt>
                <c:pt idx="105">
                  <c:v>1.1713879547856092</c:v>
                </c:pt>
                <c:pt idx="106">
                  <c:v>1.1717396336761985</c:v>
                </c:pt>
                <c:pt idx="107">
                  <c:v>1.172071957874389</c:v>
                </c:pt>
                <c:pt idx="108">
                  <c:v>1.1723851214509846</c:v>
                </c:pt>
                <c:pt idx="109">
                  <c:v>1.1726793198650309</c:v>
                </c:pt>
                <c:pt idx="110">
                  <c:v>1.1729547500842126</c:v>
                </c:pt>
                <c:pt idx="111">
                  <c:v>1.173211610560692</c:v>
                </c:pt>
                <c:pt idx="112">
                  <c:v>1.1734501012638832</c:v>
                </c:pt>
                <c:pt idx="113">
                  <c:v>1.1736704239018887</c:v>
                </c:pt>
                <c:pt idx="114">
                  <c:v>1.173872781738029</c:v>
                </c:pt>
                <c:pt idx="115">
                  <c:v>1.174057379712397</c:v>
                </c:pt>
                <c:pt idx="116">
                  <c:v>1.1742244244901887</c:v>
                </c:pt>
                <c:pt idx="117">
                  <c:v>1.1743741244964052</c:v>
                </c:pt>
                <c:pt idx="118">
                  <c:v>1.1745066898782328</c:v>
                </c:pt>
                <c:pt idx="119">
                  <c:v>1.1746223324526477</c:v>
                </c:pt>
                <c:pt idx="120">
                  <c:v>1.1747212658438939</c:v>
                </c:pt>
                <c:pt idx="121">
                  <c:v>1.1748037055628924</c:v>
                </c:pt>
                <c:pt idx="122">
                  <c:v>1.1748698687380221</c:v>
                </c:pt>
                <c:pt idx="123">
                  <c:v>1.1749199742243748</c:v>
                </c:pt>
                <c:pt idx="124">
                  <c:v>1.1749542427275959</c:v>
                </c:pt>
                <c:pt idx="125">
                  <c:v>1.1749728967244062</c:v>
                </c:pt>
                <c:pt idx="126">
                  <c:v>1.1749766837089353</c:v>
                </c:pt>
                <c:pt idx="127">
                  <c:v>1.1749766685923895</c:v>
                </c:pt>
                <c:pt idx="128">
                  <c:v>1.174976571608157</c:v>
                </c:pt>
                <c:pt idx="129">
                  <c:v>1.1749756971716416</c:v>
                </c:pt>
                <c:pt idx="130">
                  <c:v>1.1749657266445146</c:v>
                </c:pt>
                <c:pt idx="131">
                  <c:v>1.1749400447938816</c:v>
                </c:pt>
                <c:pt idx="132">
                  <c:v>1.174899637209849</c:v>
                </c:pt>
                <c:pt idx="133">
                  <c:v>1.1748447346951036</c:v>
                </c:pt>
                <c:pt idx="134">
                  <c:v>1.1747755696302993</c:v>
                </c:pt>
                <c:pt idx="135">
                  <c:v>1.1746923759552592</c:v>
                </c:pt>
                <c:pt idx="136">
                  <c:v>1.174595389295255</c:v>
                </c:pt>
                <c:pt idx="137">
                  <c:v>1.1744848466522866</c:v>
                </c:pt>
                <c:pt idx="138">
                  <c:v>1.1743609866624494</c:v>
                </c:pt>
                <c:pt idx="139">
                  <c:v>1.1742240494623979</c:v>
                </c:pt>
                <c:pt idx="140">
                  <c:v>1.1740742764974532</c:v>
                </c:pt>
                <c:pt idx="141">
                  <c:v>1.173911910721041</c:v>
                </c:pt>
                <c:pt idx="142">
                  <c:v>1.173737196448166</c:v>
                </c:pt>
                <c:pt idx="143">
                  <c:v>1.173550379279553</c:v>
                </c:pt>
                <c:pt idx="144">
                  <c:v>1.1733517060573426</c:v>
                </c:pt>
                <c:pt idx="145">
                  <c:v>1.1731414249901202</c:v>
                </c:pt>
                <c:pt idx="146">
                  <c:v>1.1729197853943023</c:v>
                </c:pt>
                <c:pt idx="147">
                  <c:v>1.1726870377766254</c:v>
                </c:pt>
                <c:pt idx="148">
                  <c:v>1.1724434337190432</c:v>
                </c:pt>
                <c:pt idx="149">
                  <c:v>1.1721892260031763</c:v>
                </c:pt>
                <c:pt idx="150">
                  <c:v>1.171924668253582</c:v>
                </c:pt>
                <c:pt idx="151">
                  <c:v>1.1716500151341047</c:v>
                </c:pt>
                <c:pt idx="152">
                  <c:v>1.1713655223340889</c:v>
                </c:pt>
                <c:pt idx="153">
                  <c:v>1.1710714462504352</c:v>
                </c:pt>
                <c:pt idx="154">
                  <c:v>1.1707680443024571</c:v>
                </c:pt>
                <c:pt idx="155">
                  <c:v>1.1704555745139535</c:v>
                </c:pt>
                <c:pt idx="156">
                  <c:v>1.170134295730332</c:v>
                </c:pt>
                <c:pt idx="157">
                  <c:v>1.1698044674988748</c:v>
                </c:pt>
                <c:pt idx="158">
                  <c:v>1.1694663499539835</c:v>
                </c:pt>
                <c:pt idx="159">
                  <c:v>1.169120203735114</c:v>
                </c:pt>
                <c:pt idx="160">
                  <c:v>1.1687662902075759</c:v>
                </c:pt>
                <c:pt idx="161">
                  <c:v>1.1684048710238224</c:v>
                </c:pt>
                <c:pt idx="162">
                  <c:v>1.1680362083628955</c:v>
                </c:pt>
                <c:pt idx="163">
                  <c:v>1.1676605647011324</c:v>
                </c:pt>
                <c:pt idx="164">
                  <c:v>1.1672782028969872</c:v>
                </c:pt>
                <c:pt idx="165">
                  <c:v>1.1668893859952028</c:v>
                </c:pt>
                <c:pt idx="166">
                  <c:v>1.1664943773410128</c:v>
                </c:pt>
                <c:pt idx="167">
                  <c:v>1.1660934402687879</c:v>
                </c:pt>
                <c:pt idx="168">
                  <c:v>1.1656868384537638</c:v>
                </c:pt>
                <c:pt idx="169">
                  <c:v>1.1652748353432769</c:v>
                </c:pt>
                <c:pt idx="170">
                  <c:v>1.1648576945805922</c:v>
                </c:pt>
                <c:pt idx="171">
                  <c:v>1.1644356795484176</c:v>
                </c:pt>
                <c:pt idx="172">
                  <c:v>1.1640090536853152</c:v>
                </c:pt>
                <c:pt idx="173">
                  <c:v>1.1635780801136295</c:v>
                </c:pt>
                <c:pt idx="174">
                  <c:v>1.1631430217048258</c:v>
                </c:pt>
                <c:pt idx="175">
                  <c:v>1.1627041410944869</c:v>
                </c:pt>
                <c:pt idx="176">
                  <c:v>1.1622617005002176</c:v>
                </c:pt>
                <c:pt idx="177">
                  <c:v>1.1618159617467629</c:v>
                </c:pt>
                <c:pt idx="178">
                  <c:v>1.1613671861136745</c:v>
                </c:pt>
                <c:pt idx="179">
                  <c:v>1.1609156343874123</c:v>
                </c:pt>
                <c:pt idx="180">
                  <c:v>1.1604615667386846</c:v>
                </c:pt>
                <c:pt idx="181">
                  <c:v>1.1600052426020471</c:v>
                </c:pt>
                <c:pt idx="182">
                  <c:v>1.1595469207808182</c:v>
                </c:pt>
                <c:pt idx="183">
                  <c:v>1.159086859212993</c:v>
                </c:pt>
                <c:pt idx="184">
                  <c:v>1.1586253149340031</c:v>
                </c:pt>
                <c:pt idx="185">
                  <c:v>1.1581625441241792</c:v>
                </c:pt>
                <c:pt idx="186">
                  <c:v>1.1576988019322314</c:v>
                </c:pt>
                <c:pt idx="187">
                  <c:v>1.1572343424179496</c:v>
                </c:pt>
                <c:pt idx="188">
                  <c:v>1.1567694185789843</c:v>
                </c:pt>
                <c:pt idx="189">
                  <c:v>1.1563042821546601</c:v>
                </c:pt>
                <c:pt idx="190">
                  <c:v>1.1558391836086457</c:v>
                </c:pt>
                <c:pt idx="191">
                  <c:v>1.1553743720642773</c:v>
                </c:pt>
                <c:pt idx="192">
                  <c:v>1.1549100953150142</c:v>
                </c:pt>
                <c:pt idx="193">
                  <c:v>1.1544465995497524</c:v>
                </c:pt>
                <c:pt idx="194">
                  <c:v>1.1539841294202986</c:v>
                </c:pt>
                <c:pt idx="195">
                  <c:v>1.1535229280134436</c:v>
                </c:pt>
                <c:pt idx="196">
                  <c:v>1.1530632366607374</c:v>
                </c:pt>
                <c:pt idx="197">
                  <c:v>1.1526052948722596</c:v>
                </c:pt>
                <c:pt idx="198">
                  <c:v>1.152149340288614</c:v>
                </c:pt>
                <c:pt idx="199">
                  <c:v>1.1516956086608381</c:v>
                </c:pt>
                <c:pt idx="200">
                  <c:v>1.1512443336879812</c:v>
                </c:pt>
                <c:pt idx="201">
                  <c:v>1.1507957468743428</c:v>
                </c:pt>
                <c:pt idx="202">
                  <c:v>1.1503500776953242</c:v>
                </c:pt>
                <c:pt idx="203">
                  <c:v>1.1499075531451288</c:v>
                </c:pt>
                <c:pt idx="204">
                  <c:v>1.1494683979478695</c:v>
                </c:pt>
                <c:pt idx="205">
                  <c:v>1.1490328344411416</c:v>
                </c:pt>
                <c:pt idx="206">
                  <c:v>1.1486010823098771</c:v>
                </c:pt>
                <c:pt idx="207">
                  <c:v>1.1483337389257597</c:v>
                </c:pt>
                <c:pt idx="208">
                  <c:v>1.1483301789106697</c:v>
                </c:pt>
                <c:pt idx="209">
                  <c:v>1.1483128505078741</c:v>
                </c:pt>
                <c:pt idx="210">
                  <c:v>1.1482255976511917</c:v>
                </c:pt>
                <c:pt idx="211">
                  <c:v>1.1478542554273226</c:v>
                </c:pt>
                <c:pt idx="212">
                  <c:v>1.1474341070001883</c:v>
                </c:pt>
                <c:pt idx="213">
                  <c:v>1.1470185701390552</c:v>
                </c:pt>
                <c:pt idx="214">
                  <c:v>1.146607851110522</c:v>
                </c:pt>
                <c:pt idx="215">
                  <c:v>1.1462021531625206</c:v>
                </c:pt>
                <c:pt idx="216">
                  <c:v>1.1458016763260663</c:v>
                </c:pt>
                <c:pt idx="217">
                  <c:v>1.1454066174141393</c:v>
                </c:pt>
                <c:pt idx="218">
                  <c:v>1.1450171696619074</c:v>
                </c:pt>
                <c:pt idx="219">
                  <c:v>1.1446335229663043</c:v>
                </c:pt>
                <c:pt idx="220">
                  <c:v>1.1442558635821971</c:v>
                </c:pt>
                <c:pt idx="221">
                  <c:v>1.143884374076612</c:v>
                </c:pt>
                <c:pt idx="222">
                  <c:v>1.1435192330660342</c:v>
                </c:pt>
                <c:pt idx="223">
                  <c:v>1.1431606154616918</c:v>
                </c:pt>
                <c:pt idx="224">
                  <c:v>1.1428086919158633</c:v>
                </c:pt>
                <c:pt idx="225">
                  <c:v>1.1424636290927901</c:v>
                </c:pt>
                <c:pt idx="226">
                  <c:v>1.1421255893425406</c:v>
                </c:pt>
                <c:pt idx="227">
                  <c:v>1.1417947306584006</c:v>
                </c:pt>
                <c:pt idx="228">
                  <c:v>1.1414712065274102</c:v>
                </c:pt>
                <c:pt idx="229">
                  <c:v>1.1411551659076205</c:v>
                </c:pt>
                <c:pt idx="230">
                  <c:v>1.1408467530283768</c:v>
                </c:pt>
                <c:pt idx="231">
                  <c:v>1.1405461072121039</c:v>
                </c:pt>
                <c:pt idx="232">
                  <c:v>1.1402533630049321</c:v>
                </c:pt>
                <c:pt idx="233">
                  <c:v>1.1399686498689074</c:v>
                </c:pt>
                <c:pt idx="234">
                  <c:v>1.1396920921308105</c:v>
                </c:pt>
                <c:pt idx="235">
                  <c:v>1.1394238087655135</c:v>
                </c:pt>
                <c:pt idx="236">
                  <c:v>1.1391639135457661</c:v>
                </c:pt>
                <c:pt idx="237">
                  <c:v>1.1389125146636101</c:v>
                </c:pt>
                <c:pt idx="238">
                  <c:v>1.1386697148729268</c:v>
                </c:pt>
                <c:pt idx="239">
                  <c:v>1.1384356111386733</c:v>
                </c:pt>
                <c:pt idx="240">
                  <c:v>1.138210294756494</c:v>
                </c:pt>
                <c:pt idx="241">
                  <c:v>1.1379938510859804</c:v>
                </c:pt>
                <c:pt idx="242">
                  <c:v>1.1377863597376685</c:v>
                </c:pt>
                <c:pt idx="243">
                  <c:v>1.1375878940434838</c:v>
                </c:pt>
                <c:pt idx="244">
                  <c:v>1.1373985214989244</c:v>
                </c:pt>
                <c:pt idx="245">
                  <c:v>1.1372183033236998</c:v>
                </c:pt>
                <c:pt idx="246">
                  <c:v>1.1370472944598204</c:v>
                </c:pt>
                <c:pt idx="247">
                  <c:v>1.1368855436770162</c:v>
                </c:pt>
                <c:pt idx="248">
                  <c:v>1.1367330933933293</c:v>
                </c:pt>
                <c:pt idx="249">
                  <c:v>1.1365899796097569</c:v>
                </c:pt>
                <c:pt idx="250">
                  <c:v>1.1364562319803715</c:v>
                </c:pt>
                <c:pt idx="251">
                  <c:v>1.1363318737910493</c:v>
                </c:pt>
                <c:pt idx="252">
                  <c:v>1.1362169218364102</c:v>
                </c:pt>
                <c:pt idx="253">
                  <c:v>1.1361113866076455</c:v>
                </c:pt>
                <c:pt idx="254">
                  <c:v>1.1360152720446481</c:v>
                </c:pt>
                <c:pt idx="255">
                  <c:v>1.1359285759439735</c:v>
                </c:pt>
                <c:pt idx="256">
                  <c:v>1.1358512896144439</c:v>
                </c:pt>
                <c:pt idx="257">
                  <c:v>1.1357833982792069</c:v>
                </c:pt>
                <c:pt idx="258">
                  <c:v>1.135724880957687</c:v>
                </c:pt>
                <c:pt idx="259">
                  <c:v>1.1356757106127453</c:v>
                </c:pt>
                <c:pt idx="260">
                  <c:v>1.1356358542252598</c:v>
                </c:pt>
                <c:pt idx="261">
                  <c:v>1.1356052731332751</c:v>
                </c:pt>
                <c:pt idx="262">
                  <c:v>1.1355839229092619</c:v>
                </c:pt>
                <c:pt idx="263">
                  <c:v>1.1355717537844499</c:v>
                </c:pt>
                <c:pt idx="264">
                  <c:v>1.1355687106955923</c:v>
                </c:pt>
                <c:pt idx="265">
                  <c:v>1.1355747335862039</c:v>
                </c:pt>
                <c:pt idx="266">
                  <c:v>1.1355897576175389</c:v>
                </c:pt>
                <c:pt idx="267">
                  <c:v>1.1356137135217392</c:v>
                </c:pt>
                <c:pt idx="268">
                  <c:v>1.1356465278474492</c:v>
                </c:pt>
                <c:pt idx="269">
                  <c:v>1.1356881232065861</c:v>
                </c:pt>
                <c:pt idx="270">
                  <c:v>1.135738418792877</c:v>
                </c:pt>
                <c:pt idx="271">
                  <c:v>1.1357973306976759</c:v>
                </c:pt>
                <c:pt idx="272">
                  <c:v>1.1358647721297654</c:v>
                </c:pt>
                <c:pt idx="273">
                  <c:v>1.1359406541689534</c:v>
                </c:pt>
                <c:pt idx="274">
                  <c:v>1.1360248859249495</c:v>
                </c:pt>
                <c:pt idx="275">
                  <c:v>1.1361173751851712</c:v>
                </c:pt>
                <c:pt idx="276">
                  <c:v>1.1362180287851122</c:v>
                </c:pt>
                <c:pt idx="277">
                  <c:v>1.1363267533037007</c:v>
                </c:pt>
                <c:pt idx="278">
                  <c:v>1.1364434554015395</c:v>
                </c:pt>
                <c:pt idx="279">
                  <c:v>1.1365680424442217</c:v>
                </c:pt>
                <c:pt idx="280">
                  <c:v>1.1367004231500246</c:v>
                </c:pt>
                <c:pt idx="281">
                  <c:v>1.136840508061842</c:v>
                </c:pt>
                <c:pt idx="282">
                  <c:v>1.1369882101854361</c:v>
                </c:pt>
                <c:pt idx="283">
                  <c:v>1.1371434457212515</c:v>
                </c:pt>
                <c:pt idx="284">
                  <c:v>1.137306134395891</c:v>
                </c:pt>
                <c:pt idx="285">
                  <c:v>1.1374762003851988</c:v>
                </c:pt>
                <c:pt idx="286">
                  <c:v>1.1376535727057915</c:v>
                </c:pt>
                <c:pt idx="287">
                  <c:v>1.137838185997877</c:v>
                </c:pt>
                <c:pt idx="288">
                  <c:v>1.1380299810329948</c:v>
                </c:pt>
                <c:pt idx="289">
                  <c:v>1.1382289053627737</c:v>
                </c:pt>
                <c:pt idx="290">
                  <c:v>1.1384349138123619</c:v>
                </c:pt>
                <c:pt idx="291">
                  <c:v>1.1386479691710796</c:v>
                </c:pt>
                <c:pt idx="292">
                  <c:v>1.1388680427640439</c:v>
                </c:pt>
                <c:pt idx="293">
                  <c:v>1.1390951148466759</c:v>
                </c:pt>
                <c:pt idx="294">
                  <c:v>1.139329175092241</c:v>
                </c:pt>
                <c:pt idx="295">
                  <c:v>1.139570223329613</c:v>
                </c:pt>
                <c:pt idx="296">
                  <c:v>1.1398182696348553</c:v>
                </c:pt>
                <c:pt idx="297">
                  <c:v>1.1400733349052119</c:v>
                </c:pt>
                <c:pt idx="298">
                  <c:v>1.1403354511304657</c:v>
                </c:pt>
                <c:pt idx="299">
                  <c:v>1.1406046619100372</c:v>
                </c:pt>
                <c:pt idx="300">
                  <c:v>1.1408810223628187</c:v>
                </c:pt>
                <c:pt idx="301">
                  <c:v>1.1411645996794835</c:v>
                </c:pt>
                <c:pt idx="302">
                  <c:v>1.1414554730747681</c:v>
                </c:pt>
                <c:pt idx="303">
                  <c:v>1.1417537339917054</c:v>
                </c:pt>
                <c:pt idx="304">
                  <c:v>1.1420594861809452</c:v>
                </c:pt>
                <c:pt idx="305">
                  <c:v>1.1423728456411841</c:v>
                </c:pt>
                <c:pt idx="306">
                  <c:v>1.1426939405960155</c:v>
                </c:pt>
                <c:pt idx="307">
                  <c:v>1.1430229114715555</c:v>
                </c:pt>
                <c:pt idx="308">
                  <c:v>1.1433599106132433</c:v>
                </c:pt>
                <c:pt idx="309">
                  <c:v>1.1437051022847393</c:v>
                </c:pt>
                <c:pt idx="310">
                  <c:v>1.1438949432143175</c:v>
                </c:pt>
              </c:numCache>
            </c:numRef>
          </c:xVal>
          <c:yVal>
            <c:numRef>
              <c:f>ReportFile2!$R$470:$R$780</c:f>
              <c:numCache>
                <c:formatCode>General</c:formatCode>
                <c:ptCount val="311"/>
                <c:pt idx="0">
                  <c:v>-3.1623398432910322E-3</c:v>
                </c:pt>
                <c:pt idx="1">
                  <c:v>-3.2935505461006271E-3</c:v>
                </c:pt>
                <c:pt idx="2">
                  <c:v>-3.4861884469027157E-3</c:v>
                </c:pt>
                <c:pt idx="3">
                  <c:v>-3.812577679599468E-3</c:v>
                </c:pt>
                <c:pt idx="4">
                  <c:v>-4.2351401108908834E-3</c:v>
                </c:pt>
                <c:pt idx="5">
                  <c:v>-4.8253658683127818E-3</c:v>
                </c:pt>
                <c:pt idx="6">
                  <c:v>-5.3779675189773186E-3</c:v>
                </c:pt>
                <c:pt idx="7">
                  <c:v>-5.8666966519067927E-3</c:v>
                </c:pt>
                <c:pt idx="8">
                  <c:v>-6.2074432453141362E-3</c:v>
                </c:pt>
                <c:pt idx="9">
                  <c:v>-6.4514840444631393E-3</c:v>
                </c:pt>
                <c:pt idx="10">
                  <c:v>-6.6092876819530506E-3</c:v>
                </c:pt>
                <c:pt idx="11">
                  <c:v>-6.6740855569685275E-3</c:v>
                </c:pt>
                <c:pt idx="12">
                  <c:v>-6.6324579575747396E-3</c:v>
                </c:pt>
                <c:pt idx="13">
                  <c:v>-6.4643536559918701E-3</c:v>
                </c:pt>
                <c:pt idx="14">
                  <c:v>-6.1534599863139342E-3</c:v>
                </c:pt>
                <c:pt idx="15">
                  <c:v>-5.6953487738167722E-3</c:v>
                </c:pt>
                <c:pt idx="16">
                  <c:v>-5.0791041414435323E-3</c:v>
                </c:pt>
                <c:pt idx="17">
                  <c:v>-4.2889009646894585E-3</c:v>
                </c:pt>
                <c:pt idx="18">
                  <c:v>-3.3090585606607228E-3</c:v>
                </c:pt>
                <c:pt idx="19">
                  <c:v>-2.1157264257703639E-3</c:v>
                </c:pt>
                <c:pt idx="20">
                  <c:v>-6.8851198294738738E-4</c:v>
                </c:pt>
                <c:pt idx="21">
                  <c:v>9.9528698474821739E-4</c:v>
                </c:pt>
                <c:pt idx="22">
                  <c:v>2.9590553299740996E-3</c:v>
                </c:pt>
                <c:pt idx="23">
                  <c:v>5.2213398658295957E-3</c:v>
                </c:pt>
                <c:pt idx="24">
                  <c:v>7.7996078779776464E-3</c:v>
                </c:pt>
                <c:pt idx="25">
                  <c:v>1.022812377925336E-2</c:v>
                </c:pt>
                <c:pt idx="26">
                  <c:v>1.2489844631550995E-2</c:v>
                </c:pt>
                <c:pt idx="27">
                  <c:v>1.4595484667592855E-2</c:v>
                </c:pt>
                <c:pt idx="28">
                  <c:v>1.6555202395904297E-2</c:v>
                </c:pt>
                <c:pt idx="29">
                  <c:v>1.8378270747770761E-2</c:v>
                </c:pt>
                <c:pt idx="30">
                  <c:v>2.0073041492524413E-2</c:v>
                </c:pt>
                <c:pt idx="31">
                  <c:v>2.1647010687260815E-2</c:v>
                </c:pt>
                <c:pt idx="32">
                  <c:v>2.3106913005066312E-2</c:v>
                </c:pt>
                <c:pt idx="33">
                  <c:v>2.4458817506820996E-2</c:v>
                </c:pt>
                <c:pt idx="34">
                  <c:v>2.5708215255543614E-2</c:v>
                </c:pt>
                <c:pt idx="35">
                  <c:v>2.6860096010609954E-2</c:v>
                </c:pt>
                <c:pt idx="36">
                  <c:v>2.7919014003269248E-2</c:v>
                </c:pt>
                <c:pt idx="37">
                  <c:v>2.8889144034798878E-2</c:v>
                </c:pt>
                <c:pt idx="38">
                  <c:v>2.9774329132441383E-2</c:v>
                </c:pt>
                <c:pt idx="39">
                  <c:v>3.0578120899248551E-2</c:v>
                </c:pt>
                <c:pt idx="40">
                  <c:v>3.1303814029811229E-2</c:v>
                </c:pt>
                <c:pt idx="41">
                  <c:v>3.1954475839988512E-2</c:v>
                </c:pt>
                <c:pt idx="42">
                  <c:v>3.2532971364699383E-2</c:v>
                </c:pt>
                <c:pt idx="43">
                  <c:v>3.304198533135283E-2</c:v>
                </c:pt>
                <c:pt idx="44">
                  <c:v>3.3484040788508036E-2</c:v>
                </c:pt>
                <c:pt idx="45">
                  <c:v>3.3861515577599616E-2</c:v>
                </c:pt>
                <c:pt idx="46">
                  <c:v>3.4176656461762434E-2</c:v>
                </c:pt>
                <c:pt idx="47">
                  <c:v>3.4431591765943376E-2</c:v>
                </c:pt>
                <c:pt idx="48">
                  <c:v>3.4628342093837979E-2</c:v>
                </c:pt>
                <c:pt idx="49">
                  <c:v>3.4768830252603598E-2</c:v>
                </c:pt>
                <c:pt idx="50">
                  <c:v>3.4854889520077453E-2</c:v>
                </c:pt>
                <c:pt idx="51">
                  <c:v>3.4888271436074932E-2</c:v>
                </c:pt>
                <c:pt idx="52">
                  <c:v>3.4870652429086109E-2</c:v>
                </c:pt>
                <c:pt idx="53">
                  <c:v>3.4803639880661201E-2</c:v>
                </c:pt>
                <c:pt idx="54">
                  <c:v>3.4688777496427535E-2</c:v>
                </c:pt>
                <c:pt idx="55">
                  <c:v>3.4527550190819878E-2</c:v>
                </c:pt>
                <c:pt idx="56">
                  <c:v>3.4321388324837221E-2</c:v>
                </c:pt>
                <c:pt idx="57">
                  <c:v>3.4071671770451471E-2</c:v>
                </c:pt>
                <c:pt idx="58">
                  <c:v>3.3779733447416319E-2</c:v>
                </c:pt>
                <c:pt idx="59">
                  <c:v>3.3446862410860374E-2</c:v>
                </c:pt>
                <c:pt idx="60">
                  <c:v>3.307430689264787E-2</c:v>
                </c:pt>
                <c:pt idx="61">
                  <c:v>3.2663276946507627E-2</c:v>
                </c:pt>
                <c:pt idx="62">
                  <c:v>3.2214946839077115E-2</c:v>
                </c:pt>
                <c:pt idx="63">
                  <c:v>3.1730457239175926E-2</c:v>
                </c:pt>
                <c:pt idx="64">
                  <c:v>3.1210917355946631E-2</c:v>
                </c:pt>
                <c:pt idx="65">
                  <c:v>3.0657406573975029E-2</c:v>
                </c:pt>
                <c:pt idx="66">
                  <c:v>3.0070976443465097E-2</c:v>
                </c:pt>
                <c:pt idx="67">
                  <c:v>2.9452651963696119E-2</c:v>
                </c:pt>
                <c:pt idx="68">
                  <c:v>2.8803433195231102E-2</c:v>
                </c:pt>
                <c:pt idx="69">
                  <c:v>2.8124296532938377E-2</c:v>
                </c:pt>
                <c:pt idx="70">
                  <c:v>2.7416195897378655E-2</c:v>
                </c:pt>
                <c:pt idx="71">
                  <c:v>2.6680063908831333E-2</c:v>
                </c:pt>
                <c:pt idx="72">
                  <c:v>2.5916812916993427E-2</c:v>
                </c:pt>
                <c:pt idx="73">
                  <c:v>2.5127335972642665E-2</c:v>
                </c:pt>
                <c:pt idx="74">
                  <c:v>2.4312507666807561E-2</c:v>
                </c:pt>
                <c:pt idx="75">
                  <c:v>2.3473185033648064E-2</c:v>
                </c:pt>
                <c:pt idx="76">
                  <c:v>2.261020828179788E-2</c:v>
                </c:pt>
                <c:pt idx="77">
                  <c:v>2.1724401529029012E-2</c:v>
                </c:pt>
                <c:pt idx="78">
                  <c:v>2.0816573446158809E-2</c:v>
                </c:pt>
                <c:pt idx="79">
                  <c:v>1.9887517892067795E-2</c:v>
                </c:pt>
                <c:pt idx="80">
                  <c:v>1.8938014495711353E-2</c:v>
                </c:pt>
                <c:pt idx="81">
                  <c:v>1.7968829166052573E-2</c:v>
                </c:pt>
                <c:pt idx="82">
                  <c:v>1.6980714625670669E-2</c:v>
                </c:pt>
                <c:pt idx="83">
                  <c:v>1.5974410872235879E-2</c:v>
                </c:pt>
                <c:pt idx="84">
                  <c:v>1.4950645595323907E-2</c:v>
                </c:pt>
                <c:pt idx="85">
                  <c:v>1.391013461317755E-2</c:v>
                </c:pt>
                <c:pt idx="86">
                  <c:v>1.2853582244280896E-2</c:v>
                </c:pt>
                <c:pt idx="87">
                  <c:v>1.1781681652041446E-2</c:v>
                </c:pt>
                <c:pt idx="88">
                  <c:v>1.0695115206809051E-2</c:v>
                </c:pt>
                <c:pt idx="89">
                  <c:v>9.594554784684791E-3</c:v>
                </c:pt>
                <c:pt idx="90">
                  <c:v>8.4806620528015825E-3</c:v>
                </c:pt>
                <c:pt idx="91">
                  <c:v>7.3540887690003876E-3</c:v>
                </c:pt>
                <c:pt idx="92">
                  <c:v>6.2154770293250412E-3</c:v>
                </c:pt>
                <c:pt idx="93">
                  <c:v>5.0654595016374603E-3</c:v>
                </c:pt>
                <c:pt idx="94">
                  <c:v>3.9046596732176071E-3</c:v>
                </c:pt>
                <c:pt idx="95">
                  <c:v>2.7336920581330719E-3</c:v>
                </c:pt>
                <c:pt idx="96">
                  <c:v>1.5531623926405267E-3</c:v>
                </c:pt>
                <c:pt idx="97">
                  <c:v>3.6366783798672946E-4</c:v>
                </c:pt>
                <c:pt idx="98">
                  <c:v>-8.3420284778483857E-4</c:v>
                </c:pt>
                <c:pt idx="99">
                  <c:v>-2.0398691389808443E-3</c:v>
                </c:pt>
                <c:pt idx="100">
                  <c:v>-3.2527585823379007E-3</c:v>
                </c:pt>
                <c:pt idx="101">
                  <c:v>-4.4723066474564241E-3</c:v>
                </c:pt>
                <c:pt idx="102">
                  <c:v>-5.6979565842322968E-3</c:v>
                </c:pt>
                <c:pt idx="103">
                  <c:v>-6.9291592908201837E-3</c:v>
                </c:pt>
                <c:pt idx="104">
                  <c:v>-8.165373178389659E-3</c:v>
                </c:pt>
                <c:pt idx="105">
                  <c:v>-9.4060640682412777E-3</c:v>
                </c:pt>
                <c:pt idx="106">
                  <c:v>-1.0650705061839415E-2</c:v>
                </c:pt>
                <c:pt idx="107">
                  <c:v>-1.1898776440114261E-2</c:v>
                </c:pt>
                <c:pt idx="108">
                  <c:v>-1.3149765558028333E-2</c:v>
                </c:pt>
                <c:pt idx="109">
                  <c:v>-1.4403166755935228E-2</c:v>
                </c:pt>
                <c:pt idx="110">
                  <c:v>-1.5658481260548491E-2</c:v>
                </c:pt>
                <c:pt idx="111">
                  <c:v>-1.6915217102852848E-2</c:v>
                </c:pt>
                <c:pt idx="112">
                  <c:v>-1.8172889016832564E-2</c:v>
                </c:pt>
                <c:pt idx="113">
                  <c:v>-1.9431018389300756E-2</c:v>
                </c:pt>
                <c:pt idx="114">
                  <c:v>-2.0689133170461199E-2</c:v>
                </c:pt>
                <c:pt idx="115">
                  <c:v>-2.1946767791205763E-2</c:v>
                </c:pt>
                <c:pt idx="116">
                  <c:v>-2.3203463107566418E-2</c:v>
                </c:pt>
                <c:pt idx="117">
                  <c:v>-2.445876633211411E-2</c:v>
                </c:pt>
                <c:pt idx="118">
                  <c:v>-2.5712230981421547E-2</c:v>
                </c:pt>
                <c:pt idx="119">
                  <c:v>-2.6963416762878088E-2</c:v>
                </c:pt>
                <c:pt idx="120">
                  <c:v>-2.8211889574188173E-2</c:v>
                </c:pt>
                <c:pt idx="121">
                  <c:v>-2.9457221474438668E-2</c:v>
                </c:pt>
                <c:pt idx="122">
                  <c:v>-3.0698990535647161E-2</c:v>
                </c:pt>
                <c:pt idx="123">
                  <c:v>-3.1936780840052074E-2</c:v>
                </c:pt>
                <c:pt idx="124">
                  <c:v>-3.3170182437842151E-2</c:v>
                </c:pt>
                <c:pt idx="125">
                  <c:v>-3.4398791263949166E-2</c:v>
                </c:pt>
                <c:pt idx="126">
                  <c:v>-3.5413106516488789E-2</c:v>
                </c:pt>
                <c:pt idx="127">
                  <c:v>-3.5423286680247495E-2</c:v>
                </c:pt>
                <c:pt idx="128">
                  <c:v>-3.547673174784563E-2</c:v>
                </c:pt>
                <c:pt idx="129">
                  <c:v>-3.5734096414959095E-2</c:v>
                </c:pt>
                <c:pt idx="130">
                  <c:v>-3.6745325897130081E-2</c:v>
                </c:pt>
                <c:pt idx="131">
                  <c:v>-3.7957669702259327E-2</c:v>
                </c:pt>
                <c:pt idx="132">
                  <c:v>-3.91636921985518E-2</c:v>
                </c:pt>
                <c:pt idx="133">
                  <c:v>-4.0363017767341441E-2</c:v>
                </c:pt>
                <c:pt idx="134">
                  <c:v>-4.1555276401312902E-2</c:v>
                </c:pt>
                <c:pt idx="135">
                  <c:v>-4.2740103747586619E-2</c:v>
                </c:pt>
                <c:pt idx="136">
                  <c:v>-4.3917140927240549E-2</c:v>
                </c:pt>
                <c:pt idx="137">
                  <c:v>-4.5086034676133431E-2</c:v>
                </c:pt>
                <c:pt idx="138">
                  <c:v>-4.6246437131135285E-2</c:v>
                </c:pt>
                <c:pt idx="139">
                  <c:v>-4.739800595350973E-2</c:v>
                </c:pt>
                <c:pt idx="140">
                  <c:v>-4.8540404120263697E-2</c:v>
                </c:pt>
                <c:pt idx="141">
                  <c:v>-4.9673300060121973E-2</c:v>
                </c:pt>
                <c:pt idx="142">
                  <c:v>-5.0796367518038052E-2</c:v>
                </c:pt>
                <c:pt idx="143">
                  <c:v>-5.1909285472994109E-2</c:v>
                </c:pt>
                <c:pt idx="144">
                  <c:v>-5.3011738213404602E-2</c:v>
                </c:pt>
                <c:pt idx="145">
                  <c:v>-5.4103415261545988E-2</c:v>
                </c:pt>
                <c:pt idx="146">
                  <c:v>-5.5184011311375049E-2</c:v>
                </c:pt>
                <c:pt idx="147">
                  <c:v>-5.6253226215509204E-2</c:v>
                </c:pt>
                <c:pt idx="148">
                  <c:v>-5.7310764898391132E-2</c:v>
                </c:pt>
                <c:pt idx="149">
                  <c:v>-5.8356337462159895E-2</c:v>
                </c:pt>
                <c:pt idx="150">
                  <c:v>-5.9389658978214577E-2</c:v>
                </c:pt>
                <c:pt idx="151">
                  <c:v>-6.0410449560695148E-2</c:v>
                </c:pt>
                <c:pt idx="152">
                  <c:v>-6.1418434323007233E-2</c:v>
                </c:pt>
                <c:pt idx="153">
                  <c:v>-6.2413343279654865E-2</c:v>
                </c:pt>
                <c:pt idx="154">
                  <c:v>-6.3394911407586144E-2</c:v>
                </c:pt>
                <c:pt idx="155">
                  <c:v>-6.4362878555745559E-2</c:v>
                </c:pt>
                <c:pt idx="156">
                  <c:v>-6.531698938882384E-2</c:v>
                </c:pt>
                <c:pt idx="157">
                  <c:v>-6.625699342962435E-2</c:v>
                </c:pt>
                <c:pt idx="158">
                  <c:v>-6.7182644949651107E-2</c:v>
                </c:pt>
                <c:pt idx="159">
                  <c:v>-6.8093702979720075E-2</c:v>
                </c:pt>
                <c:pt idx="160">
                  <c:v>-6.8989931258541526E-2</c:v>
                </c:pt>
                <c:pt idx="161">
                  <c:v>-6.9871098206490789E-2</c:v>
                </c:pt>
                <c:pt idx="162">
                  <c:v>-7.0736976933328477E-2</c:v>
                </c:pt>
                <c:pt idx="163">
                  <c:v>-7.1587345147627171E-2</c:v>
                </c:pt>
                <c:pt idx="164">
                  <c:v>-7.2421985114635518E-2</c:v>
                </c:pt>
                <c:pt idx="165">
                  <c:v>-7.3240683635218545E-2</c:v>
                </c:pt>
                <c:pt idx="166">
                  <c:v>-7.4043232163872652E-2</c:v>
                </c:pt>
                <c:pt idx="167">
                  <c:v>-7.4829426500260074E-2</c:v>
                </c:pt>
                <c:pt idx="168">
                  <c:v>-7.5599066996812819E-2</c:v>
                </c:pt>
                <c:pt idx="169">
                  <c:v>-7.6351958354799895E-2</c:v>
                </c:pt>
                <c:pt idx="170">
                  <c:v>-7.7087909776241775E-2</c:v>
                </c:pt>
                <c:pt idx="171">
                  <c:v>-7.7806734722733431E-2</c:v>
                </c:pt>
                <c:pt idx="172">
                  <c:v>-7.8508251073805588E-2</c:v>
                </c:pt>
                <c:pt idx="173">
                  <c:v>-7.9192281029441369E-2</c:v>
                </c:pt>
                <c:pt idx="174">
                  <c:v>-7.9858650982160162E-2</c:v>
                </c:pt>
                <c:pt idx="175">
                  <c:v>-8.0507191619046875E-2</c:v>
                </c:pt>
                <c:pt idx="176">
                  <c:v>-8.1137737869614743E-2</c:v>
                </c:pt>
                <c:pt idx="177">
                  <c:v>-8.1750128819708223E-2</c:v>
                </c:pt>
                <c:pt idx="178">
                  <c:v>-8.2344207734383335E-2</c:v>
                </c:pt>
                <c:pt idx="179">
                  <c:v>-8.2919822012691477E-2</c:v>
                </c:pt>
                <c:pt idx="180">
                  <c:v>-8.3476823151111573E-2</c:v>
                </c:pt>
                <c:pt idx="181">
                  <c:v>-8.401506673679586E-2</c:v>
                </c:pt>
                <c:pt idx="182">
                  <c:v>-8.4534412391884348E-2</c:v>
                </c:pt>
                <c:pt idx="183">
                  <c:v>-8.5034723771152357E-2</c:v>
                </c:pt>
                <c:pt idx="184">
                  <c:v>-8.5515868544667334E-2</c:v>
                </c:pt>
                <c:pt idx="185">
                  <c:v>-8.5977718359591282E-2</c:v>
                </c:pt>
                <c:pt idx="186">
                  <c:v>-8.6420148747519215E-2</c:v>
                </c:pt>
                <c:pt idx="187">
                  <c:v>-8.6843039270944597E-2</c:v>
                </c:pt>
                <c:pt idx="188">
                  <c:v>-8.7246273303086666E-2</c:v>
                </c:pt>
                <c:pt idx="189">
                  <c:v>-8.7629738147865274E-2</c:v>
                </c:pt>
                <c:pt idx="190">
                  <c:v>-8.7993324964286537E-2</c:v>
                </c:pt>
                <c:pt idx="191">
                  <c:v>-8.8336928706410758E-2</c:v>
                </c:pt>
                <c:pt idx="192">
                  <c:v>-8.8660448174252504E-2</c:v>
                </c:pt>
                <c:pt idx="193">
                  <c:v>-8.8963785993724287E-2</c:v>
                </c:pt>
                <c:pt idx="194">
                  <c:v>-8.9246848474839213E-2</c:v>
                </c:pt>
                <c:pt idx="195">
                  <c:v>-8.9509545772805524E-2</c:v>
                </c:pt>
                <c:pt idx="196">
                  <c:v>-8.9751791777024414E-2</c:v>
                </c:pt>
                <c:pt idx="197">
                  <c:v>-8.9973504020583753E-2</c:v>
                </c:pt>
                <c:pt idx="198">
                  <c:v>-9.0174603860215127E-2</c:v>
                </c:pt>
                <c:pt idx="199">
                  <c:v>-9.0355016231301391E-2</c:v>
                </c:pt>
                <c:pt idx="200">
                  <c:v>-9.0514669861018734E-2</c:v>
                </c:pt>
                <c:pt idx="201">
                  <c:v>-9.065349704401364E-2</c:v>
                </c:pt>
                <c:pt idx="202">
                  <c:v>-9.0771433855651243E-2</c:v>
                </c:pt>
                <c:pt idx="203">
                  <c:v>-9.0868419886113827E-2</c:v>
                </c:pt>
                <c:pt idx="204">
                  <c:v>-9.0944398472193627E-2</c:v>
                </c:pt>
                <c:pt idx="205">
                  <c:v>-9.0999316575381781E-2</c:v>
                </c:pt>
                <c:pt idx="206">
                  <c:v>-9.1033124801391613E-2</c:v>
                </c:pt>
                <c:pt idx="207">
                  <c:v>-9.1043503505335438E-2</c:v>
                </c:pt>
                <c:pt idx="208">
                  <c:v>-9.1043586366491028E-2</c:v>
                </c:pt>
                <c:pt idx="209">
                  <c:v>-9.1043968709139222E-2</c:v>
                </c:pt>
                <c:pt idx="210">
                  <c:v>-9.1045365140294585E-2</c:v>
                </c:pt>
                <c:pt idx="211">
                  <c:v>-9.1041322156424936E-2</c:v>
                </c:pt>
                <c:pt idx="212">
                  <c:v>-9.1016798454978398E-2</c:v>
                </c:pt>
                <c:pt idx="213">
                  <c:v>-9.0971011829462822E-2</c:v>
                </c:pt>
                <c:pt idx="214">
                  <c:v>-9.0903930101597252E-2</c:v>
                </c:pt>
                <c:pt idx="215">
                  <c:v>-9.0815524784657375E-2</c:v>
                </c:pt>
                <c:pt idx="216">
                  <c:v>-9.0705771095861629E-2</c:v>
                </c:pt>
                <c:pt idx="217">
                  <c:v>-9.0574647899347702E-2</c:v>
                </c:pt>
                <c:pt idx="218">
                  <c:v>-9.0422137651897494E-2</c:v>
                </c:pt>
                <c:pt idx="219">
                  <c:v>-9.0248226651880842E-2</c:v>
                </c:pt>
                <c:pt idx="220">
                  <c:v>-9.0052904841633349E-2</c:v>
                </c:pt>
                <c:pt idx="221">
                  <c:v>-8.9836166009217899E-2</c:v>
                </c:pt>
                <c:pt idx="222">
                  <c:v>-8.9598007577182226E-2</c:v>
                </c:pt>
                <c:pt idx="223">
                  <c:v>-8.9338430928308135E-2</c:v>
                </c:pt>
                <c:pt idx="224">
                  <c:v>-8.9057441174480598E-2</c:v>
                </c:pt>
                <c:pt idx="225">
                  <c:v>-8.8755047360192643E-2</c:v>
                </c:pt>
                <c:pt idx="226">
                  <c:v>-8.843126245194817E-2</c:v>
                </c:pt>
                <c:pt idx="227">
                  <c:v>-8.8086103362491008E-2</c:v>
                </c:pt>
                <c:pt idx="228">
                  <c:v>-8.7719591079260847E-2</c:v>
                </c:pt>
                <c:pt idx="229">
                  <c:v>-8.7331750593704849E-2</c:v>
                </c:pt>
                <c:pt idx="230">
                  <c:v>-8.6922611095306399E-2</c:v>
                </c:pt>
                <c:pt idx="231">
                  <c:v>-8.6492205876595035E-2</c:v>
                </c:pt>
                <c:pt idx="232">
                  <c:v>-8.6040572610077332E-2</c:v>
                </c:pt>
                <c:pt idx="233">
                  <c:v>-8.5567753256025947E-2</c:v>
                </c:pt>
                <c:pt idx="234">
                  <c:v>-8.5073794188324545E-2</c:v>
                </c:pt>
                <c:pt idx="235">
                  <c:v>-8.4558746303158613E-2</c:v>
                </c:pt>
                <c:pt idx="236">
                  <c:v>-8.4022665079994993E-2</c:v>
                </c:pt>
                <c:pt idx="237">
                  <c:v>-8.3465610696624518E-2</c:v>
                </c:pt>
                <c:pt idx="238">
                  <c:v>-8.2887648145868839E-2</c:v>
                </c:pt>
                <c:pt idx="239">
                  <c:v>-8.228884732953258E-2</c:v>
                </c:pt>
                <c:pt idx="240">
                  <c:v>-8.166928314237995E-2</c:v>
                </c:pt>
                <c:pt idx="241">
                  <c:v>-8.1029035598052912E-2</c:v>
                </c:pt>
                <c:pt idx="242">
                  <c:v>-8.0368190126473546E-2</c:v>
                </c:pt>
                <c:pt idx="243">
                  <c:v>-7.9686837377563116E-2</c:v>
                </c:pt>
                <c:pt idx="244">
                  <c:v>-7.8985073699571473E-2</c:v>
                </c:pt>
                <c:pt idx="245">
                  <c:v>-7.826300109234384E-2</c:v>
                </c:pt>
                <c:pt idx="246">
                  <c:v>-7.7520727390846728E-2</c:v>
                </c:pt>
                <c:pt idx="247">
                  <c:v>-7.6758366522663754E-2</c:v>
                </c:pt>
                <c:pt idx="248">
                  <c:v>-7.5976038550389632E-2</c:v>
                </c:pt>
                <c:pt idx="249">
                  <c:v>-7.5173869909244129E-2</c:v>
                </c:pt>
                <c:pt idx="250">
                  <c:v>-7.4351993619977505E-2</c:v>
                </c:pt>
                <c:pt idx="251">
                  <c:v>-7.3510549444874923E-2</c:v>
                </c:pt>
                <c:pt idx="252">
                  <c:v>-7.2649684096502562E-2</c:v>
                </c:pt>
                <c:pt idx="253">
                  <c:v>-7.1769551467055673E-2</c:v>
                </c:pt>
                <c:pt idx="254">
                  <c:v>-7.0870312699345794E-2</c:v>
                </c:pt>
                <c:pt idx="255">
                  <c:v>-6.99521366431793E-2</c:v>
                </c:pt>
                <c:pt idx="256">
                  <c:v>-6.9015199814850769E-2</c:v>
                </c:pt>
                <c:pt idx="257">
                  <c:v>-6.8059686861525165E-2</c:v>
                </c:pt>
                <c:pt idx="258">
                  <c:v>-6.7085790587558453E-2</c:v>
                </c:pt>
                <c:pt idx="259">
                  <c:v>-6.609371230319315E-2</c:v>
                </c:pt>
                <c:pt idx="260">
                  <c:v>-6.5083662050658381E-2</c:v>
                </c:pt>
                <c:pt idx="261">
                  <c:v>-6.4055858746279573E-2</c:v>
                </c:pt>
                <c:pt idx="262">
                  <c:v>-6.301053054964964E-2</c:v>
                </c:pt>
                <c:pt idx="263">
                  <c:v>-6.1947915009875128E-2</c:v>
                </c:pt>
                <c:pt idx="264">
                  <c:v>-6.086825926884798E-2</c:v>
                </c:pt>
                <c:pt idx="265">
                  <c:v>-5.9771820375769676E-2</c:v>
                </c:pt>
                <c:pt idx="266">
                  <c:v>-5.8658865482982693E-2</c:v>
                </c:pt>
                <c:pt idx="267">
                  <c:v>-5.7529672024589237E-2</c:v>
                </c:pt>
                <c:pt idx="268">
                  <c:v>-5.6384527976833972E-2</c:v>
                </c:pt>
                <c:pt idx="269">
                  <c:v>-5.5223732006648207E-2</c:v>
                </c:pt>
                <c:pt idx="270">
                  <c:v>-5.4047593759821419E-2</c:v>
                </c:pt>
                <c:pt idx="271">
                  <c:v>-5.285643391234663E-2</c:v>
                </c:pt>
                <c:pt idx="272">
                  <c:v>-5.1650584397619867E-2</c:v>
                </c:pt>
                <c:pt idx="273">
                  <c:v>-5.0430388589152129E-2</c:v>
                </c:pt>
                <c:pt idx="274">
                  <c:v>-4.9196201388127615E-2</c:v>
                </c:pt>
                <c:pt idx="275">
                  <c:v>-4.7948389328760339E-2</c:v>
                </c:pt>
                <c:pt idx="276">
                  <c:v>-4.6687330677087198E-2</c:v>
                </c:pt>
                <c:pt idx="277">
                  <c:v>-4.5413415517004736E-2</c:v>
                </c:pt>
                <c:pt idx="278">
                  <c:v>-4.412704571127278E-2</c:v>
                </c:pt>
                <c:pt idx="279">
                  <c:v>-4.2828635054783563E-2</c:v>
                </c:pt>
                <c:pt idx="280">
                  <c:v>-4.1518609114615523E-2</c:v>
                </c:pt>
                <c:pt idx="281">
                  <c:v>-4.0197405255509445E-2</c:v>
                </c:pt>
                <c:pt idx="282">
                  <c:v>-3.8865472512090611E-2</c:v>
                </c:pt>
                <c:pt idx="283">
                  <c:v>-3.7523271564686364E-2</c:v>
                </c:pt>
                <c:pt idx="284">
                  <c:v>-3.6171274446311345E-2</c:v>
                </c:pt>
                <c:pt idx="285">
                  <c:v>-3.4809964475055348E-2</c:v>
                </c:pt>
                <c:pt idx="286">
                  <c:v>-3.3439836006905109E-2</c:v>
                </c:pt>
                <c:pt idx="287">
                  <c:v>-3.2061394139961751E-2</c:v>
                </c:pt>
                <c:pt idx="288">
                  <c:v>-3.0675154399173857E-2</c:v>
                </c:pt>
                <c:pt idx="289">
                  <c:v>-2.9281642516663594E-2</c:v>
                </c:pt>
                <c:pt idx="290">
                  <c:v>-2.7881393904545405E-2</c:v>
                </c:pt>
                <c:pt idx="291">
                  <c:v>-2.6474953311401182E-2</c:v>
                </c:pt>
                <c:pt idx="292">
                  <c:v>-2.5062874433913401E-2</c:v>
                </c:pt>
                <c:pt idx="293">
                  <c:v>-2.3645719334431096E-2</c:v>
                </c:pt>
                <c:pt idx="294">
                  <c:v>-2.2224057982728886E-2</c:v>
                </c:pt>
                <c:pt idx="295">
                  <c:v>-2.0798467709496123E-2</c:v>
                </c:pt>
                <c:pt idx="296">
                  <c:v>-1.9369532607772778E-2</c:v>
                </c:pt>
                <c:pt idx="297">
                  <c:v>-1.7937842947950502E-2</c:v>
                </c:pt>
                <c:pt idx="298">
                  <c:v>-1.6503994543422291E-2</c:v>
                </c:pt>
                <c:pt idx="299">
                  <c:v>-1.5068588127040986E-2</c:v>
                </c:pt>
                <c:pt idx="300">
                  <c:v>-1.3632228641804743E-2</c:v>
                </c:pt>
                <c:pt idx="301">
                  <c:v>-1.2195524607530527E-2</c:v>
                </c:pt>
                <c:pt idx="302">
                  <c:v>-1.0759087412930067E-2</c:v>
                </c:pt>
                <c:pt idx="303">
                  <c:v>-9.3235306178439045E-3</c:v>
                </c:pt>
                <c:pt idx="304">
                  <c:v>-7.8894692555649855E-3</c:v>
                </c:pt>
                <c:pt idx="305">
                  <c:v>-6.4575191420666008E-3</c:v>
                </c:pt>
                <c:pt idx="306">
                  <c:v>-5.0282961810765069E-3</c:v>
                </c:pt>
                <c:pt idx="307">
                  <c:v>-3.6024156684768189E-3</c:v>
                </c:pt>
                <c:pt idx="308">
                  <c:v>-2.1804916363302915E-3</c:v>
                </c:pt>
                <c:pt idx="309">
                  <c:v>-7.6313618905211118E-4</c:v>
                </c:pt>
                <c:pt idx="310">
                  <c:v>-1.4612137312694682E-13</c:v>
                </c:pt>
              </c:numCache>
            </c:numRef>
          </c:yVal>
          <c:smooth val="0"/>
        </c:ser>
        <c:ser>
          <c:idx val="4"/>
          <c:order val="4"/>
          <c:tx>
            <c:v>L0</c:v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xVal>
            <c:numRef>
              <c:f>ReportFile2!$Q$780:$Q$1115</c:f>
              <c:numCache>
                <c:formatCode>General</c:formatCode>
                <c:ptCount val="336"/>
                <c:pt idx="0">
                  <c:v>1.1438949432143175</c:v>
                </c:pt>
                <c:pt idx="1">
                  <c:v>1.1438978921232617</c:v>
                </c:pt>
                <c:pt idx="2">
                  <c:v>1.1439127181454447</c:v>
                </c:pt>
                <c:pt idx="3">
                  <c:v>1.1439839278519632</c:v>
                </c:pt>
                <c:pt idx="4">
                  <c:v>1.1442594811771918</c:v>
                </c:pt>
                <c:pt idx="5">
                  <c:v>1.1446054033554487</c:v>
                </c:pt>
                <c:pt idx="6">
                  <c:v>1.1449463383500615</c:v>
                </c:pt>
                <c:pt idx="7">
                  <c:v>1.1452824378047584</c:v>
                </c:pt>
                <c:pt idx="8">
                  <c:v>1.1456138499248347</c:v>
                </c:pt>
                <c:pt idx="9">
                  <c:v>1.1459407198402234</c:v>
                </c:pt>
                <c:pt idx="10">
                  <c:v>1.1462631893523092</c:v>
                </c:pt>
                <c:pt idx="11">
                  <c:v>1.1465813973113683</c:v>
                </c:pt>
                <c:pt idx="12">
                  <c:v>1.1468954793989792</c:v>
                </c:pt>
                <c:pt idx="13">
                  <c:v>1.1472055684272711</c:v>
                </c:pt>
                <c:pt idx="14">
                  <c:v>1.14751179424544</c:v>
                </c:pt>
                <c:pt idx="15">
                  <c:v>1.1478142839488827</c:v>
                </c:pt>
                <c:pt idx="16">
                  <c:v>1.1481131617304838</c:v>
                </c:pt>
                <c:pt idx="17">
                  <c:v>1.1484085491404075</c:v>
                </c:pt>
                <c:pt idx="18">
                  <c:v>1.1487005649580082</c:v>
                </c:pt>
                <c:pt idx="19">
                  <c:v>1.1489893252968824</c:v>
                </c:pt>
                <c:pt idx="20">
                  <c:v>1.1492749436775496</c:v>
                </c:pt>
                <c:pt idx="21">
                  <c:v>1.1495575310453436</c:v>
                </c:pt>
                <c:pt idx="22">
                  <c:v>1.1498371957968061</c:v>
                </c:pt>
                <c:pt idx="23">
                  <c:v>1.1501140438175315</c:v>
                </c:pt>
                <c:pt idx="24">
                  <c:v>1.1503881784673879</c:v>
                </c:pt>
                <c:pt idx="25">
                  <c:v>1.1506597006656516</c:v>
                </c:pt>
                <c:pt idx="26">
                  <c:v>1.1509287088901763</c:v>
                </c:pt>
                <c:pt idx="27">
                  <c:v>1.151195299219737</c:v>
                </c:pt>
                <c:pt idx="28">
                  <c:v>1.1514595654031445</c:v>
                </c:pt>
                <c:pt idx="29">
                  <c:v>1.1517215985908591</c:v>
                </c:pt>
                <c:pt idx="30">
                  <c:v>1.1519814878583015</c:v>
                </c:pt>
                <c:pt idx="31">
                  <c:v>1.1522393198048868</c:v>
                </c:pt>
                <c:pt idx="32">
                  <c:v>1.1524951786464885</c:v>
                </c:pt>
                <c:pt idx="33">
                  <c:v>1.1527491463988035</c:v>
                </c:pt>
                <c:pt idx="34">
                  <c:v>1.153001302718198</c:v>
                </c:pt>
                <c:pt idx="35">
                  <c:v>1.153251724995539</c:v>
                </c:pt>
                <c:pt idx="36">
                  <c:v>1.1535004883634576</c:v>
                </c:pt>
                <c:pt idx="37">
                  <c:v>1.1537476656536267</c:v>
                </c:pt>
                <c:pt idx="38">
                  <c:v>1.1539933274324965</c:v>
                </c:pt>
                <c:pt idx="39">
                  <c:v>1.1542375420770137</c:v>
                </c:pt>
                <c:pt idx="40">
                  <c:v>1.1544803755933692</c:v>
                </c:pt>
                <c:pt idx="41">
                  <c:v>1.1547218919594937</c:v>
                </c:pt>
                <c:pt idx="42">
                  <c:v>1.1549621526863798</c:v>
                </c:pt>
                <c:pt idx="43">
                  <c:v>1.1552012172700039</c:v>
                </c:pt>
                <c:pt idx="44">
                  <c:v>1.1554391428902646</c:v>
                </c:pt>
                <c:pt idx="45">
                  <c:v>1.1556759844968056</c:v>
                </c:pt>
                <c:pt idx="46">
                  <c:v>1.1559117949645048</c:v>
                </c:pt>
                <c:pt idx="47">
                  <c:v>1.1561466248214443</c:v>
                </c:pt>
                <c:pt idx="48">
                  <c:v>1.1563805224230497</c:v>
                </c:pt>
                <c:pt idx="49">
                  <c:v>1.1566135340902037</c:v>
                </c:pt>
                <c:pt idx="50">
                  <c:v>1.1568457038540321</c:v>
                </c:pt>
                <c:pt idx="51">
                  <c:v>1.1570770735128635</c:v>
                </c:pt>
                <c:pt idx="52">
                  <c:v>1.1573076828287228</c:v>
                </c:pt>
                <c:pt idx="53">
                  <c:v>1.1575375693131074</c:v>
                </c:pt>
                <c:pt idx="54">
                  <c:v>1.15776676848329</c:v>
                </c:pt>
                <c:pt idx="55">
                  <c:v>1.1579953134463312</c:v>
                </c:pt>
                <c:pt idx="56">
                  <c:v>1.1582232354704034</c:v>
                </c:pt>
                <c:pt idx="57">
                  <c:v>1.1584505634654236</c:v>
                </c:pt>
                <c:pt idx="58">
                  <c:v>1.1586773243212058</c:v>
                </c:pt>
                <c:pt idx="59">
                  <c:v>1.1589035428963397</c:v>
                </c:pt>
                <c:pt idx="60">
                  <c:v>1.1591292418283625</c:v>
                </c:pt>
                <c:pt idx="61">
                  <c:v>1.1593544417048089</c:v>
                </c:pt>
                <c:pt idx="62">
                  <c:v>1.1595791610373656</c:v>
                </c:pt>
                <c:pt idx="63">
                  <c:v>1.1598034163293787</c:v>
                </c:pt>
                <c:pt idx="64">
                  <c:v>1.1600272219595296</c:v>
                </c:pt>
                <c:pt idx="65">
                  <c:v>1.1602505902977578</c:v>
                </c:pt>
                <c:pt idx="66">
                  <c:v>1.1604735317473536</c:v>
                </c:pt>
                <c:pt idx="67">
                  <c:v>1.1606960546009775</c:v>
                </c:pt>
                <c:pt idx="68">
                  <c:v>1.1609181651655975</c:v>
                </c:pt>
                <c:pt idx="69">
                  <c:v>1.161139867802963</c:v>
                </c:pt>
                <c:pt idx="70">
                  <c:v>1.1613611649725006</c:v>
                </c:pt>
                <c:pt idx="71">
                  <c:v>1.1615820570370117</c:v>
                </c:pt>
                <c:pt idx="72">
                  <c:v>1.1618025425582876</c:v>
                </c:pt>
                <c:pt idx="73">
                  <c:v>1.1620226181194555</c:v>
                </c:pt>
                <c:pt idx="74">
                  <c:v>1.1622422784720867</c:v>
                </c:pt>
                <c:pt idx="75">
                  <c:v>1.1624615163877776</c:v>
                </c:pt>
                <c:pt idx="76">
                  <c:v>1.1626803228955274</c:v>
                </c:pt>
                <c:pt idx="77">
                  <c:v>1.1628986871035616</c:v>
                </c:pt>
                <c:pt idx="78">
                  <c:v>1.1629324420756075</c:v>
                </c:pt>
                <c:pt idx="79">
                  <c:v>1.1629342592617344</c:v>
                </c:pt>
                <c:pt idx="80">
                  <c:v>1.1629437462845973</c:v>
                </c:pt>
                <c:pt idx="81">
                  <c:v>1.1629885787714078</c:v>
                </c:pt>
                <c:pt idx="82">
                  <c:v>1.1631492474286147</c:v>
                </c:pt>
                <c:pt idx="83">
                  <c:v>1.163366615544376</c:v>
                </c:pt>
                <c:pt idx="84">
                  <c:v>1.1635834954375996</c:v>
                </c:pt>
                <c:pt idx="85">
                  <c:v>1.163799868956428</c:v>
                </c:pt>
                <c:pt idx="86">
                  <c:v>1.1640157161367393</c:v>
                </c:pt>
                <c:pt idx="87">
                  <c:v>1.1642310153432294</c:v>
                </c:pt>
                <c:pt idx="88">
                  <c:v>1.1644457433405402</c:v>
                </c:pt>
                <c:pt idx="89">
                  <c:v>1.1646598751420478</c:v>
                </c:pt>
                <c:pt idx="90">
                  <c:v>1.1648733843371546</c:v>
                </c:pt>
                <c:pt idx="91">
                  <c:v>1.1650862427875781</c:v>
                </c:pt>
                <c:pt idx="92">
                  <c:v>1.1652984208134416</c:v>
                </c:pt>
                <c:pt idx="93">
                  <c:v>1.1655098872334033</c:v>
                </c:pt>
                <c:pt idx="94">
                  <c:v>1.1657206094838177</c:v>
                </c:pt>
                <c:pt idx="95">
                  <c:v>1.1659305533558388</c:v>
                </c:pt>
                <c:pt idx="96">
                  <c:v>1.1661396833692039</c:v>
                </c:pt>
                <c:pt idx="97">
                  <c:v>1.1663479625963873</c:v>
                </c:pt>
                <c:pt idx="98">
                  <c:v>1.1665553526814338</c:v>
                </c:pt>
                <c:pt idx="99">
                  <c:v>1.1667618139935949</c:v>
                </c:pt>
                <c:pt idx="100">
                  <c:v>1.1669673056774785</c:v>
                </c:pt>
                <c:pt idx="101">
                  <c:v>1.167171785585063</c:v>
                </c:pt>
                <c:pt idx="102">
                  <c:v>1.1673752101936428</c:v>
                </c:pt>
                <c:pt idx="103">
                  <c:v>1.1675775350589781</c:v>
                </c:pt>
                <c:pt idx="104">
                  <c:v>1.1677787143569553</c:v>
                </c:pt>
                <c:pt idx="105">
                  <c:v>1.1679787012536436</c:v>
                </c:pt>
                <c:pt idx="106">
                  <c:v>1.1681774479035787</c:v>
                </c:pt>
                <c:pt idx="107">
                  <c:v>1.1683749052574803</c:v>
                </c:pt>
                <c:pt idx="108">
                  <c:v>1.1685710234477746</c:v>
                </c:pt>
                <c:pt idx="109">
                  <c:v>1.1687657515042247</c:v>
                </c:pt>
                <c:pt idx="110">
                  <c:v>1.168959037713565</c:v>
                </c:pt>
                <c:pt idx="111">
                  <c:v>1.169150829259098</c:v>
                </c:pt>
                <c:pt idx="112">
                  <c:v>1.1693410727314835</c:v>
                </c:pt>
                <c:pt idx="113">
                  <c:v>1.1695297137339633</c:v>
                </c:pt>
                <c:pt idx="114">
                  <c:v>1.1697166972777715</c:v>
                </c:pt>
                <c:pt idx="115">
                  <c:v>1.1699019675991904</c:v>
                </c:pt>
                <c:pt idx="116">
                  <c:v>1.170085468205571</c:v>
                </c:pt>
                <c:pt idx="117">
                  <c:v>1.1702671421459458</c:v>
                </c:pt>
                <c:pt idx="118">
                  <c:v>1.1704469317999957</c:v>
                </c:pt>
                <c:pt idx="119">
                  <c:v>1.1706247789860376</c:v>
                </c:pt>
                <c:pt idx="120">
                  <c:v>1.170737488435887</c:v>
                </c:pt>
                <c:pt idx="121">
                  <c:v>1.1707389514337723</c:v>
                </c:pt>
                <c:pt idx="122">
                  <c:v>1.1707466636857302</c:v>
                </c:pt>
                <c:pt idx="123">
                  <c:v>1.1707842477046733</c:v>
                </c:pt>
                <c:pt idx="124">
                  <c:v>1.1709443632749936</c:v>
                </c:pt>
                <c:pt idx="125">
                  <c:v>1.1711164024337255</c:v>
                </c:pt>
                <c:pt idx="126">
                  <c:v>1.1712862727064346</c:v>
                </c:pt>
                <c:pt idx="127">
                  <c:v>1.1714539141335445</c:v>
                </c:pt>
                <c:pt idx="128">
                  <c:v>1.1716192663806695</c:v>
                </c:pt>
                <c:pt idx="129">
                  <c:v>1.1717822690700748</c:v>
                </c:pt>
                <c:pt idx="130">
                  <c:v>1.1719428614773613</c:v>
                </c:pt>
                <c:pt idx="131">
                  <c:v>1.1721009829469715</c:v>
                </c:pt>
                <c:pt idx="132">
                  <c:v>1.1722565727065579</c:v>
                </c:pt>
                <c:pt idx="133">
                  <c:v>1.1724095699021093</c:v>
                </c:pt>
                <c:pt idx="134">
                  <c:v>1.1725599138266765</c:v>
                </c:pt>
                <c:pt idx="135">
                  <c:v>1.1727075438005838</c:v>
                </c:pt>
                <c:pt idx="136">
                  <c:v>1.1728523993111157</c:v>
                </c:pt>
                <c:pt idx="137">
                  <c:v>1.1729944200905704</c:v>
                </c:pt>
                <c:pt idx="138">
                  <c:v>1.17313354605677</c:v>
                </c:pt>
                <c:pt idx="139">
                  <c:v>1.1732697173763604</c:v>
                </c:pt>
                <c:pt idx="140">
                  <c:v>1.1734028746843757</c:v>
                </c:pt>
                <c:pt idx="141">
                  <c:v>1.1735329589285517</c:v>
                </c:pt>
                <c:pt idx="142">
                  <c:v>1.1736599115609647</c:v>
                </c:pt>
                <c:pt idx="143">
                  <c:v>1.173783674460928</c:v>
                </c:pt>
                <c:pt idx="144">
                  <c:v>1.17390419018443</c:v>
                </c:pt>
                <c:pt idx="145">
                  <c:v>1.1740214017524506</c:v>
                </c:pt>
                <c:pt idx="146">
                  <c:v>1.1741352529307421</c:v>
                </c:pt>
                <c:pt idx="147">
                  <c:v>1.1742456882326524</c:v>
                </c:pt>
                <c:pt idx="148">
                  <c:v>1.1743526528157018</c:v>
                </c:pt>
                <c:pt idx="149">
                  <c:v>1.1744560927304506</c:v>
                </c:pt>
                <c:pt idx="150">
                  <c:v>1.1745559548942892</c:v>
                </c:pt>
                <c:pt idx="151">
                  <c:v>1.1746521871418116</c:v>
                </c:pt>
                <c:pt idx="152">
                  <c:v>1.1747447382897647</c:v>
                </c:pt>
                <c:pt idx="153">
                  <c:v>1.1748335580630487</c:v>
                </c:pt>
                <c:pt idx="154">
                  <c:v>1.1749185974417853</c:v>
                </c:pt>
                <c:pt idx="155">
                  <c:v>1.1749998083371886</c:v>
                </c:pt>
                <c:pt idx="156">
                  <c:v>1.1750771439705867</c:v>
                </c:pt>
                <c:pt idx="157">
                  <c:v>1.1751505588308007</c:v>
                </c:pt>
                <c:pt idx="158">
                  <c:v>1.1752200084751339</c:v>
                </c:pt>
                <c:pt idx="159">
                  <c:v>1.1752854498928305</c:v>
                </c:pt>
                <c:pt idx="160">
                  <c:v>1.1753468415422772</c:v>
                </c:pt>
                <c:pt idx="161">
                  <c:v>1.1754041432134705</c:v>
                </c:pt>
                <c:pt idx="162">
                  <c:v>1.1754573160802855</c:v>
                </c:pt>
                <c:pt idx="163">
                  <c:v>1.1755063229561253</c:v>
                </c:pt>
                <c:pt idx="164">
                  <c:v>1.175551128204763</c:v>
                </c:pt>
                <c:pt idx="165">
                  <c:v>1.1755916977295382</c:v>
                </c:pt>
                <c:pt idx="166">
                  <c:v>1.1756279991043825</c:v>
                </c:pt>
                <c:pt idx="167">
                  <c:v>1.1756575723036462</c:v>
                </c:pt>
                <c:pt idx="168">
                  <c:v>1.1756578237735542</c:v>
                </c:pt>
                <c:pt idx="169">
                  <c:v>1.1756589804490774</c:v>
                </c:pt>
                <c:pt idx="170">
                  <c:v>1.175664230429865</c:v>
                </c:pt>
                <c:pt idx="171">
                  <c:v>1.1756900512482533</c:v>
                </c:pt>
                <c:pt idx="172">
                  <c:v>1.1757129609187884</c:v>
                </c:pt>
                <c:pt idx="173">
                  <c:v>1.1757314880004746</c:v>
                </c:pt>
                <c:pt idx="174">
                  <c:v>1.175745609130493</c:v>
                </c:pt>
                <c:pt idx="175">
                  <c:v>1.175755302995878</c:v>
                </c:pt>
                <c:pt idx="176">
                  <c:v>1.1757605500401151</c:v>
                </c:pt>
                <c:pt idx="177">
                  <c:v>1.1757613329417502</c:v>
                </c:pt>
                <c:pt idx="178">
                  <c:v>1.1757576361153279</c:v>
                </c:pt>
                <c:pt idx="179">
                  <c:v>1.175749446364752</c:v>
                </c:pt>
                <c:pt idx="180">
                  <c:v>1.1757367523520763</c:v>
                </c:pt>
                <c:pt idx="181">
                  <c:v>1.1757195448559621</c:v>
                </c:pt>
                <c:pt idx="182">
                  <c:v>1.1756978169992056</c:v>
                </c:pt>
                <c:pt idx="183">
                  <c:v>1.1756715639704005</c:v>
                </c:pt>
                <c:pt idx="184">
                  <c:v>1.1756407832033591</c:v>
                </c:pt>
                <c:pt idx="185">
                  <c:v>1.1756054743516753</c:v>
                </c:pt>
                <c:pt idx="186">
                  <c:v>1.1755656394690803</c:v>
                </c:pt>
                <c:pt idx="187">
                  <c:v>1.1755212827461499</c:v>
                </c:pt>
                <c:pt idx="188">
                  <c:v>1.1754724108011623</c:v>
                </c:pt>
                <c:pt idx="189">
                  <c:v>1.1754190325119531</c:v>
                </c:pt>
                <c:pt idx="190">
                  <c:v>1.1753611592755735</c:v>
                </c:pt>
                <c:pt idx="191">
                  <c:v>1.175298804791657</c:v>
                </c:pt>
                <c:pt idx="192">
                  <c:v>1.1752319850217265</c:v>
                </c:pt>
                <c:pt idx="193">
                  <c:v>1.1751607185582793</c:v>
                </c:pt>
                <c:pt idx="194">
                  <c:v>1.1750850263620367</c:v>
                </c:pt>
                <c:pt idx="195">
                  <c:v>1.1750049317195466</c:v>
                </c:pt>
                <c:pt idx="196">
                  <c:v>1.1749204605501058</c:v>
                </c:pt>
                <c:pt idx="197">
                  <c:v>1.1748316410616353</c:v>
                </c:pt>
                <c:pt idx="198">
                  <c:v>1.1747385039951541</c:v>
                </c:pt>
                <c:pt idx="199">
                  <c:v>1.1746410826130222</c:v>
                </c:pt>
                <c:pt idx="200">
                  <c:v>1.1745394125773154</c:v>
                </c:pt>
                <c:pt idx="201">
                  <c:v>1.1744335319711761</c:v>
                </c:pt>
                <c:pt idx="202">
                  <c:v>1.174323481413895</c:v>
                </c:pt>
                <c:pt idx="203">
                  <c:v>1.1742093039389792</c:v>
                </c:pt>
                <c:pt idx="204">
                  <c:v>1.1740910451087216</c:v>
                </c:pt>
                <c:pt idx="205">
                  <c:v>1.1739687528303855</c:v>
                </c:pt>
                <c:pt idx="206">
                  <c:v>1.173842477421039</c:v>
                </c:pt>
                <c:pt idx="207">
                  <c:v>1.1737122717389272</c:v>
                </c:pt>
                <c:pt idx="208">
                  <c:v>1.1735781909038661</c:v>
                </c:pt>
                <c:pt idx="209">
                  <c:v>1.1734402925345457</c:v>
                </c:pt>
                <c:pt idx="210">
                  <c:v>1.1732986365017644</c:v>
                </c:pt>
                <c:pt idx="211">
                  <c:v>1.1731532850872026</c:v>
                </c:pt>
                <c:pt idx="212">
                  <c:v>1.1730043027825139</c:v>
                </c:pt>
                <c:pt idx="213">
                  <c:v>1.1728517564623406</c:v>
                </c:pt>
                <c:pt idx="214">
                  <c:v>1.1726957152636872</c:v>
                </c:pt>
                <c:pt idx="215">
                  <c:v>1.1725362503951053</c:v>
                </c:pt>
                <c:pt idx="216">
                  <c:v>1.172373435456368</c:v>
                </c:pt>
                <c:pt idx="217">
                  <c:v>1.1722073459947269</c:v>
                </c:pt>
                <c:pt idx="218">
                  <c:v>1.1720380597451718</c:v>
                </c:pt>
                <c:pt idx="219">
                  <c:v>1.1718656566296319</c:v>
                </c:pt>
                <c:pt idx="220">
                  <c:v>1.1716902183785591</c:v>
                </c:pt>
                <c:pt idx="221">
                  <c:v>1.1715118287832238</c:v>
                </c:pt>
                <c:pt idx="222">
                  <c:v>1.1713305735852657</c:v>
                </c:pt>
                <c:pt idx="223">
                  <c:v>1.1711465404424499</c:v>
                </c:pt>
                <c:pt idx="224">
                  <c:v>1.1709598186948105</c:v>
                </c:pt>
                <c:pt idx="225">
                  <c:v>1.1707704996275154</c:v>
                </c:pt>
                <c:pt idx="226">
                  <c:v>1.1705786760593386</c:v>
                </c:pt>
                <c:pt idx="227">
                  <c:v>1.1703844425483405</c:v>
                </c:pt>
                <c:pt idx="228">
                  <c:v>1.1701878952918805</c:v>
                </c:pt>
                <c:pt idx="229">
                  <c:v>1.1699891319359297</c:v>
                </c:pt>
                <c:pt idx="230">
                  <c:v>1.1697882515559217</c:v>
                </c:pt>
                <c:pt idx="231">
                  <c:v>1.1695853546834936</c:v>
                </c:pt>
                <c:pt idx="232">
                  <c:v>1.1693805431615052</c:v>
                </c:pt>
                <c:pt idx="233">
                  <c:v>1.1691739200807709</c:v>
                </c:pt>
                <c:pt idx="234">
                  <c:v>1.1689655896569937</c:v>
                </c:pt>
                <c:pt idx="235">
                  <c:v>1.1687556572483127</c:v>
                </c:pt>
                <c:pt idx="236">
                  <c:v>1.1685442293304968</c:v>
                </c:pt>
                <c:pt idx="237">
                  <c:v>1.1683314131946123</c:v>
                </c:pt>
                <c:pt idx="238">
                  <c:v>1.1681173169894112</c:v>
                </c:pt>
                <c:pt idx="239">
                  <c:v>1.1679020497872439</c:v>
                </c:pt>
                <c:pt idx="240">
                  <c:v>1.1676857212390956</c:v>
                </c:pt>
                <c:pt idx="241">
                  <c:v>1.1674684416761021</c:v>
                </c:pt>
                <c:pt idx="242">
                  <c:v>1.1672503218764156</c:v>
                </c:pt>
                <c:pt idx="243">
                  <c:v>1.1670314732237894</c:v>
                </c:pt>
                <c:pt idx="244">
                  <c:v>1.1668120073598343</c:v>
                </c:pt>
                <c:pt idx="245">
                  <c:v>1.1665920362509965</c:v>
                </c:pt>
                <c:pt idx="246">
                  <c:v>1.1663716719181723</c:v>
                </c:pt>
                <c:pt idx="247">
                  <c:v>1.1661510266676658</c:v>
                </c:pt>
                <c:pt idx="248">
                  <c:v>1.1659302126922841</c:v>
                </c:pt>
                <c:pt idx="249">
                  <c:v>1.1657093421377234</c:v>
                </c:pt>
                <c:pt idx="250">
                  <c:v>1.1654885269998332</c:v>
                </c:pt>
                <c:pt idx="251">
                  <c:v>1.1652678789312254</c:v>
                </c:pt>
                <c:pt idx="252">
                  <c:v>1.1650475092242325</c:v>
                </c:pt>
                <c:pt idx="253">
                  <c:v>1.1650036416760192</c:v>
                </c:pt>
                <c:pt idx="254">
                  <c:v>1.1650018073864516</c:v>
                </c:pt>
                <c:pt idx="255">
                  <c:v>1.1649935650234473</c:v>
                </c:pt>
                <c:pt idx="256">
                  <c:v>1.1649582832016299</c:v>
                </c:pt>
                <c:pt idx="257">
                  <c:v>1.1648091089728596</c:v>
                </c:pt>
                <c:pt idx="258">
                  <c:v>1.1645896751109939</c:v>
                </c:pt>
                <c:pt idx="259">
                  <c:v>1.1643708598083571</c:v>
                </c:pt>
                <c:pt idx="260">
                  <c:v>1.1641527718666833</c:v>
                </c:pt>
                <c:pt idx="261">
                  <c:v>1.1639355194420571</c:v>
                </c:pt>
                <c:pt idx="262">
                  <c:v>1.1637192097423148</c:v>
                </c:pt>
                <c:pt idx="263">
                  <c:v>1.1635039489239825</c:v>
                </c:pt>
                <c:pt idx="264">
                  <c:v>1.1632898420598694</c:v>
                </c:pt>
                <c:pt idx="265">
                  <c:v>1.1630769930288229</c:v>
                </c:pt>
                <c:pt idx="266">
                  <c:v>1.1628655045278704</c:v>
                </c:pt>
                <c:pt idx="267">
                  <c:v>1.1626554777835676</c:v>
                </c:pt>
                <c:pt idx="268">
                  <c:v>1.1624470126723156</c:v>
                </c:pt>
                <c:pt idx="269">
                  <c:v>1.1622402075151437</c:v>
                </c:pt>
                <c:pt idx="270">
                  <c:v>1.1620351589938727</c:v>
                </c:pt>
                <c:pt idx="271">
                  <c:v>1.1618319621884208</c:v>
                </c:pt>
                <c:pt idx="272">
                  <c:v>1.1616307103714234</c:v>
                </c:pt>
                <c:pt idx="273">
                  <c:v>1.1614314950148414</c:v>
                </c:pt>
                <c:pt idx="274">
                  <c:v>1.1612344055659012</c:v>
                </c:pt>
                <c:pt idx="275">
                  <c:v>1.1610395296561422</c:v>
                </c:pt>
                <c:pt idx="276">
                  <c:v>1.1608469528149326</c:v>
                </c:pt>
                <c:pt idx="277">
                  <c:v>1.1606567583872873</c:v>
                </c:pt>
                <c:pt idx="278">
                  <c:v>1.1604690275328027</c:v>
                </c:pt>
                <c:pt idx="279">
                  <c:v>1.1602838392830324</c:v>
                </c:pt>
                <c:pt idx="280">
                  <c:v>1.1601012702566709</c:v>
                </c:pt>
                <c:pt idx="281">
                  <c:v>1.159921394754146</c:v>
                </c:pt>
                <c:pt idx="282">
                  <c:v>1.1597442846325354</c:v>
                </c:pt>
                <c:pt idx="283">
                  <c:v>1.1595700093881853</c:v>
                </c:pt>
                <c:pt idx="284">
                  <c:v>1.1593986358535844</c:v>
                </c:pt>
                <c:pt idx="285">
                  <c:v>1.1592302284909042</c:v>
                </c:pt>
                <c:pt idx="286">
                  <c:v>1.1590648489507169</c:v>
                </c:pt>
                <c:pt idx="287">
                  <c:v>1.1589025564015885</c:v>
                </c:pt>
                <c:pt idx="288">
                  <c:v>1.1587434073200022</c:v>
                </c:pt>
                <c:pt idx="289">
                  <c:v>1.1585874555258548</c:v>
                </c:pt>
                <c:pt idx="290">
                  <c:v>1.1584347519783569</c:v>
                </c:pt>
                <c:pt idx="291">
                  <c:v>1.158285345005962</c:v>
                </c:pt>
                <c:pt idx="292">
                  <c:v>1.1581392801932811</c:v>
                </c:pt>
                <c:pt idx="293">
                  <c:v>1.1579966003271149</c:v>
                </c:pt>
                <c:pt idx="294">
                  <c:v>1.1578573452649012</c:v>
                </c:pt>
                <c:pt idx="295">
                  <c:v>1.1577215522879967</c:v>
                </c:pt>
                <c:pt idx="296">
                  <c:v>1.1575892557255343</c:v>
                </c:pt>
                <c:pt idx="297">
                  <c:v>1.1574604871035972</c:v>
                </c:pt>
                <c:pt idx="298">
                  <c:v>1.1573352752079906</c:v>
                </c:pt>
                <c:pt idx="299">
                  <c:v>1.1572136460522624</c:v>
                </c:pt>
                <c:pt idx="300">
                  <c:v>1.157095622782808</c:v>
                </c:pt>
                <c:pt idx="301">
                  <c:v>1.1569812258263215</c:v>
                </c:pt>
                <c:pt idx="302">
                  <c:v>1.1568704728273176</c:v>
                </c:pt>
                <c:pt idx="303">
                  <c:v>1.1567633787891287</c:v>
                </c:pt>
                <c:pt idx="304">
                  <c:v>1.1566599558586399</c:v>
                </c:pt>
                <c:pt idx="305">
                  <c:v>1.1565602136282196</c:v>
                </c:pt>
                <c:pt idx="306">
                  <c:v>1.1564641590944504</c:v>
                </c:pt>
                <c:pt idx="307">
                  <c:v>1.1563717964354592</c:v>
                </c:pt>
                <c:pt idx="308">
                  <c:v>1.1562831274503609</c:v>
                </c:pt>
                <c:pt idx="309">
                  <c:v>1.1561981513686259</c:v>
                </c:pt>
                <c:pt idx="310">
                  <c:v>1.1561168649070686</c:v>
                </c:pt>
                <c:pt idx="311">
                  <c:v>1.1560392623472973</c:v>
                </c:pt>
                <c:pt idx="312">
                  <c:v>1.1559653355581514</c:v>
                </c:pt>
                <c:pt idx="313">
                  <c:v>1.1558950742232941</c:v>
                </c:pt>
                <c:pt idx="314">
                  <c:v>1.1558284655362745</c:v>
                </c:pt>
                <c:pt idx="315">
                  <c:v>1.155765494671039</c:v>
                </c:pt>
                <c:pt idx="316">
                  <c:v>1.1557061444777328</c:v>
                </c:pt>
                <c:pt idx="317">
                  <c:v>1.1556503957312605</c:v>
                </c:pt>
                <c:pt idx="318">
                  <c:v>1.1555982273561343</c:v>
                </c:pt>
                <c:pt idx="319">
                  <c:v>1.1555496160727756</c:v>
                </c:pt>
                <c:pt idx="320">
                  <c:v>1.1555045368021521</c:v>
                </c:pt>
                <c:pt idx="321">
                  <c:v>1.1554629626284052</c:v>
                </c:pt>
                <c:pt idx="322">
                  <c:v>1.1554248648572218</c:v>
                </c:pt>
                <c:pt idx="323">
                  <c:v>1.1553902131142568</c:v>
                </c:pt>
                <c:pt idx="324">
                  <c:v>1.1553589753927822</c:v>
                </c:pt>
                <c:pt idx="325">
                  <c:v>1.1553311181847363</c:v>
                </c:pt>
                <c:pt idx="326">
                  <c:v>1.1553066063282222</c:v>
                </c:pt>
                <c:pt idx="327">
                  <c:v>1.1552854034330575</c:v>
                </c:pt>
                <c:pt idx="328">
                  <c:v>1.1552674716762905</c:v>
                </c:pt>
                <c:pt idx="329">
                  <c:v>1.1552527720058599</c:v>
                </c:pt>
                <c:pt idx="330">
                  <c:v>1.1552412641677401</c:v>
                </c:pt>
                <c:pt idx="331">
                  <c:v>1.1552329067840121</c:v>
                </c:pt>
                <c:pt idx="332">
                  <c:v>1.155227657337951</c:v>
                </c:pt>
                <c:pt idx="333">
                  <c:v>1.1552254725035094</c:v>
                </c:pt>
                <c:pt idx="334">
                  <c:v>1.1552263078044822</c:v>
                </c:pt>
                <c:pt idx="335">
                  <c:v>1.1552296725908071</c:v>
                </c:pt>
              </c:numCache>
            </c:numRef>
          </c:xVal>
          <c:yVal>
            <c:numRef>
              <c:f>ReportFile2!$R$780:$R$1115</c:f>
              <c:numCache>
                <c:formatCode>General</c:formatCode>
                <c:ptCount val="336"/>
                <c:pt idx="0">
                  <c:v>-1.4612137312694682E-13</c:v>
                </c:pt>
                <c:pt idx="1">
                  <c:v>5.4687655779480527E-6</c:v>
                </c:pt>
                <c:pt idx="2">
                  <c:v>3.2967819717063268E-5</c:v>
                </c:pt>
                <c:pt idx="3">
                  <c:v>1.6513926474500369E-4</c:v>
                </c:pt>
                <c:pt idx="4">
                  <c:v>6.7800739339001458E-4</c:v>
                </c:pt>
                <c:pt idx="5">
                  <c:v>1.3248886855051617E-3</c:v>
                </c:pt>
                <c:pt idx="6">
                  <c:v>1.9655177173416314E-3</c:v>
                </c:pt>
                <c:pt idx="7">
                  <c:v>2.5997808760724514E-3</c:v>
                </c:pt>
                <c:pt idx="8">
                  <c:v>3.2275662763869123E-3</c:v>
                </c:pt>
                <c:pt idx="9">
                  <c:v>3.8487637696160391E-3</c:v>
                </c:pt>
                <c:pt idx="10">
                  <c:v>4.4632649554546475E-3</c:v>
                </c:pt>
                <c:pt idx="11">
                  <c:v>5.0709631977194055E-3</c:v>
                </c:pt>
                <c:pt idx="12">
                  <c:v>5.6717536252867944E-3</c:v>
                </c:pt>
                <c:pt idx="13">
                  <c:v>6.2655331476431141E-3</c:v>
                </c:pt>
                <c:pt idx="14">
                  <c:v>6.8522004670026077E-3</c:v>
                </c:pt>
                <c:pt idx="15">
                  <c:v>7.4316560870796864E-3</c:v>
                </c:pt>
                <c:pt idx="16">
                  <c:v>8.0038023216019612E-3</c:v>
                </c:pt>
                <c:pt idx="17">
                  <c:v>8.5685433080184906E-3</c:v>
                </c:pt>
                <c:pt idx="18">
                  <c:v>9.1257850143700667E-3</c:v>
                </c:pt>
                <c:pt idx="19">
                  <c:v>9.6754352394097208E-3</c:v>
                </c:pt>
                <c:pt idx="20">
                  <c:v>1.02174036417743E-2</c:v>
                </c:pt>
                <c:pt idx="21">
                  <c:v>1.075160173264595E-2</c:v>
                </c:pt>
                <c:pt idx="22">
                  <c:v>1.1277942883071924E-2</c:v>
                </c:pt>
                <c:pt idx="23">
                  <c:v>1.1796342339022253E-2</c:v>
                </c:pt>
                <c:pt idx="24">
                  <c:v>1.2306717222632572E-2</c:v>
                </c:pt>
                <c:pt idx="25">
                  <c:v>1.2808986537886114E-2</c:v>
                </c:pt>
                <c:pt idx="26">
                  <c:v>1.3303071176893505E-2</c:v>
                </c:pt>
                <c:pt idx="27">
                  <c:v>1.3788893928806611E-2</c:v>
                </c:pt>
                <c:pt idx="28">
                  <c:v>1.4266379483759396E-2</c:v>
                </c:pt>
                <c:pt idx="29">
                  <c:v>1.4735454420283584E-2</c:v>
                </c:pt>
                <c:pt idx="30">
                  <c:v>1.5196047240697674E-2</c:v>
                </c:pt>
                <c:pt idx="31">
                  <c:v>1.5648088342607204E-2</c:v>
                </c:pt>
                <c:pt idx="32">
                  <c:v>1.6091510039471606E-2</c:v>
                </c:pt>
                <c:pt idx="33">
                  <c:v>1.6526246556230809E-2</c:v>
                </c:pt>
                <c:pt idx="34">
                  <c:v>1.6952234030189813E-2</c:v>
                </c:pt>
                <c:pt idx="35">
                  <c:v>1.7369410515809151E-2</c:v>
                </c:pt>
                <c:pt idx="36">
                  <c:v>1.7777715984850673E-2</c:v>
                </c:pt>
                <c:pt idx="37">
                  <c:v>1.8177092320997786E-2</c:v>
                </c:pt>
                <c:pt idx="38">
                  <c:v>1.8567483325951248E-2</c:v>
                </c:pt>
                <c:pt idx="39">
                  <c:v>1.894883471819769E-2</c:v>
                </c:pt>
                <c:pt idx="40">
                  <c:v>1.932109411734708E-2</c:v>
                </c:pt>
                <c:pt idx="41">
                  <c:v>1.968421108251725E-2</c:v>
                </c:pt>
                <c:pt idx="42">
                  <c:v>2.0038137057618949E-2</c:v>
                </c:pt>
                <c:pt idx="43">
                  <c:v>2.0382825413653757E-2</c:v>
                </c:pt>
                <c:pt idx="44">
                  <c:v>2.0718231426850715E-2</c:v>
                </c:pt>
                <c:pt idx="45">
                  <c:v>2.1044312271887518E-2</c:v>
                </c:pt>
                <c:pt idx="46">
                  <c:v>2.1361027044368017E-2</c:v>
                </c:pt>
                <c:pt idx="47">
                  <c:v>2.1668336730963925E-2</c:v>
                </c:pt>
                <c:pt idx="48">
                  <c:v>2.1966204213859537E-2</c:v>
                </c:pt>
                <c:pt idx="49">
                  <c:v>2.2254594294449776E-2</c:v>
                </c:pt>
                <c:pt idx="50">
                  <c:v>2.2533473648728264E-2</c:v>
                </c:pt>
                <c:pt idx="51">
                  <c:v>2.2802810852007683E-2</c:v>
                </c:pt>
                <c:pt idx="52">
                  <c:v>2.3062576374209359E-2</c:v>
                </c:pt>
                <c:pt idx="53">
                  <c:v>2.3312742580497071E-2</c:v>
                </c:pt>
                <c:pt idx="54">
                  <c:v>2.3553283717443637E-2</c:v>
                </c:pt>
                <c:pt idx="55">
                  <c:v>2.3784175903389399E-2</c:v>
                </c:pt>
                <c:pt idx="56">
                  <c:v>2.4005397170895112E-2</c:v>
                </c:pt>
                <c:pt idx="57">
                  <c:v>2.4216927405481946E-2</c:v>
                </c:pt>
                <c:pt idx="58">
                  <c:v>2.4418748385491729E-2</c:v>
                </c:pt>
                <c:pt idx="59">
                  <c:v>2.4610843779276512E-2</c:v>
                </c:pt>
                <c:pt idx="60">
                  <c:v>2.4793199112868217E-2</c:v>
                </c:pt>
                <c:pt idx="61">
                  <c:v>2.4965801799844159E-2</c:v>
                </c:pt>
                <c:pt idx="62">
                  <c:v>2.5128641126489701E-2</c:v>
                </c:pt>
                <c:pt idx="63">
                  <c:v>2.5281708268359904E-2</c:v>
                </c:pt>
                <c:pt idx="64">
                  <c:v>2.5424996260185091E-2</c:v>
                </c:pt>
                <c:pt idx="65">
                  <c:v>2.5558500020641795E-2</c:v>
                </c:pt>
                <c:pt idx="66">
                  <c:v>2.5682216351965055E-2</c:v>
                </c:pt>
                <c:pt idx="67">
                  <c:v>2.5796143921949975E-2</c:v>
                </c:pt>
                <c:pt idx="68">
                  <c:v>2.5900283287123495E-2</c:v>
                </c:pt>
                <c:pt idx="69">
                  <c:v>2.5994636859520661E-2</c:v>
                </c:pt>
                <c:pt idx="70">
                  <c:v>2.6079208994827026E-2</c:v>
                </c:pt>
                <c:pt idx="71">
                  <c:v>2.615400587979988E-2</c:v>
                </c:pt>
                <c:pt idx="72">
                  <c:v>2.6219035574842006E-2</c:v>
                </c:pt>
                <c:pt idx="73">
                  <c:v>2.6274308080732042E-2</c:v>
                </c:pt>
                <c:pt idx="74">
                  <c:v>2.631983526850367E-2</c:v>
                </c:pt>
                <c:pt idx="75">
                  <c:v>2.635563086871073E-2</c:v>
                </c:pt>
                <c:pt idx="76">
                  <c:v>2.6381710588697423E-2</c:v>
                </c:pt>
                <c:pt idx="77">
                  <c:v>2.6398091967867191E-2</c:v>
                </c:pt>
                <c:pt idx="78">
                  <c:v>2.6399761834839656E-2</c:v>
                </c:pt>
                <c:pt idx="79">
                  <c:v>2.6399845151407267E-2</c:v>
                </c:pt>
                <c:pt idx="80">
                  <c:v>2.6400269338695766E-2</c:v>
                </c:pt>
                <c:pt idx="81">
                  <c:v>2.6402026588725074E-2</c:v>
                </c:pt>
                <c:pt idx="82">
                  <c:v>2.6404966359073825E-2</c:v>
                </c:pt>
                <c:pt idx="83">
                  <c:v>2.6400564524866003E-2</c:v>
                </c:pt>
                <c:pt idx="84">
                  <c:v>2.6386532192966747E-2</c:v>
                </c:pt>
                <c:pt idx="85">
                  <c:v>2.6362894853258444E-2</c:v>
                </c:pt>
                <c:pt idx="86">
                  <c:v>2.6329679975508873E-2</c:v>
                </c:pt>
                <c:pt idx="87">
                  <c:v>2.6286916921424579E-2</c:v>
                </c:pt>
                <c:pt idx="88">
                  <c:v>2.6234637012396332E-2</c:v>
                </c:pt>
                <c:pt idx="89">
                  <c:v>2.6172873515691218E-2</c:v>
                </c:pt>
                <c:pt idx="90">
                  <c:v>2.6101661645596758E-2</c:v>
                </c:pt>
                <c:pt idx="91">
                  <c:v>2.6021038595968889E-2</c:v>
                </c:pt>
                <c:pt idx="92">
                  <c:v>2.5931043496505008E-2</c:v>
                </c:pt>
                <c:pt idx="93">
                  <c:v>2.5831717471332671E-2</c:v>
                </c:pt>
                <c:pt idx="94">
                  <c:v>2.5723103633397984E-2</c:v>
                </c:pt>
                <c:pt idx="95">
                  <c:v>2.5605247048956364E-2</c:v>
                </c:pt>
                <c:pt idx="96">
                  <c:v>2.5478194818101051E-2</c:v>
                </c:pt>
                <c:pt idx="97">
                  <c:v>2.5341996034370609E-2</c:v>
                </c:pt>
                <c:pt idx="98">
                  <c:v>2.5196701781155489E-2</c:v>
                </c:pt>
                <c:pt idx="99">
                  <c:v>2.5042365189735873E-2</c:v>
                </c:pt>
                <c:pt idx="100">
                  <c:v>2.4879041402203438E-2</c:v>
                </c:pt>
                <c:pt idx="101">
                  <c:v>2.4706787609985077E-2</c:v>
                </c:pt>
                <c:pt idx="102">
                  <c:v>2.4525663018809943E-2</c:v>
                </c:pt>
                <c:pt idx="103">
                  <c:v>2.433572892155195E-2</c:v>
                </c:pt>
                <c:pt idx="104">
                  <c:v>2.4137048636175953E-2</c:v>
                </c:pt>
                <c:pt idx="105">
                  <c:v>2.3929687565040797E-2</c:v>
                </c:pt>
                <c:pt idx="106">
                  <c:v>2.3713713184202349E-2</c:v>
                </c:pt>
                <c:pt idx="107">
                  <c:v>2.3489195036577537E-2</c:v>
                </c:pt>
                <c:pt idx="108">
                  <c:v>2.3256204769668515E-2</c:v>
                </c:pt>
                <c:pt idx="109">
                  <c:v>2.3014816113992333E-2</c:v>
                </c:pt>
                <c:pt idx="110">
                  <c:v>2.2765104911608939E-2</c:v>
                </c:pt>
                <c:pt idx="111">
                  <c:v>2.2507149104668649E-2</c:v>
                </c:pt>
                <c:pt idx="112">
                  <c:v>2.2241028758476195E-2</c:v>
                </c:pt>
                <c:pt idx="113">
                  <c:v>2.1966826046856094E-2</c:v>
                </c:pt>
                <c:pt idx="114">
                  <c:v>2.1684625291411179E-2</c:v>
                </c:pt>
                <c:pt idx="115">
                  <c:v>2.1394512932746915E-2</c:v>
                </c:pt>
                <c:pt idx="116">
                  <c:v>2.1096577540597135E-2</c:v>
                </c:pt>
                <c:pt idx="117">
                  <c:v>2.0790909846501216E-2</c:v>
                </c:pt>
                <c:pt idx="118">
                  <c:v>2.0477602718510471E-2</c:v>
                </c:pt>
                <c:pt idx="119">
                  <c:v>2.0156751164926053E-2</c:v>
                </c:pt>
                <c:pt idx="120">
                  <c:v>1.9947616037591789E-2</c:v>
                </c:pt>
                <c:pt idx="121">
                  <c:v>1.9944871325613095E-2</c:v>
                </c:pt>
                <c:pt idx="122">
                  <c:v>1.9930389206584301E-2</c:v>
                </c:pt>
                <c:pt idx="123">
                  <c:v>1.9859503286693756E-2</c:v>
                </c:pt>
                <c:pt idx="124">
                  <c:v>1.9551653362191508E-2</c:v>
                </c:pt>
                <c:pt idx="125">
                  <c:v>1.9210012045615388E-2</c:v>
                </c:pt>
                <c:pt idx="126">
                  <c:v>1.8861209779436696E-2</c:v>
                </c:pt>
                <c:pt idx="127">
                  <c:v>1.8505352010586406E-2</c:v>
                </c:pt>
                <c:pt idx="128">
                  <c:v>1.8142546321187419E-2</c:v>
                </c:pt>
                <c:pt idx="129">
                  <c:v>1.777290247645661E-2</c:v>
                </c:pt>
                <c:pt idx="130">
                  <c:v>1.7396532390341859E-2</c:v>
                </c:pt>
                <c:pt idx="131">
                  <c:v>1.7013550139771329E-2</c:v>
                </c:pt>
                <c:pt idx="132">
                  <c:v>1.6624071964692316E-2</c:v>
                </c:pt>
                <c:pt idx="133">
                  <c:v>1.6228216238249459E-2</c:v>
                </c:pt>
                <c:pt idx="134">
                  <c:v>1.5826103508304254E-2</c:v>
                </c:pt>
                <c:pt idx="135">
                  <c:v>1.541785644939983E-2</c:v>
                </c:pt>
                <c:pt idx="136">
                  <c:v>1.5003599882486009E-2</c:v>
                </c:pt>
                <c:pt idx="137">
                  <c:v>1.4583460758514211E-2</c:v>
                </c:pt>
                <c:pt idx="138">
                  <c:v>1.4157568159154548E-2</c:v>
                </c:pt>
                <c:pt idx="139">
                  <c:v>1.3726053271863202E-2</c:v>
                </c:pt>
                <c:pt idx="140">
                  <c:v>1.3289049395745912E-2</c:v>
                </c:pt>
                <c:pt idx="141">
                  <c:v>1.2846691929993307E-2</c:v>
                </c:pt>
                <c:pt idx="142">
                  <c:v>1.2399118350840363E-2</c:v>
                </c:pt>
                <c:pt idx="143">
                  <c:v>1.1946468209216191E-2</c:v>
                </c:pt>
                <c:pt idx="144">
                  <c:v>1.1488883117629601E-2</c:v>
                </c:pt>
                <c:pt idx="145">
                  <c:v>1.1026506723479742E-2</c:v>
                </c:pt>
                <c:pt idx="146">
                  <c:v>1.0559484704450032E-2</c:v>
                </c:pt>
                <c:pt idx="147">
                  <c:v>1.0087964753897428E-2</c:v>
                </c:pt>
                <c:pt idx="148">
                  <c:v>9.6120965419440839E-3</c:v>
                </c:pt>
                <c:pt idx="149">
                  <c:v>9.1320317177522661E-3</c:v>
                </c:pt>
                <c:pt idx="150">
                  <c:v>8.6479238909547319E-3</c:v>
                </c:pt>
                <c:pt idx="151">
                  <c:v>8.1599285763434073E-3</c:v>
                </c:pt>
                <c:pt idx="152">
                  <c:v>7.6682032083394127E-3</c:v>
                </c:pt>
                <c:pt idx="153">
                  <c:v>7.1729070941184449E-3</c:v>
                </c:pt>
                <c:pt idx="154">
                  <c:v>6.6742013951497717E-3</c:v>
                </c:pt>
                <c:pt idx="155">
                  <c:v>6.1722490941603664E-3</c:v>
                </c:pt>
                <c:pt idx="156">
                  <c:v>5.6672149731631042E-3</c:v>
                </c:pt>
                <c:pt idx="157">
                  <c:v>5.1592655771924151E-3</c:v>
                </c:pt>
                <c:pt idx="158">
                  <c:v>4.6485691791391419E-3</c:v>
                </c:pt>
                <c:pt idx="159">
                  <c:v>4.1352957617087445E-3</c:v>
                </c:pt>
                <c:pt idx="160">
                  <c:v>3.6196169591631729E-3</c:v>
                </c:pt>
                <c:pt idx="161">
                  <c:v>3.1017060421232715E-3</c:v>
                </c:pt>
                <c:pt idx="162">
                  <c:v>2.5817378698979299E-3</c:v>
                </c:pt>
                <c:pt idx="163">
                  <c:v>2.0598888442051326E-3</c:v>
                </c:pt>
                <c:pt idx="164">
                  <c:v>1.5363368855469768E-3</c:v>
                </c:pt>
                <c:pt idx="165">
                  <c:v>1.0112613767308896E-3</c:v>
                </c:pt>
                <c:pt idx="166">
                  <c:v>4.8484312020563022E-4</c:v>
                </c:pt>
                <c:pt idx="167">
                  <c:v>6.5008837744913758E-13</c:v>
                </c:pt>
                <c:pt idx="168">
                  <c:v>-4.4001870897990069E-6</c:v>
                </c:pt>
                <c:pt idx="169">
                  <c:v>-2.4709251547468883E-5</c:v>
                </c:pt>
                <c:pt idx="170">
                  <c:v>-1.1836130264432961E-4</c:v>
                </c:pt>
                <c:pt idx="171">
                  <c:v>-6.2095308878017618E-4</c:v>
                </c:pt>
                <c:pt idx="172">
                  <c:v>-1.1503660608952364E-3</c:v>
                </c:pt>
                <c:pt idx="173">
                  <c:v>-1.6803677461277883E-3</c:v>
                </c:pt>
                <c:pt idx="174">
                  <c:v>-2.2107708353940017E-3</c:v>
                </c:pt>
                <c:pt idx="175">
                  <c:v>-2.7413869010306452E-3</c:v>
                </c:pt>
                <c:pt idx="176">
                  <c:v>-3.2720264438162688E-3</c:v>
                </c:pt>
                <c:pt idx="177">
                  <c:v>-3.8024989683792029E-3</c:v>
                </c:pt>
                <c:pt idx="178">
                  <c:v>-4.332613022509875E-3</c:v>
                </c:pt>
                <c:pt idx="179">
                  <c:v>-4.862176257536429E-3</c:v>
                </c:pt>
                <c:pt idx="180">
                  <c:v>-5.3909955094290493E-3</c:v>
                </c:pt>
                <c:pt idx="181">
                  <c:v>-5.9188768420220216E-3</c:v>
                </c:pt>
                <c:pt idx="182">
                  <c:v>-6.4456256125703364E-3</c:v>
                </c:pt>
                <c:pt idx="183">
                  <c:v>-6.9710465562632783E-3</c:v>
                </c:pt>
                <c:pt idx="184">
                  <c:v>-7.4949438284629254E-3</c:v>
                </c:pt>
                <c:pt idx="185">
                  <c:v>-8.0171210910347842E-3</c:v>
                </c:pt>
                <c:pt idx="186">
                  <c:v>-8.5373815805949022E-3</c:v>
                </c:pt>
                <c:pt idx="187">
                  <c:v>-9.0555281692328727E-3</c:v>
                </c:pt>
                <c:pt idx="188">
                  <c:v>-9.5713634507395944E-3</c:v>
                </c:pt>
                <c:pt idx="189">
                  <c:v>-1.0084689807931393E-2</c:v>
                </c:pt>
                <c:pt idx="190">
                  <c:v>-1.0595309493773884E-2</c:v>
                </c:pt>
                <c:pt idx="191">
                  <c:v>-1.1103024705330542E-2</c:v>
                </c:pt>
                <c:pt idx="192">
                  <c:v>-1.1607637656673223E-2</c:v>
                </c:pt>
                <c:pt idx="193">
                  <c:v>-1.2108950672871762E-2</c:v>
                </c:pt>
                <c:pt idx="194">
                  <c:v>-1.2606766259941225E-2</c:v>
                </c:pt>
                <c:pt idx="195">
                  <c:v>-1.3100887188084883E-2</c:v>
                </c:pt>
                <c:pt idx="196">
                  <c:v>-1.3591116580774451E-2</c:v>
                </c:pt>
                <c:pt idx="197">
                  <c:v>-1.4077257999207003E-2</c:v>
                </c:pt>
                <c:pt idx="198">
                  <c:v>-1.4559115513847217E-2</c:v>
                </c:pt>
                <c:pt idx="199">
                  <c:v>-1.5036493816672235E-2</c:v>
                </c:pt>
                <c:pt idx="200">
                  <c:v>-1.5509198286541924E-2</c:v>
                </c:pt>
                <c:pt idx="201">
                  <c:v>-1.5977035086021212E-2</c:v>
                </c:pt>
                <c:pt idx="202">
                  <c:v>-1.643981125004219E-2</c:v>
                </c:pt>
                <c:pt idx="203">
                  <c:v>-1.6897334781303466E-2</c:v>
                </c:pt>
                <c:pt idx="204">
                  <c:v>-1.7349414743544341E-2</c:v>
                </c:pt>
                <c:pt idx="205">
                  <c:v>-1.7795861334704684E-2</c:v>
                </c:pt>
                <c:pt idx="206">
                  <c:v>-1.8236485991722336E-2</c:v>
                </c:pt>
                <c:pt idx="207">
                  <c:v>-1.8671101509976126E-2</c:v>
                </c:pt>
                <c:pt idx="208">
                  <c:v>-1.9099522078393535E-2</c:v>
                </c:pt>
                <c:pt idx="209">
                  <c:v>-1.9521563438733635E-2</c:v>
                </c:pt>
                <c:pt idx="210">
                  <c:v>-1.9937042931607328E-2</c:v>
                </c:pt>
                <c:pt idx="211">
                  <c:v>-2.0345779616049393E-2</c:v>
                </c:pt>
                <c:pt idx="212">
                  <c:v>-2.0747594350187196E-2</c:v>
                </c:pt>
                <c:pt idx="213">
                  <c:v>-2.1142309918217021E-2</c:v>
                </c:pt>
                <c:pt idx="214">
                  <c:v>-2.1529751086044487E-2</c:v>
                </c:pt>
                <c:pt idx="215">
                  <c:v>-2.190974472294073E-2</c:v>
                </c:pt>
                <c:pt idx="216">
                  <c:v>-2.2282119898470516E-2</c:v>
                </c:pt>
                <c:pt idx="217">
                  <c:v>-2.2646707961814391E-2</c:v>
                </c:pt>
                <c:pt idx="218">
                  <c:v>-2.3003342651600065E-2</c:v>
                </c:pt>
                <c:pt idx="219">
                  <c:v>-2.3351860202072711E-2</c:v>
                </c:pt>
                <c:pt idx="220">
                  <c:v>-2.3692099409667398E-2</c:v>
                </c:pt>
                <c:pt idx="221">
                  <c:v>-2.4023901749358367E-2</c:v>
                </c:pt>
                <c:pt idx="222">
                  <c:v>-2.4347111473986691E-2</c:v>
                </c:pt>
                <c:pt idx="223">
                  <c:v>-2.4661575712790169E-2</c:v>
                </c:pt>
                <c:pt idx="224">
                  <c:v>-2.4967144520386057E-2</c:v>
                </c:pt>
                <c:pt idx="225">
                  <c:v>-2.5263671045672949E-2</c:v>
                </c:pt>
                <c:pt idx="226">
                  <c:v>-2.5551011561139481E-2</c:v>
                </c:pt>
                <c:pt idx="227">
                  <c:v>-2.5829025585541468E-2</c:v>
                </c:pt>
                <c:pt idx="228">
                  <c:v>-2.6097575982060292E-2</c:v>
                </c:pt>
                <c:pt idx="229">
                  <c:v>-2.6356529016760364E-2</c:v>
                </c:pt>
                <c:pt idx="230">
                  <c:v>-2.6605754482300799E-2</c:v>
                </c:pt>
                <c:pt idx="231">
                  <c:v>-2.6845125774675946E-2</c:v>
                </c:pt>
                <c:pt idx="232">
                  <c:v>-2.7074519983189885E-2</c:v>
                </c:pt>
                <c:pt idx="233">
                  <c:v>-2.7293817958955552E-2</c:v>
                </c:pt>
                <c:pt idx="234">
                  <c:v>-2.7502904431749541E-2</c:v>
                </c:pt>
                <c:pt idx="235">
                  <c:v>-2.7701668057753183E-2</c:v>
                </c:pt>
                <c:pt idx="236">
                  <c:v>-2.78900015838041E-2</c:v>
                </c:pt>
                <c:pt idx="237">
                  <c:v>-2.8067801777393497E-2</c:v>
                </c:pt>
                <c:pt idx="238">
                  <c:v>-2.8234969663844582E-2</c:v>
                </c:pt>
                <c:pt idx="239">
                  <c:v>-2.8391410519947008E-2</c:v>
                </c:pt>
                <c:pt idx="240">
                  <c:v>-2.8537033949107088E-2</c:v>
                </c:pt>
                <c:pt idx="241">
                  <c:v>-2.8671753998808447E-2</c:v>
                </c:pt>
                <c:pt idx="242">
                  <c:v>-2.8795489181416396E-2</c:v>
                </c:pt>
                <c:pt idx="243">
                  <c:v>-2.8908162587003804E-2</c:v>
                </c:pt>
                <c:pt idx="244">
                  <c:v>-2.9009701989734491E-2</c:v>
                </c:pt>
                <c:pt idx="245">
                  <c:v>-2.910003975231841E-2</c:v>
                </c:pt>
                <c:pt idx="246">
                  <c:v>-2.9179113077361405E-2</c:v>
                </c:pt>
                <c:pt idx="247">
                  <c:v>-2.9246863976800649E-2</c:v>
                </c:pt>
                <c:pt idx="248">
                  <c:v>-2.9303239362113789E-2</c:v>
                </c:pt>
                <c:pt idx="249">
                  <c:v>-2.9348191022406007E-2</c:v>
                </c:pt>
                <c:pt idx="250">
                  <c:v>-2.9381675824039624E-2</c:v>
                </c:pt>
                <c:pt idx="251">
                  <c:v>-2.9403655619572824E-2</c:v>
                </c:pt>
                <c:pt idx="252">
                  <c:v>-2.9414097394010193E-2</c:v>
                </c:pt>
                <c:pt idx="253">
                  <c:v>-2.9414796907189653E-2</c:v>
                </c:pt>
                <c:pt idx="254">
                  <c:v>-2.9414816163819822E-2</c:v>
                </c:pt>
                <c:pt idx="255">
                  <c:v>-2.941489272382115E-2</c:v>
                </c:pt>
                <c:pt idx="256">
                  <c:v>-2.9415037083210246E-2</c:v>
                </c:pt>
                <c:pt idx="257">
                  <c:v>-2.9412352871103109E-2</c:v>
                </c:pt>
                <c:pt idx="258">
                  <c:v>-2.9398667820117071E-2</c:v>
                </c:pt>
                <c:pt idx="259">
                  <c:v>-2.9373375530170703E-2</c:v>
                </c:pt>
                <c:pt idx="260">
                  <c:v>-2.9336464210009995E-2</c:v>
                </c:pt>
                <c:pt idx="261">
                  <c:v>-2.9287927419082146E-2</c:v>
                </c:pt>
                <c:pt idx="262">
                  <c:v>-2.9227764100224731E-2</c:v>
                </c:pt>
                <c:pt idx="263">
                  <c:v>-2.9155978500496411E-2</c:v>
                </c:pt>
                <c:pt idx="264">
                  <c:v>-2.9072580305814208E-2</c:v>
                </c:pt>
                <c:pt idx="265">
                  <c:v>-2.8977584594590232E-2</c:v>
                </c:pt>
                <c:pt idx="266">
                  <c:v>-2.8871011924168823E-2</c:v>
                </c:pt>
                <c:pt idx="267">
                  <c:v>-2.8752888230762153E-2</c:v>
                </c:pt>
                <c:pt idx="268">
                  <c:v>-2.8623245027091647E-2</c:v>
                </c:pt>
                <c:pt idx="269">
                  <c:v>-2.8482119193309629E-2</c:v>
                </c:pt>
                <c:pt idx="270">
                  <c:v>-2.8329553161401667E-2</c:v>
                </c:pt>
                <c:pt idx="271">
                  <c:v>-2.8165594841090675E-2</c:v>
                </c:pt>
                <c:pt idx="272">
                  <c:v>-2.799029762787196E-2</c:v>
                </c:pt>
                <c:pt idx="273">
                  <c:v>-2.7803720403123323E-2</c:v>
                </c:pt>
                <c:pt idx="274">
                  <c:v>-2.7605927492411707E-2</c:v>
                </c:pt>
                <c:pt idx="275">
                  <c:v>-2.7396988733294093E-2</c:v>
                </c:pt>
                <c:pt idx="276">
                  <c:v>-2.7176979369871877E-2</c:v>
                </c:pt>
                <c:pt idx="277">
                  <c:v>-2.694598009030242E-2</c:v>
                </c:pt>
                <c:pt idx="278">
                  <c:v>-2.6704076981452794E-2</c:v>
                </c:pt>
                <c:pt idx="279">
                  <c:v>-2.6451361524781367E-2</c:v>
                </c:pt>
                <c:pt idx="280">
                  <c:v>-2.6187930524659783E-2</c:v>
                </c:pt>
                <c:pt idx="281">
                  <c:v>-2.5913886120102612E-2</c:v>
                </c:pt>
                <c:pt idx="282">
                  <c:v>-2.5629335707265489E-2</c:v>
                </c:pt>
                <c:pt idx="283">
                  <c:v>-2.5334391926362498E-2</c:v>
                </c:pt>
                <c:pt idx="284">
                  <c:v>-2.5029172598917918E-2</c:v>
                </c:pt>
                <c:pt idx="285">
                  <c:v>-2.4713800678667557E-2</c:v>
                </c:pt>
                <c:pt idx="286">
                  <c:v>-2.4388404198261323E-2</c:v>
                </c:pt>
                <c:pt idx="287">
                  <c:v>-2.4053116215009284E-2</c:v>
                </c:pt>
                <c:pt idx="288">
                  <c:v>-2.3708074738749346E-2</c:v>
                </c:pt>
                <c:pt idx="289">
                  <c:v>-2.3353422696880687E-2</c:v>
                </c:pt>
                <c:pt idx="290">
                  <c:v>-2.2989307798409641E-2</c:v>
                </c:pt>
                <c:pt idx="291">
                  <c:v>-2.2615882531823329E-2</c:v>
                </c:pt>
                <c:pt idx="292">
                  <c:v>-2.2233304046657444E-2</c:v>
                </c:pt>
                <c:pt idx="293">
                  <c:v>-2.1841734077452657E-2</c:v>
                </c:pt>
                <c:pt idx="294">
                  <c:v>-2.1441338850463423E-2</c:v>
                </c:pt>
                <c:pt idx="295">
                  <c:v>-2.1032289020760001E-2</c:v>
                </c:pt>
                <c:pt idx="296">
                  <c:v>-2.0614759540721287E-2</c:v>
                </c:pt>
                <c:pt idx="297">
                  <c:v>-2.0188929588029838E-2</c:v>
                </c:pt>
                <c:pt idx="298">
                  <c:v>-1.9754982458974418E-2</c:v>
                </c:pt>
                <c:pt idx="299">
                  <c:v>-1.931310545957976E-2</c:v>
                </c:pt>
                <c:pt idx="300">
                  <c:v>-1.8863489792619023E-2</c:v>
                </c:pt>
                <c:pt idx="301">
                  <c:v>-1.8406330449425187E-2</c:v>
                </c:pt>
                <c:pt idx="302">
                  <c:v>-1.7941826091686482E-2</c:v>
                </c:pt>
                <c:pt idx="303">
                  <c:v>-1.7470178938991741E-2</c:v>
                </c:pt>
                <c:pt idx="304">
                  <c:v>-1.6991594624211875E-2</c:v>
                </c:pt>
                <c:pt idx="305">
                  <c:v>-1.6506282090385918E-2</c:v>
                </c:pt>
                <c:pt idx="306">
                  <c:v>-1.6014453457736815E-2</c:v>
                </c:pt>
                <c:pt idx="307">
                  <c:v>-1.5516323864996392E-2</c:v>
                </c:pt>
                <c:pt idx="308">
                  <c:v>-1.5012111365438188E-2</c:v>
                </c:pt>
                <c:pt idx="309">
                  <c:v>-1.4502036768256257E-2</c:v>
                </c:pt>
                <c:pt idx="310">
                  <c:v>-1.3986323500407287E-2</c:v>
                </c:pt>
                <c:pt idx="311">
                  <c:v>-1.3465197472034071E-2</c:v>
                </c:pt>
                <c:pt idx="312">
                  <c:v>-1.2938886903170875E-2</c:v>
                </c:pt>
                <c:pt idx="313">
                  <c:v>-1.240762221487576E-2</c:v>
                </c:pt>
                <c:pt idx="314">
                  <c:v>-1.1871635829628777E-2</c:v>
                </c:pt>
                <c:pt idx="315">
                  <c:v>-1.1331162064552756E-2</c:v>
                </c:pt>
                <c:pt idx="316">
                  <c:v>-1.0786436931186864E-2</c:v>
                </c:pt>
                <c:pt idx="317">
                  <c:v>-1.0237698005970608E-2</c:v>
                </c:pt>
                <c:pt idx="318">
                  <c:v>-9.6851842765217442E-3</c:v>
                </c:pt>
                <c:pt idx="319">
                  <c:v>-9.129135952490177E-3</c:v>
                </c:pt>
                <c:pt idx="320">
                  <c:v>-8.5697943258076659E-3</c:v>
                </c:pt>
                <c:pt idx="321">
                  <c:v>-8.0074015952404307E-3</c:v>
                </c:pt>
                <c:pt idx="322">
                  <c:v>-7.4422007225271019E-3</c:v>
                </c:pt>
                <c:pt idx="323">
                  <c:v>-6.8744352411398875E-3</c:v>
                </c:pt>
                <c:pt idx="324">
                  <c:v>-6.3043491140107244E-3</c:v>
                </c:pt>
                <c:pt idx="325">
                  <c:v>-5.7321865571454541E-3</c:v>
                </c:pt>
                <c:pt idx="326">
                  <c:v>-5.1581918747062765E-3</c:v>
                </c:pt>
                <c:pt idx="327">
                  <c:v>-4.5826092991401368E-3</c:v>
                </c:pt>
                <c:pt idx="328">
                  <c:v>-4.0056828248904528E-3</c:v>
                </c:pt>
                <c:pt idx="329">
                  <c:v>-3.4276560460847938E-3</c:v>
                </c:pt>
                <c:pt idx="330">
                  <c:v>-2.8487719899059644E-3</c:v>
                </c:pt>
                <c:pt idx="331">
                  <c:v>-2.2692729625448478E-3</c:v>
                </c:pt>
                <c:pt idx="332">
                  <c:v>-1.6894003773311854E-3</c:v>
                </c:pt>
                <c:pt idx="333">
                  <c:v>-1.1093946093680104E-3</c:v>
                </c:pt>
                <c:pt idx="334">
                  <c:v>-5.2949482994045635E-4</c:v>
                </c:pt>
                <c:pt idx="335">
                  <c:v>2.4932193278308561E-13</c:v>
                </c:pt>
              </c:numCache>
            </c:numRef>
          </c:yVal>
          <c:smooth val="0"/>
        </c:ser>
        <c:ser>
          <c:idx val="5"/>
          <c:order val="5"/>
          <c:tx>
            <c:v>L1</c:v>
          </c:tx>
          <c:marker>
            <c:symbol val="none"/>
          </c:marker>
          <c:xVal>
            <c:numRef>
              <c:f>ReportFile2!$Q$4917:$Q$5987</c:f>
              <c:numCache>
                <c:formatCode>General</c:formatCode>
                <c:ptCount val="1071"/>
                <c:pt idx="0">
                  <c:v>1.1552299909821535</c:v>
                </c:pt>
                <c:pt idx="1">
                  <c:v>1.1552315974473772</c:v>
                </c:pt>
                <c:pt idx="2">
                  <c:v>1.1552394536871025</c:v>
                </c:pt>
                <c:pt idx="3">
                  <c:v>1.1552685847616964</c:v>
                </c:pt>
                <c:pt idx="4">
                  <c:v>1.155311052223666</c:v>
                </c:pt>
                <c:pt idx="5">
                  <c:v>1.1553563616484586</c:v>
                </c:pt>
                <c:pt idx="6">
                  <c:v>1.1554044795373155</c:v>
                </c:pt>
                <c:pt idx="7">
                  <c:v>1.1554553717870766</c:v>
                </c:pt>
                <c:pt idx="8">
                  <c:v>1.1555090037894886</c:v>
                </c:pt>
                <c:pt idx="9">
                  <c:v>1.1555653406337201</c:v>
                </c:pt>
                <c:pt idx="10">
                  <c:v>1.1556243467963665</c:v>
                </c:pt>
                <c:pt idx="11">
                  <c:v>1.1556859865428986</c:v>
                </c:pt>
                <c:pt idx="12">
                  <c:v>1.1557502239737547</c:v>
                </c:pt>
                <c:pt idx="13">
                  <c:v>1.155817022692591</c:v>
                </c:pt>
                <c:pt idx="14">
                  <c:v>1.1558863463750906</c:v>
                </c:pt>
                <c:pt idx="15">
                  <c:v>1.1559581583341156</c:v>
                </c:pt>
                <c:pt idx="16">
                  <c:v>1.1560324218457956</c:v>
                </c:pt>
                <c:pt idx="17">
                  <c:v>1.1561091001018078</c:v>
                </c:pt>
                <c:pt idx="18">
                  <c:v>1.156188156191319</c:v>
                </c:pt>
                <c:pt idx="19">
                  <c:v>1.1562695532926879</c:v>
                </c:pt>
                <c:pt idx="20">
                  <c:v>1.1563532545509687</c:v>
                </c:pt>
                <c:pt idx="21">
                  <c:v>1.1564392230283922</c:v>
                </c:pt>
                <c:pt idx="22">
                  <c:v>1.1565274220016459</c:v>
                </c:pt>
                <c:pt idx="23">
                  <c:v>1.1566178147423318</c:v>
                </c:pt>
                <c:pt idx="24">
                  <c:v>1.1567103647008516</c:v>
                </c:pt>
                <c:pt idx="25">
                  <c:v>1.1568050353086246</c:v>
                </c:pt>
                <c:pt idx="26">
                  <c:v>1.1569017902220655</c:v>
                </c:pt>
                <c:pt idx="27">
                  <c:v>1.1570005931884106</c:v>
                </c:pt>
                <c:pt idx="28">
                  <c:v>1.157101408185593</c:v>
                </c:pt>
                <c:pt idx="29">
                  <c:v>1.1572041992879174</c:v>
                </c:pt>
                <c:pt idx="30">
                  <c:v>1.1573089307218418</c:v>
                </c:pt>
                <c:pt idx="31">
                  <c:v>1.1574155668575594</c:v>
                </c:pt>
                <c:pt idx="32">
                  <c:v>1.1575240724304157</c:v>
                </c:pt>
                <c:pt idx="33">
                  <c:v>1.1576344120636068</c:v>
                </c:pt>
                <c:pt idx="34">
                  <c:v>1.1577465508036568</c:v>
                </c:pt>
                <c:pt idx="35">
                  <c:v>1.1578604537021548</c:v>
                </c:pt>
                <c:pt idx="36">
                  <c:v>1.1579760860843733</c:v>
                </c:pt>
                <c:pt idx="37">
                  <c:v>1.1580934133806855</c:v>
                </c:pt>
                <c:pt idx="38">
                  <c:v>1.1582124012745154</c:v>
                </c:pt>
                <c:pt idx="39">
                  <c:v>1.1583330154465934</c:v>
                </c:pt>
                <c:pt idx="40">
                  <c:v>1.1584552218997677</c:v>
                </c:pt>
                <c:pt idx="41">
                  <c:v>1.1585789866047329</c:v>
                </c:pt>
                <c:pt idx="42">
                  <c:v>1.1587042758276833</c:v>
                </c:pt>
                <c:pt idx="43">
                  <c:v>1.1588310558716106</c:v>
                </c:pt>
                <c:pt idx="44">
                  <c:v>1.1589592931706192</c:v>
                </c:pt>
                <c:pt idx="45">
                  <c:v>1.1590889542224818</c:v>
                </c:pt>
                <c:pt idx="46">
                  <c:v>1.1592200056485933</c:v>
                </c:pt>
                <c:pt idx="47">
                  <c:v>1.1593524141686697</c:v>
                </c:pt>
                <c:pt idx="48">
                  <c:v>1.1594861466028079</c:v>
                </c:pt>
                <c:pt idx="49">
                  <c:v>1.1596211696624241</c:v>
                </c:pt>
                <c:pt idx="50">
                  <c:v>1.15975745027816</c:v>
                </c:pt>
                <c:pt idx="51">
                  <c:v>1.1598949553600009</c:v>
                </c:pt>
                <c:pt idx="52">
                  <c:v>1.1600336518644483</c:v>
                </c:pt>
                <c:pt idx="53">
                  <c:v>1.1601735066580148</c:v>
                </c:pt>
                <c:pt idx="54">
                  <c:v>1.1603144867184962</c:v>
                </c:pt>
                <c:pt idx="55">
                  <c:v>1.160456558910862</c:v>
                </c:pt>
                <c:pt idx="56">
                  <c:v>1.1605996902338198</c:v>
                </c:pt>
                <c:pt idx="57">
                  <c:v>1.1607438474380312</c:v>
                </c:pt>
                <c:pt idx="58">
                  <c:v>1.1608889974579288</c:v>
                </c:pt>
                <c:pt idx="59">
                  <c:v>1.1610351069526705</c:v>
                </c:pt>
                <c:pt idx="60">
                  <c:v>1.1611821426601634</c:v>
                </c:pt>
                <c:pt idx="61">
                  <c:v>1.1613300712272274</c:v>
                </c:pt>
                <c:pt idx="62">
                  <c:v>1.1614788591638037</c:v>
                </c:pt>
                <c:pt idx="63">
                  <c:v>1.1616284729527979</c:v>
                </c:pt>
                <c:pt idx="64">
                  <c:v>1.1617788789124328</c:v>
                </c:pt>
                <c:pt idx="65">
                  <c:v>1.1619300433181996</c:v>
                </c:pt>
                <c:pt idx="66">
                  <c:v>1.1620819323020053</c:v>
                </c:pt>
                <c:pt idx="67">
                  <c:v>1.1622345118948141</c:v>
                </c:pt>
                <c:pt idx="68">
                  <c:v>1.1623877479679763</c:v>
                </c:pt>
                <c:pt idx="69">
                  <c:v>1.1625416063191136</c:v>
                </c:pt>
                <c:pt idx="70">
                  <c:v>1.1626960525941159</c:v>
                </c:pt>
                <c:pt idx="71">
                  <c:v>1.1628510523066355</c:v>
                </c:pt>
                <c:pt idx="72">
                  <c:v>1.1630065707721957</c:v>
                </c:pt>
                <c:pt idx="73">
                  <c:v>1.1631625732001993</c:v>
                </c:pt>
                <c:pt idx="74">
                  <c:v>1.1633190247738394</c:v>
                </c:pt>
                <c:pt idx="75">
                  <c:v>1.1634758903896254</c:v>
                </c:pt>
                <c:pt idx="76">
                  <c:v>1.1636331347734921</c:v>
                </c:pt>
                <c:pt idx="77">
                  <c:v>1.1637907226821838</c:v>
                </c:pt>
                <c:pt idx="78">
                  <c:v>1.1639486185877674</c:v>
                </c:pt>
                <c:pt idx="79">
                  <c:v>1.1641067868417245</c:v>
                </c:pt>
                <c:pt idx="80">
                  <c:v>1.1642651917372557</c:v>
                </c:pt>
                <c:pt idx="81">
                  <c:v>1.1644237972593794</c:v>
                </c:pt>
                <c:pt idx="82">
                  <c:v>1.1645825674139743</c:v>
                </c:pt>
                <c:pt idx="83">
                  <c:v>1.164741466057323</c:v>
                </c:pt>
                <c:pt idx="84">
                  <c:v>1.1649004568181123</c:v>
                </c:pt>
                <c:pt idx="85">
                  <c:v>1.1650595033516828</c:v>
                </c:pt>
                <c:pt idx="86">
                  <c:v>1.1652185690482058</c:v>
                </c:pt>
                <c:pt idx="87">
                  <c:v>1.1653776172589458</c:v>
                </c:pt>
                <c:pt idx="88">
                  <c:v>1.1655366111903904</c:v>
                </c:pt>
                <c:pt idx="89">
                  <c:v>1.1656955140146148</c:v>
                </c:pt>
                <c:pt idx="90">
                  <c:v>1.1658542887532826</c:v>
                </c:pt>
                <c:pt idx="91">
                  <c:v>1.1660128982772551</c:v>
                </c:pt>
                <c:pt idx="92">
                  <c:v>1.1661713055723328</c:v>
                </c:pt>
                <c:pt idx="93">
                  <c:v>1.1663294732836169</c:v>
                </c:pt>
                <c:pt idx="94">
                  <c:v>1.1664873642254516</c:v>
                </c:pt>
                <c:pt idx="95">
                  <c:v>1.1666449410203701</c:v>
                </c:pt>
                <c:pt idx="96">
                  <c:v>1.1668021662396653</c:v>
                </c:pt>
                <c:pt idx="97">
                  <c:v>1.1669590025097492</c:v>
                </c:pt>
                <c:pt idx="98">
                  <c:v>1.1671154122579692</c:v>
                </c:pt>
                <c:pt idx="99">
                  <c:v>1.167271358097534</c:v>
                </c:pt>
                <c:pt idx="100">
                  <c:v>1.1674268024703265</c:v>
                </c:pt>
                <c:pt idx="101">
                  <c:v>1.1675817078125745</c:v>
                </c:pt>
                <c:pt idx="102">
                  <c:v>1.1677360366953498</c:v>
                </c:pt>
                <c:pt idx="103">
                  <c:v>1.1678897514752375</c:v>
                </c:pt>
                <c:pt idx="104">
                  <c:v>1.1680428148466016</c:v>
                </c:pt>
                <c:pt idx="105">
                  <c:v>1.1681951892000375</c:v>
                </c:pt>
                <c:pt idx="106">
                  <c:v>1.168346837234274</c:v>
                </c:pt>
                <c:pt idx="107">
                  <c:v>1.1684977215129446</c:v>
                </c:pt>
                <c:pt idx="108">
                  <c:v>1.1686478048048228</c:v>
                </c:pt>
                <c:pt idx="109">
                  <c:v>1.1687970498725693</c:v>
                </c:pt>
                <c:pt idx="110">
                  <c:v>1.1689454196201712</c:v>
                </c:pt>
                <c:pt idx="111">
                  <c:v>1.1690928769447917</c:v>
                </c:pt>
                <c:pt idx="112">
                  <c:v>1.1692393848805549</c:v>
                </c:pt>
                <c:pt idx="113">
                  <c:v>1.1693849067289637</c:v>
                </c:pt>
                <c:pt idx="114">
                  <c:v>1.1695294057183157</c:v>
                </c:pt>
                <c:pt idx="115">
                  <c:v>1.1696728453426546</c:v>
                </c:pt>
                <c:pt idx="116">
                  <c:v>1.1698151891208048</c:v>
                </c:pt>
                <c:pt idx="117">
                  <c:v>1.1699564008889582</c:v>
                </c:pt>
                <c:pt idx="118">
                  <c:v>1.170096444508802</c:v>
                </c:pt>
                <c:pt idx="119">
                  <c:v>1.17023528409176</c:v>
                </c:pt>
                <c:pt idx="120">
                  <c:v>1.1703728839316865</c:v>
                </c:pt>
                <c:pt idx="121">
                  <c:v>1.1705092085398829</c:v>
                </c:pt>
                <c:pt idx="122">
                  <c:v>1.1706442226043394</c:v>
                </c:pt>
                <c:pt idx="123">
                  <c:v>1.1707778910843962</c:v>
                </c:pt>
                <c:pt idx="124">
                  <c:v>1.1709101790805188</c:v>
                </c:pt>
                <c:pt idx="125">
                  <c:v>1.1710410519909069</c:v>
                </c:pt>
                <c:pt idx="126">
                  <c:v>1.1711704755655654</c:v>
                </c:pt>
                <c:pt idx="127">
                  <c:v>1.1712984155998962</c:v>
                </c:pt>
                <c:pt idx="128">
                  <c:v>1.1714248383537182</c:v>
                </c:pt>
                <c:pt idx="129">
                  <c:v>1.1715497102857544</c:v>
                </c:pt>
                <c:pt idx="130">
                  <c:v>1.1716729982124223</c:v>
                </c:pt>
                <c:pt idx="131">
                  <c:v>1.1717946691565113</c:v>
                </c:pt>
                <c:pt idx="132">
                  <c:v>1.1719146904783826</c:v>
                </c:pt>
                <c:pt idx="133">
                  <c:v>1.1720330299298967</c:v>
                </c:pt>
                <c:pt idx="134">
                  <c:v>1.1721496555939201</c:v>
                </c:pt>
                <c:pt idx="135">
                  <c:v>1.1722645358357417</c:v>
                </c:pt>
                <c:pt idx="136">
                  <c:v>1.1723776393312799</c:v>
                </c:pt>
                <c:pt idx="137">
                  <c:v>1.1724889352532086</c:v>
                </c:pt>
                <c:pt idx="138">
                  <c:v>1.1725983930624986</c:v>
                </c:pt>
                <c:pt idx="139">
                  <c:v>1.1727059826668222</c:v>
                </c:pt>
                <c:pt idx="140">
                  <c:v>1.1728116742136983</c:v>
                </c:pt>
                <c:pt idx="141">
                  <c:v>1.1729154383916045</c:v>
                </c:pt>
                <c:pt idx="142">
                  <c:v>1.1730172463272894</c:v>
                </c:pt>
                <c:pt idx="143">
                  <c:v>1.173117069391304</c:v>
                </c:pt>
                <c:pt idx="144">
                  <c:v>1.173214879559801</c:v>
                </c:pt>
                <c:pt idx="145">
                  <c:v>1.173310649120574</c:v>
                </c:pt>
                <c:pt idx="146">
                  <c:v>1.1734043509308962</c:v>
                </c:pt>
                <c:pt idx="147">
                  <c:v>1.1734959581389752</c:v>
                </c:pt>
                <c:pt idx="148">
                  <c:v>1.1735854444418656</c:v>
                </c:pt>
                <c:pt idx="149">
                  <c:v>1.1736727840834786</c:v>
                </c:pt>
                <c:pt idx="150">
                  <c:v>1.1737579516464167</c:v>
                </c:pt>
                <c:pt idx="151">
                  <c:v>1.1738409223113293</c:v>
                </c:pt>
                <c:pt idx="152">
                  <c:v>1.1739216716075771</c:v>
                </c:pt>
                <c:pt idx="153">
                  <c:v>1.1740001757868241</c:v>
                </c:pt>
                <c:pt idx="154">
                  <c:v>1.1740764113700632</c:v>
                </c:pt>
                <c:pt idx="155">
                  <c:v>1.1741503556095927</c:v>
                </c:pt>
                <c:pt idx="156">
                  <c:v>1.1742219861373167</c:v>
                </c:pt>
                <c:pt idx="157">
                  <c:v>1.1742912811359849</c:v>
                </c:pt>
                <c:pt idx="158">
                  <c:v>1.1743582194678612</c:v>
                </c:pt>
                <c:pt idx="159">
                  <c:v>1.1744227803656808</c:v>
                </c:pt>
                <c:pt idx="160">
                  <c:v>1.1744849436334373</c:v>
                </c:pt>
                <c:pt idx="161">
                  <c:v>1.1745446898187009</c:v>
                </c:pt>
                <c:pt idx="162">
                  <c:v>1.1746019998316488</c:v>
                </c:pt>
                <c:pt idx="163">
                  <c:v>1.17465685527591</c:v>
                </c:pt>
                <c:pt idx="164">
                  <c:v>1.1747092383308899</c:v>
                </c:pt>
                <c:pt idx="165">
                  <c:v>1.1747591316753452</c:v>
                </c:pt>
                <c:pt idx="166">
                  <c:v>1.17480651874703</c:v>
                </c:pt>
                <c:pt idx="167">
                  <c:v>1.174851383464224</c:v>
                </c:pt>
                <c:pt idx="168">
                  <c:v>1.1748937103675507</c:v>
                </c:pt>
                <c:pt idx="169">
                  <c:v>1.1749334846188733</c:v>
                </c:pt>
                <c:pt idx="170">
                  <c:v>1.1749706921288885</c:v>
                </c:pt>
                <c:pt idx="171">
                  <c:v>1.175005319235386</c:v>
                </c:pt>
                <c:pt idx="172">
                  <c:v>1.1750373530352665</c:v>
                </c:pt>
                <c:pt idx="173">
                  <c:v>1.175066781280184</c:v>
                </c:pt>
                <c:pt idx="174">
                  <c:v>1.1750935923319974</c:v>
                </c:pt>
                <c:pt idx="175">
                  <c:v>1.175117775188119</c:v>
                </c:pt>
                <c:pt idx="176">
                  <c:v>1.1751393195970148</c:v>
                </c:pt>
                <c:pt idx="177">
                  <c:v>1.1751582158235243</c:v>
                </c:pt>
                <c:pt idx="178">
                  <c:v>1.1751744549375107</c:v>
                </c:pt>
                <c:pt idx="179">
                  <c:v>1.1751880286664669</c:v>
                </c:pt>
                <c:pt idx="180">
                  <c:v>1.1751989293508049</c:v>
                </c:pt>
                <c:pt idx="181">
                  <c:v>1.1752071501306298</c:v>
                </c:pt>
                <c:pt idx="182">
                  <c:v>1.1752126846829893</c:v>
                </c:pt>
                <c:pt idx="183">
                  <c:v>1.1752155275398626</c:v>
                </c:pt>
                <c:pt idx="184">
                  <c:v>1.1752156738542574</c:v>
                </c:pt>
                <c:pt idx="185">
                  <c:v>1.1752131195442317</c:v>
                </c:pt>
                <c:pt idx="186">
                  <c:v>1.1752078611462924</c:v>
                </c:pt>
                <c:pt idx="187">
                  <c:v>1.1751998960321515</c:v>
                </c:pt>
                <c:pt idx="188">
                  <c:v>1.1751892221610736</c:v>
                </c:pt>
                <c:pt idx="189">
                  <c:v>1.1751758383539639</c:v>
                </c:pt>
                <c:pt idx="190">
                  <c:v>1.1751597441190764</c:v>
                </c:pt>
                <c:pt idx="191">
                  <c:v>1.1751409396649584</c:v>
                </c:pt>
                <c:pt idx="192">
                  <c:v>1.1751194258859852</c:v>
                </c:pt>
                <c:pt idx="193">
                  <c:v>1.1750952046078553</c:v>
                </c:pt>
                <c:pt idx="194">
                  <c:v>1.1750682782385447</c:v>
                </c:pt>
                <c:pt idx="195">
                  <c:v>1.175038649971746</c:v>
                </c:pt>
                <c:pt idx="196">
                  <c:v>1.1750063238000832</c:v>
                </c:pt>
                <c:pt idx="197">
                  <c:v>1.1749713044428711</c:v>
                </c:pt>
                <c:pt idx="198">
                  <c:v>1.1749335972877419</c:v>
                </c:pt>
                <c:pt idx="199">
                  <c:v>1.1748932087092971</c:v>
                </c:pt>
                <c:pt idx="200">
                  <c:v>1.1748501456053877</c:v>
                </c:pt>
                <c:pt idx="201">
                  <c:v>1.1748044158316098</c:v>
                </c:pt>
                <c:pt idx="202">
                  <c:v>1.1747560278543552</c:v>
                </c:pt>
                <c:pt idx="203">
                  <c:v>1.1747049910688834</c:v>
                </c:pt>
                <c:pt idx="204">
                  <c:v>1.1746513154960239</c:v>
                </c:pt>
                <c:pt idx="205">
                  <c:v>1.1745950120718667</c:v>
                </c:pt>
                <c:pt idx="206">
                  <c:v>1.174536092388095</c:v>
                </c:pt>
                <c:pt idx="207">
                  <c:v>1.1744745688513234</c:v>
                </c:pt>
                <c:pt idx="208">
                  <c:v>1.1744104547417822</c:v>
                </c:pt>
                <c:pt idx="209">
                  <c:v>1.1743437639533723</c:v>
                </c:pt>
                <c:pt idx="210">
                  <c:v>1.1742745113563873</c:v>
                </c:pt>
                <c:pt idx="211">
                  <c:v>1.1742027124375085</c:v>
                </c:pt>
                <c:pt idx="212">
                  <c:v>1.1741283835305192</c:v>
                </c:pt>
                <c:pt idx="213">
                  <c:v>1.1740515418041442</c:v>
                </c:pt>
                <c:pt idx="214">
                  <c:v>1.1739722051621158</c:v>
                </c:pt>
                <c:pt idx="215">
                  <c:v>1.1738903922725079</c:v>
                </c:pt>
                <c:pt idx="216">
                  <c:v>1.1738061225841003</c:v>
                </c:pt>
                <c:pt idx="217">
                  <c:v>1.1737194163858795</c:v>
                </c:pt>
                <c:pt idx="218">
                  <c:v>1.1736302947202855</c:v>
                </c:pt>
                <c:pt idx="219">
                  <c:v>1.1735387794010164</c:v>
                </c:pt>
                <c:pt idx="220">
                  <c:v>1.1734448930425727</c:v>
                </c:pt>
                <c:pt idx="221">
                  <c:v>1.1733486590052202</c:v>
                </c:pt>
                <c:pt idx="222">
                  <c:v>1.1732501013804377</c:v>
                </c:pt>
                <c:pt idx="223">
                  <c:v>1.1731492452109415</c:v>
                </c:pt>
                <c:pt idx="224">
                  <c:v>1.1730461161306693</c:v>
                </c:pt>
                <c:pt idx="225">
                  <c:v>1.1729407405852286</c:v>
                </c:pt>
                <c:pt idx="226">
                  <c:v>1.1728331458601227</c:v>
                </c:pt>
                <c:pt idx="227">
                  <c:v>1.1727233598827909</c:v>
                </c:pt>
                <c:pt idx="228">
                  <c:v>1.172611411440154</c:v>
                </c:pt>
                <c:pt idx="229">
                  <c:v>1.172497330051105</c:v>
                </c:pt>
                <c:pt idx="230">
                  <c:v>1.1723811459705908</c:v>
                </c:pt>
                <c:pt idx="231">
                  <c:v>1.17226289014615</c:v>
                </c:pt>
                <c:pt idx="232">
                  <c:v>1.1721425943652577</c:v>
                </c:pt>
                <c:pt idx="233">
                  <c:v>1.1720202910585427</c:v>
                </c:pt>
                <c:pt idx="234">
                  <c:v>1.1718960135135097</c:v>
                </c:pt>
                <c:pt idx="235">
                  <c:v>1.171769795579221</c:v>
                </c:pt>
                <c:pt idx="236">
                  <c:v>1.1716416719397742</c:v>
                </c:pt>
                <c:pt idx="237">
                  <c:v>1.1715116779605259</c:v>
                </c:pt>
                <c:pt idx="238">
                  <c:v>1.1713798496889576</c:v>
                </c:pt>
                <c:pt idx="239">
                  <c:v>1.1712462239020376</c:v>
                </c:pt>
                <c:pt idx="240">
                  <c:v>1.1711108380356059</c:v>
                </c:pt>
                <c:pt idx="241">
                  <c:v>1.170973730189574</c:v>
                </c:pt>
                <c:pt idx="242">
                  <c:v>1.1708349392556421</c:v>
                </c:pt>
                <c:pt idx="243">
                  <c:v>1.1706945046397286</c:v>
                </c:pt>
                <c:pt idx="244">
                  <c:v>1.1705524664876357</c:v>
                </c:pt>
                <c:pt idx="245">
                  <c:v>1.1704088656058194</c:v>
                </c:pt>
                <c:pt idx="246">
                  <c:v>1.1702637433619014</c:v>
                </c:pt>
                <c:pt idx="247">
                  <c:v>1.1701171418617025</c:v>
                </c:pt>
                <c:pt idx="248">
                  <c:v>1.1699691037074427</c:v>
                </c:pt>
                <c:pt idx="249">
                  <c:v>1.1698196721432168</c:v>
                </c:pt>
                <c:pt idx="250">
                  <c:v>1.169668891074001</c:v>
                </c:pt>
                <c:pt idx="251">
                  <c:v>1.1695168049790505</c:v>
                </c:pt>
                <c:pt idx="252">
                  <c:v>1.1693634587919373</c:v>
                </c:pt>
                <c:pt idx="253">
                  <c:v>1.1692088980980495</c:v>
                </c:pt>
                <c:pt idx="254">
                  <c:v>1.169053169069681</c:v>
                </c:pt>
                <c:pt idx="255">
                  <c:v>1.1688963182954879</c:v>
                </c:pt>
                <c:pt idx="256">
                  <c:v>1.1687383930253381</c:v>
                </c:pt>
                <c:pt idx="257">
                  <c:v>1.168579440877179</c:v>
                </c:pt>
                <c:pt idx="258">
                  <c:v>1.1684195100786601</c:v>
                </c:pt>
                <c:pt idx="259">
                  <c:v>1.1682586492160834</c:v>
                </c:pt>
                <c:pt idx="260">
                  <c:v>1.1680969074465615</c:v>
                </c:pt>
                <c:pt idx="261">
                  <c:v>1.1679343343050377</c:v>
                </c:pt>
                <c:pt idx="262">
                  <c:v>1.1677709797946656</c:v>
                </c:pt>
                <c:pt idx="263">
                  <c:v>1.1676068943121396</c:v>
                </c:pt>
                <c:pt idx="264">
                  <c:v>1.1674421286795753</c:v>
                </c:pt>
                <c:pt idx="265">
                  <c:v>1.1672767340556083</c:v>
                </c:pt>
                <c:pt idx="266">
                  <c:v>1.1671107619687895</c:v>
                </c:pt>
                <c:pt idx="267">
                  <c:v>1.1669442643986292</c:v>
                </c:pt>
                <c:pt idx="268">
                  <c:v>1.1667772934802405</c:v>
                </c:pt>
                <c:pt idx="269">
                  <c:v>1.1666099018267913</c:v>
                </c:pt>
                <c:pt idx="270">
                  <c:v>1.1664421421964328</c:v>
                </c:pt>
                <c:pt idx="271">
                  <c:v>1.1662740676943109</c:v>
                </c:pt>
                <c:pt idx="272">
                  <c:v>1.1661057317087118</c:v>
                </c:pt>
                <c:pt idx="273">
                  <c:v>1.1659371878272839</c:v>
                </c:pt>
                <c:pt idx="274">
                  <c:v>1.1657684898145755</c:v>
                </c:pt>
                <c:pt idx="275">
                  <c:v>1.1655996916725175</c:v>
                </c:pt>
                <c:pt idx="276">
                  <c:v>1.165430847589481</c:v>
                </c:pt>
                <c:pt idx="277">
                  <c:v>1.1652620118390435</c:v>
                </c:pt>
                <c:pt idx="278">
                  <c:v>1.1650932388816628</c:v>
                </c:pt>
                <c:pt idx="279">
                  <c:v>1.1649245833089172</c:v>
                </c:pt>
                <c:pt idx="280">
                  <c:v>1.1647560997465962</c:v>
                </c:pt>
                <c:pt idx="281">
                  <c:v>1.1645878428570284</c:v>
                </c:pt>
                <c:pt idx="282">
                  <c:v>1.1644198674233941</c:v>
                </c:pt>
                <c:pt idx="283">
                  <c:v>1.1642522281825438</c:v>
                </c:pt>
                <c:pt idx="284">
                  <c:v>1.1640849799209487</c:v>
                </c:pt>
                <c:pt idx="285">
                  <c:v>1.1639181773707441</c:v>
                </c:pt>
                <c:pt idx="286">
                  <c:v>1.1637518752420419</c:v>
                </c:pt>
                <c:pt idx="287">
                  <c:v>1.163586128107114</c:v>
                </c:pt>
                <c:pt idx="288">
                  <c:v>1.1634209905076358</c:v>
                </c:pt>
                <c:pt idx="289">
                  <c:v>1.1632565168162969</c:v>
                </c:pt>
                <c:pt idx="290">
                  <c:v>1.163092761343308</c:v>
                </c:pt>
                <c:pt idx="291">
                  <c:v>1.1629297781393082</c:v>
                </c:pt>
                <c:pt idx="292">
                  <c:v>1.1627676210670497</c:v>
                </c:pt>
                <c:pt idx="293">
                  <c:v>1.1626063438604279</c:v>
                </c:pt>
                <c:pt idx="294">
                  <c:v>1.1624459998638119</c:v>
                </c:pt>
                <c:pt idx="295">
                  <c:v>1.1622866423585518</c:v>
                </c:pt>
                <c:pt idx="296">
                  <c:v>1.1621283241625477</c:v>
                </c:pt>
                <c:pt idx="297">
                  <c:v>1.1619710978695037</c:v>
                </c:pt>
                <c:pt idx="298">
                  <c:v>1.1618150157154534</c:v>
                </c:pt>
                <c:pt idx="299">
                  <c:v>1.1616601295094371</c:v>
                </c:pt>
                <c:pt idx="300">
                  <c:v>1.1615064908200268</c:v>
                </c:pt>
                <c:pt idx="301">
                  <c:v>1.1613541506615939</c:v>
                </c:pt>
                <c:pt idx="302">
                  <c:v>1.1612031597033743</c:v>
                </c:pt>
                <c:pt idx="303">
                  <c:v>1.1610535681123666</c:v>
                </c:pt>
                <c:pt idx="304">
                  <c:v>1.160905425588991</c:v>
                </c:pt>
                <c:pt idx="305">
                  <c:v>1.1607587813358804</c:v>
                </c:pt>
                <c:pt idx="306">
                  <c:v>1.1606136840191232</c:v>
                </c:pt>
                <c:pt idx="307">
                  <c:v>1.1604701817478373</c:v>
                </c:pt>
                <c:pt idx="308">
                  <c:v>1.160328322127351</c:v>
                </c:pt>
                <c:pt idx="309">
                  <c:v>1.1601881519738266</c:v>
                </c:pt>
                <c:pt idx="310">
                  <c:v>1.1600497177013125</c:v>
                </c:pt>
                <c:pt idx="311">
                  <c:v>1.1599130650428175</c:v>
                </c:pt>
                <c:pt idx="312">
                  <c:v>1.1597782388923619</c:v>
                </c:pt>
                <c:pt idx="313">
                  <c:v>1.1596452837095585</c:v>
                </c:pt>
                <c:pt idx="314">
                  <c:v>1.1595142430835443</c:v>
                </c:pt>
                <c:pt idx="315">
                  <c:v>1.1593851599107956</c:v>
                </c:pt>
                <c:pt idx="316">
                  <c:v>1.1592580764229063</c:v>
                </c:pt>
                <c:pt idx="317">
                  <c:v>1.1591330339293524</c:v>
                </c:pt>
                <c:pt idx="318">
                  <c:v>1.1590100731519162</c:v>
                </c:pt>
                <c:pt idx="319">
                  <c:v>1.158889233857648</c:v>
                </c:pt>
                <c:pt idx="320">
                  <c:v>1.1587705551529857</c:v>
                </c:pt>
                <c:pt idx="321">
                  <c:v>1.1586540750581027</c:v>
                </c:pt>
                <c:pt idx="322">
                  <c:v>1.1585398310012096</c:v>
                </c:pt>
                <c:pt idx="323">
                  <c:v>1.1584278593863271</c:v>
                </c:pt>
                <c:pt idx="324">
                  <c:v>1.1583181957761368</c:v>
                </c:pt>
                <c:pt idx="325">
                  <c:v>1.1582108749636435</c:v>
                </c:pt>
                <c:pt idx="326">
                  <c:v>1.1581059305275037</c:v>
                </c:pt>
                <c:pt idx="327">
                  <c:v>1.1580033954428866</c:v>
                </c:pt>
                <c:pt idx="328">
                  <c:v>1.1579033015535725</c:v>
                </c:pt>
                <c:pt idx="329">
                  <c:v>1.1578056798494205</c:v>
                </c:pt>
                <c:pt idx="330">
                  <c:v>1.1577105602610251</c:v>
                </c:pt>
                <c:pt idx="331">
                  <c:v>1.1576179718915405</c:v>
                </c:pt>
                <c:pt idx="332">
                  <c:v>1.1575279427100649</c:v>
                </c:pt>
                <c:pt idx="333">
                  <c:v>1.1574404998206484</c:v>
                </c:pt>
                <c:pt idx="334">
                  <c:v>1.1573556692806239</c:v>
                </c:pt>
                <c:pt idx="335">
                  <c:v>1.1572734761163981</c:v>
                </c:pt>
                <c:pt idx="336">
                  <c:v>1.1571939443898325</c:v>
                </c:pt>
                <c:pt idx="337">
                  <c:v>1.1571170971469411</c:v>
                </c:pt>
                <c:pt idx="338">
                  <c:v>1.157042956444126</c:v>
                </c:pt>
                <c:pt idx="339">
                  <c:v>1.1569715432146943</c:v>
                </c:pt>
                <c:pt idx="340">
                  <c:v>1.1569028774464727</c:v>
                </c:pt>
                <c:pt idx="341">
                  <c:v>1.1568369780482211</c:v>
                </c:pt>
                <c:pt idx="342">
                  <c:v>1.1567738629956599</c:v>
                </c:pt>
                <c:pt idx="343">
                  <c:v>1.1567135491390188</c:v>
                </c:pt>
                <c:pt idx="344">
                  <c:v>1.1566560522900524</c:v>
                </c:pt>
                <c:pt idx="345">
                  <c:v>1.1566013873765935</c:v>
                </c:pt>
                <c:pt idx="346">
                  <c:v>1.1565495681425024</c:v>
                </c:pt>
                <c:pt idx="347">
                  <c:v>1.1565006073611908</c:v>
                </c:pt>
                <c:pt idx="348">
                  <c:v>1.1564545168132807</c:v>
                </c:pt>
                <c:pt idx="349">
                  <c:v>1.1564113072832753</c:v>
                </c:pt>
                <c:pt idx="350">
                  <c:v>1.1563709884762992</c:v>
                </c:pt>
                <c:pt idx="351">
                  <c:v>1.1563335690946297</c:v>
                </c:pt>
                <c:pt idx="352">
                  <c:v>1.156299056912663</c:v>
                </c:pt>
                <c:pt idx="353">
                  <c:v>1.1562674586761965</c:v>
                </c:pt>
                <c:pt idx="354">
                  <c:v>1.1562387802157954</c:v>
                </c:pt>
                <c:pt idx="355">
                  <c:v>1.1562130262468229</c:v>
                </c:pt>
                <c:pt idx="356">
                  <c:v>1.1561902006532836</c:v>
                </c:pt>
                <c:pt idx="357">
                  <c:v>1.1561703062846829</c:v>
                </c:pt>
                <c:pt idx="358">
                  <c:v>1.1561533451144232</c:v>
                </c:pt>
                <c:pt idx="359">
                  <c:v>1.1561393181254127</c:v>
                </c:pt>
                <c:pt idx="360">
                  <c:v>1.1561282253854437</c:v>
                </c:pt>
                <c:pt idx="361">
                  <c:v>1.1561200661065227</c:v>
                </c:pt>
                <c:pt idx="362">
                  <c:v>1.1561148385497866</c:v>
                </c:pt>
                <c:pt idx="363">
                  <c:v>1.1561125401323153</c:v>
                </c:pt>
                <c:pt idx="364">
                  <c:v>1.1561131673648164</c:v>
                </c:pt>
                <c:pt idx="365">
                  <c:v>1.1561167158590424</c:v>
                </c:pt>
                <c:pt idx="366">
                  <c:v>1.1561231805225931</c:v>
                </c:pt>
                <c:pt idx="367">
                  <c:v>1.1561325553079498</c:v>
                </c:pt>
                <c:pt idx="368">
                  <c:v>1.1561448333686923</c:v>
                </c:pt>
                <c:pt idx="369">
                  <c:v>1.1561600070672644</c:v>
                </c:pt>
                <c:pt idx="370">
                  <c:v>1.1561780679812494</c:v>
                </c:pt>
                <c:pt idx="371">
                  <c:v>1.1561990070110881</c:v>
                </c:pt>
                <c:pt idx="372">
                  <c:v>1.1562228140377546</c:v>
                </c:pt>
                <c:pt idx="373">
                  <c:v>1.1562494784791093</c:v>
                </c:pt>
                <c:pt idx="374">
                  <c:v>1.1562789888090734</c:v>
                </c:pt>
                <c:pt idx="375">
                  <c:v>1.1563113329638899</c:v>
                </c:pt>
                <c:pt idx="376">
                  <c:v>1.1563464980294149</c:v>
                </c:pt>
                <c:pt idx="377">
                  <c:v>1.1563844704703787</c:v>
                </c:pt>
                <c:pt idx="378">
                  <c:v>1.1564252360757601</c:v>
                </c:pt>
                <c:pt idx="379">
                  <c:v>1.15646877987917</c:v>
                </c:pt>
                <c:pt idx="380">
                  <c:v>1.1565150864452876</c:v>
                </c:pt>
                <c:pt idx="381">
                  <c:v>1.1565641395478248</c:v>
                </c:pt>
                <c:pt idx="382">
                  <c:v>1.1566159224385602</c:v>
                </c:pt>
                <c:pt idx="383">
                  <c:v>1.1566704175830065</c:v>
                </c:pt>
                <c:pt idx="384">
                  <c:v>1.1567276071327566</c:v>
                </c:pt>
                <c:pt idx="385">
                  <c:v>1.1567874723383849</c:v>
                </c:pt>
                <c:pt idx="386">
                  <c:v>1.1568499940927786</c:v>
                </c:pt>
                <c:pt idx="387">
                  <c:v>1.1569151526667389</c:v>
                </c:pt>
                <c:pt idx="388">
                  <c:v>1.1569829277179466</c:v>
                </c:pt>
                <c:pt idx="389">
                  <c:v>1.1570532983987671</c:v>
                </c:pt>
                <c:pt idx="390">
                  <c:v>1.1571262433570471</c:v>
                </c:pt>
                <c:pt idx="391">
                  <c:v>1.1572017406317396</c:v>
                </c:pt>
                <c:pt idx="392">
                  <c:v>1.1572797678448474</c:v>
                </c:pt>
                <c:pt idx="393">
                  <c:v>1.1573603020068193</c:v>
                </c:pt>
                <c:pt idx="394">
                  <c:v>1.1574433196378167</c:v>
                </c:pt>
                <c:pt idx="395">
                  <c:v>1.1575287968763219</c:v>
                </c:pt>
                <c:pt idx="396">
                  <c:v>1.1576167091962104</c:v>
                </c:pt>
                <c:pt idx="397">
                  <c:v>1.1577070316464293</c:v>
                </c:pt>
                <c:pt idx="398">
                  <c:v>1.1577997389240169</c:v>
                </c:pt>
                <c:pt idx="399">
                  <c:v>1.1578948050363522</c:v>
                </c:pt>
                <c:pt idx="400">
                  <c:v>1.1579922037057877</c:v>
                </c:pt>
                <c:pt idx="401">
                  <c:v>1.1580919080040188</c:v>
                </c:pt>
                <c:pt idx="402">
                  <c:v>1.1581938906860409</c:v>
                </c:pt>
                <c:pt idx="403">
                  <c:v>1.1582981240387136</c:v>
                </c:pt>
                <c:pt idx="404">
                  <c:v>1.1584045797863536</c:v>
                </c:pt>
                <c:pt idx="405">
                  <c:v>1.1585132292823501</c:v>
                </c:pt>
                <c:pt idx="406">
                  <c:v>1.1586240433493447</c:v>
                </c:pt>
                <c:pt idx="407">
                  <c:v>1.1587369924491802</c:v>
                </c:pt>
                <c:pt idx="408">
                  <c:v>1.1588520465389323</c:v>
                </c:pt>
                <c:pt idx="409">
                  <c:v>1.1589691750735545</c:v>
                </c:pt>
                <c:pt idx="410">
                  <c:v>1.1590883471648816</c:v>
                </c:pt>
                <c:pt idx="411">
                  <c:v>1.1592095314106177</c:v>
                </c:pt>
                <c:pt idx="412">
                  <c:v>1.1593326958711208</c:v>
                </c:pt>
                <c:pt idx="413">
                  <c:v>1.1594578082661027</c:v>
                </c:pt>
                <c:pt idx="414">
                  <c:v>1.1595848358683933</c:v>
                </c:pt>
                <c:pt idx="415">
                  <c:v>1.1597137453628816</c:v>
                </c:pt>
                <c:pt idx="416">
                  <c:v>1.1598445031541464</c:v>
                </c:pt>
                <c:pt idx="417">
                  <c:v>1.1599770750469418</c:v>
                </c:pt>
                <c:pt idx="418">
                  <c:v>1.160111426428126</c:v>
                </c:pt>
                <c:pt idx="419">
                  <c:v>1.1602475221793354</c:v>
                </c:pt>
                <c:pt idx="420">
                  <c:v>1.1603853268598268</c:v>
                </c:pt>
                <c:pt idx="421">
                  <c:v>1.1605248043857692</c:v>
                </c:pt>
                <c:pt idx="422">
                  <c:v>1.1606659182475465</c:v>
                </c:pt>
                <c:pt idx="423">
                  <c:v>1.1608086316131947</c:v>
                </c:pt>
                <c:pt idx="424">
                  <c:v>1.1609529069882216</c:v>
                </c:pt>
                <c:pt idx="425">
                  <c:v>1.1610987064405909</c:v>
                </c:pt>
                <c:pt idx="426">
                  <c:v>1.1612459916431852</c:v>
                </c:pt>
                <c:pt idx="427">
                  <c:v>1.1613947237943116</c:v>
                </c:pt>
                <c:pt idx="428">
                  <c:v>1.1615448634970857</c:v>
                </c:pt>
                <c:pt idx="429">
                  <c:v>1.1616963709956591</c:v>
                </c:pt>
                <c:pt idx="430">
                  <c:v>1.161849205969514</c:v>
                </c:pt>
                <c:pt idx="431">
                  <c:v>1.1620033276971771</c:v>
                </c:pt>
                <c:pt idx="432">
                  <c:v>1.1621586949472704</c:v>
                </c:pt>
                <c:pt idx="433">
                  <c:v>1.1623152659598948</c:v>
                </c:pt>
                <c:pt idx="434">
                  <c:v>1.1624729985387081</c:v>
                </c:pt>
                <c:pt idx="435">
                  <c:v>1.1626318500143118</c:v>
                </c:pt>
                <c:pt idx="436">
                  <c:v>1.1627917773001124</c:v>
                </c:pt>
                <c:pt idx="437">
                  <c:v>1.1629527366774877</c:v>
                </c:pt>
                <c:pt idx="438">
                  <c:v>1.1631146840353903</c:v>
                </c:pt>
                <c:pt idx="439">
                  <c:v>1.1632775749141806</c:v>
                </c:pt>
                <c:pt idx="440">
                  <c:v>1.1634413641982553</c:v>
                </c:pt>
                <c:pt idx="441">
                  <c:v>1.1636060063808418</c:v>
                </c:pt>
                <c:pt idx="442">
                  <c:v>1.16377145545984</c:v>
                </c:pt>
                <c:pt idx="443">
                  <c:v>1.1639376651355799</c:v>
                </c:pt>
                <c:pt idx="444">
                  <c:v>1.1641045884349559</c:v>
                </c:pt>
                <c:pt idx="445">
                  <c:v>1.1642721780573657</c:v>
                </c:pt>
                <c:pt idx="446">
                  <c:v>1.1644403862577319</c:v>
                </c:pt>
                <c:pt idx="447">
                  <c:v>1.1646091648287575</c:v>
                </c:pt>
                <c:pt idx="448">
                  <c:v>1.1647784650886526</c:v>
                </c:pt>
                <c:pt idx="449">
                  <c:v>1.164948238136214</c:v>
                </c:pt>
                <c:pt idx="450">
                  <c:v>1.1651184343603695</c:v>
                </c:pt>
                <c:pt idx="451">
                  <c:v>1.1652890039575539</c:v>
                </c:pt>
                <c:pt idx="452">
                  <c:v>1.1654598966751994</c:v>
                </c:pt>
                <c:pt idx="453">
                  <c:v>1.1656310618588137</c:v>
                </c:pt>
                <c:pt idx="454">
                  <c:v>1.1658024484496952</c:v>
                </c:pt>
                <c:pt idx="455">
                  <c:v>1.1659740050864051</c:v>
                </c:pt>
                <c:pt idx="456">
                  <c:v>1.1661456799555299</c:v>
                </c:pt>
                <c:pt idx="457">
                  <c:v>1.1663174210307756</c:v>
                </c:pt>
                <c:pt idx="458">
                  <c:v>1.1664891758400533</c:v>
                </c:pt>
                <c:pt idx="459">
                  <c:v>1.1666608916293979</c:v>
                </c:pt>
                <c:pt idx="460">
                  <c:v>1.1668325153905514</c:v>
                </c:pt>
                <c:pt idx="461">
                  <c:v>1.1670039936578316</c:v>
                </c:pt>
                <c:pt idx="462">
                  <c:v>1.1671752728814475</c:v>
                </c:pt>
                <c:pt idx="463">
                  <c:v>1.1673462991134758</c:v>
                </c:pt>
                <c:pt idx="464">
                  <c:v>1.1675170182392891</c:v>
                </c:pt>
                <c:pt idx="465">
                  <c:v>1.1676873758055077</c:v>
                </c:pt>
                <c:pt idx="466">
                  <c:v>1.1678573172250164</c:v>
                </c:pt>
                <c:pt idx="467">
                  <c:v>1.1680267876710047</c:v>
                </c:pt>
                <c:pt idx="468">
                  <c:v>1.1681957321635426</c:v>
                </c:pt>
                <c:pt idx="469">
                  <c:v>1.168364095506178</c:v>
                </c:pt>
                <c:pt idx="470">
                  <c:v>1.1685318223064411</c:v>
                </c:pt>
                <c:pt idx="471">
                  <c:v>1.168698857198941</c:v>
                </c:pt>
                <c:pt idx="472">
                  <c:v>1.1688651445071452</c:v>
                </c:pt>
                <c:pt idx="473">
                  <c:v>1.1690306285523604</c:v>
                </c:pt>
                <c:pt idx="474">
                  <c:v>1.1691952536066081</c:v>
                </c:pt>
                <c:pt idx="475">
                  <c:v>1.1693589638832906</c:v>
                </c:pt>
                <c:pt idx="476">
                  <c:v>1.169521703430292</c:v>
                </c:pt>
                <c:pt idx="477">
                  <c:v>1.1696834164024381</c:v>
                </c:pt>
                <c:pt idx="478">
                  <c:v>1.1698440468709361</c:v>
                </c:pt>
                <c:pt idx="479">
                  <c:v>1.1700035390368477</c:v>
                </c:pt>
                <c:pt idx="480">
                  <c:v>1.1701618370620341</c:v>
                </c:pt>
                <c:pt idx="481">
                  <c:v>1.1703188851356188</c:v>
                </c:pt>
                <c:pt idx="482">
                  <c:v>1.1704746276429225</c:v>
                </c:pt>
                <c:pt idx="483">
                  <c:v>1.1706290090132085</c:v>
                </c:pt>
                <c:pt idx="484">
                  <c:v>1.1707819738147092</c:v>
                </c:pt>
                <c:pt idx="485">
                  <c:v>1.1709334666787428</c:v>
                </c:pt>
                <c:pt idx="486">
                  <c:v>1.1710834325947799</c:v>
                </c:pt>
                <c:pt idx="487">
                  <c:v>1.1712318166180014</c:v>
                </c:pt>
                <c:pt idx="488">
                  <c:v>1.1713785641043382</c:v>
                </c:pt>
                <c:pt idx="489">
                  <c:v>1.1715236204799313</c:v>
                </c:pt>
                <c:pt idx="490">
                  <c:v>1.1716669317038888</c:v>
                </c:pt>
                <c:pt idx="491">
                  <c:v>1.1718084438272438</c:v>
                </c:pt>
                <c:pt idx="492">
                  <c:v>1.1719481032989945</c:v>
                </c:pt>
                <c:pt idx="493">
                  <c:v>1.1720858568463168</c:v>
                </c:pt>
                <c:pt idx="494">
                  <c:v>1.1722216516770751</c:v>
                </c:pt>
                <c:pt idx="495">
                  <c:v>1.1723554352505208</c:v>
                </c:pt>
                <c:pt idx="496">
                  <c:v>1.1724871555094001</c:v>
                </c:pt>
                <c:pt idx="497">
                  <c:v>1.172616760822377</c:v>
                </c:pt>
                <c:pt idx="498">
                  <c:v>1.1727442000447303</c:v>
                </c:pt>
                <c:pt idx="499">
                  <c:v>1.1728694224306364</c:v>
                </c:pt>
                <c:pt idx="500">
                  <c:v>1.1729923778181905</c:v>
                </c:pt>
                <c:pt idx="501">
                  <c:v>1.173113016617888</c:v>
                </c:pt>
                <c:pt idx="502">
                  <c:v>1.173231289736052</c:v>
                </c:pt>
                <c:pt idx="503">
                  <c:v>1.173347148622627</c:v>
                </c:pt>
                <c:pt idx="504">
                  <c:v>1.1734605454453495</c:v>
                </c:pt>
                <c:pt idx="505">
                  <c:v>1.173571432841845</c:v>
                </c:pt>
                <c:pt idx="506">
                  <c:v>1.1736797643104759</c:v>
                </c:pt>
                <c:pt idx="507">
                  <c:v>1.1737854938552506</c:v>
                </c:pt>
                <c:pt idx="508">
                  <c:v>1.1738885763290798</c:v>
                </c:pt>
                <c:pt idx="509">
                  <c:v>1.1739889671867041</c:v>
                </c:pt>
                <c:pt idx="510">
                  <c:v>1.1740866226742068</c:v>
                </c:pt>
                <c:pt idx="511">
                  <c:v>1.1741814999395945</c:v>
                </c:pt>
                <c:pt idx="512">
                  <c:v>1.1742735567065135</c:v>
                </c:pt>
                <c:pt idx="513">
                  <c:v>1.174362751714735</c:v>
                </c:pt>
                <c:pt idx="514">
                  <c:v>1.1744490444701645</c:v>
                </c:pt>
                <c:pt idx="515">
                  <c:v>1.1745323953574527</c:v>
                </c:pt>
                <c:pt idx="516">
                  <c:v>1.1746127657201662</c:v>
                </c:pt>
                <c:pt idx="517">
                  <c:v>1.174690117673455</c:v>
                </c:pt>
                <c:pt idx="518">
                  <c:v>1.174764414436454</c:v>
                </c:pt>
                <c:pt idx="519">
                  <c:v>1.1748356201450196</c:v>
                </c:pt>
                <c:pt idx="520">
                  <c:v>1.174903699806108</c:v>
                </c:pt>
                <c:pt idx="521">
                  <c:v>1.174968619615135</c:v>
                </c:pt>
                <c:pt idx="522">
                  <c:v>1.1750303466889347</c:v>
                </c:pt>
                <c:pt idx="523">
                  <c:v>1.1750888492573204</c:v>
                </c:pt>
                <c:pt idx="524">
                  <c:v>1.1751440965858355</c:v>
                </c:pt>
                <c:pt idx="525">
                  <c:v>1.1751960590400585</c:v>
                </c:pt>
                <c:pt idx="526">
                  <c:v>1.1752447080567057</c:v>
                </c:pt>
                <c:pt idx="527">
                  <c:v>1.1752900163336402</c:v>
                </c:pt>
                <c:pt idx="528">
                  <c:v>1.1753319576113543</c:v>
                </c:pt>
                <c:pt idx="529">
                  <c:v>1.1753705068953295</c:v>
                </c:pt>
                <c:pt idx="530">
                  <c:v>1.1754056403157569</c:v>
                </c:pt>
                <c:pt idx="531">
                  <c:v>1.1754373352080778</c:v>
                </c:pt>
                <c:pt idx="532">
                  <c:v>1.1754655702410064</c:v>
                </c:pt>
                <c:pt idx="533">
                  <c:v>1.1754903252760938</c:v>
                </c:pt>
                <c:pt idx="534">
                  <c:v>1.1755115813692001</c:v>
                </c:pt>
                <c:pt idx="535">
                  <c:v>1.1755293210094042</c:v>
                </c:pt>
                <c:pt idx="536">
                  <c:v>1.1755435278832027</c:v>
                </c:pt>
                <c:pt idx="537">
                  <c:v>1.1755541870664594</c:v>
                </c:pt>
                <c:pt idx="538">
                  <c:v>1.1755612849141759</c:v>
                </c:pt>
                <c:pt idx="539">
                  <c:v>1.1755648091741688</c:v>
                </c:pt>
                <c:pt idx="540">
                  <c:v>1.1755647489398748</c:v>
                </c:pt>
                <c:pt idx="541">
                  <c:v>1.1755610947000794</c:v>
                </c:pt>
                <c:pt idx="542">
                  <c:v>1.1755538382929176</c:v>
                </c:pt>
                <c:pt idx="543">
                  <c:v>1.1755429730809868</c:v>
                </c:pt>
                <c:pt idx="544">
                  <c:v>1.1755284937316115</c:v>
                </c:pt>
                <c:pt idx="545">
                  <c:v>1.1755103964241109</c:v>
                </c:pt>
                <c:pt idx="546">
                  <c:v>1.1754886786448122</c:v>
                </c:pt>
                <c:pt idx="547">
                  <c:v>1.1754633395375116</c:v>
                </c:pt>
                <c:pt idx="548">
                  <c:v>1.1754343795717426</c:v>
                </c:pt>
                <c:pt idx="549">
                  <c:v>1.1754018007499321</c:v>
                </c:pt>
                <c:pt idx="550">
                  <c:v>1.1753656064824392</c:v>
                </c:pt>
                <c:pt idx="551">
                  <c:v>1.1753258018416028</c:v>
                </c:pt>
                <c:pt idx="552">
                  <c:v>1.175282393183424</c:v>
                </c:pt>
                <c:pt idx="553">
                  <c:v>1.1752353885599387</c:v>
                </c:pt>
                <c:pt idx="554">
                  <c:v>1.1751847974195524</c:v>
                </c:pt>
                <c:pt idx="555">
                  <c:v>1.1751306307509222</c:v>
                </c:pt>
                <c:pt idx="556">
                  <c:v>1.1750729011151435</c:v>
                </c:pt>
                <c:pt idx="557">
                  <c:v>1.1750116225525438</c:v>
                </c:pt>
                <c:pt idx="558">
                  <c:v>1.1749468106141521</c:v>
                </c:pt>
                <c:pt idx="559">
                  <c:v>1.1748784824741159</c:v>
                </c:pt>
                <c:pt idx="560">
                  <c:v>1.1748066567249009</c:v>
                </c:pt>
                <c:pt idx="561">
                  <c:v>1.1747313535984614</c:v>
                </c:pt>
                <c:pt idx="562">
                  <c:v>1.1746525948101347</c:v>
                </c:pt>
                <c:pt idx="563">
                  <c:v>1.1745704035740994</c:v>
                </c:pt>
                <c:pt idx="564">
                  <c:v>1.1744848047311247</c:v>
                </c:pt>
                <c:pt idx="565">
                  <c:v>1.1743958246218456</c:v>
                </c:pt>
                <c:pt idx="566">
                  <c:v>1.1743034909927861</c:v>
                </c:pt>
                <c:pt idx="567">
                  <c:v>1.1742078333128503</c:v>
                </c:pt>
                <c:pt idx="568">
                  <c:v>1.1741088823621872</c:v>
                </c:pt>
                <c:pt idx="569">
                  <c:v>1.1740066706602286</c:v>
                </c:pt>
                <c:pt idx="570">
                  <c:v>1.1739012319899704</c:v>
                </c:pt>
                <c:pt idx="571">
                  <c:v>1.1737926017950486</c:v>
                </c:pt>
                <c:pt idx="572">
                  <c:v>1.1736808169406709</c:v>
                </c:pt>
                <c:pt idx="573">
                  <c:v>1.173565915746611</c:v>
                </c:pt>
                <c:pt idx="574">
                  <c:v>1.1734479381130134</c:v>
                </c:pt>
                <c:pt idx="575">
                  <c:v>1.1733269252354568</c:v>
                </c:pt>
                <c:pt idx="576">
                  <c:v>1.1732029199515157</c:v>
                </c:pt>
                <c:pt idx="577">
                  <c:v>1.1730759662679755</c:v>
                </c:pt>
                <c:pt idx="578">
                  <c:v>1.1729461098010121</c:v>
                </c:pt>
                <c:pt idx="579">
                  <c:v>1.1728133975712405</c:v>
                </c:pt>
                <c:pt idx="580">
                  <c:v>1.1726778777975946</c:v>
                </c:pt>
                <c:pt idx="581">
                  <c:v>1.172539600257799</c:v>
                </c:pt>
                <c:pt idx="582">
                  <c:v>1.1723986160534805</c:v>
                </c:pt>
                <c:pt idx="583">
                  <c:v>1.1722549774340065</c:v>
                </c:pt>
                <c:pt idx="584">
                  <c:v>1.172108738204626</c:v>
                </c:pt>
                <c:pt idx="585">
                  <c:v>1.1719599533013911</c:v>
                </c:pt>
                <c:pt idx="586">
                  <c:v>1.17180867896192</c:v>
                </c:pt>
                <c:pt idx="587">
                  <c:v>1.1716549726605963</c:v>
                </c:pt>
                <c:pt idx="588">
                  <c:v>1.1714988930460235</c:v>
                </c:pt>
                <c:pt idx="589">
                  <c:v>1.1713405001086066</c:v>
                </c:pt>
                <c:pt idx="590">
                  <c:v>1.1711798548367101</c:v>
                </c:pt>
                <c:pt idx="591">
                  <c:v>1.1710170194182032</c:v>
                </c:pt>
                <c:pt idx="592">
                  <c:v>1.1708520571873455</c:v>
                </c:pt>
                <c:pt idx="593">
                  <c:v>1.1706850325815961</c:v>
                </c:pt>
                <c:pt idx="594">
                  <c:v>1.1705160109617496</c:v>
                </c:pt>
                <c:pt idx="595">
                  <c:v>1.1703450588175206</c:v>
                </c:pt>
                <c:pt idx="596">
                  <c:v>1.1701722436820203</c:v>
                </c:pt>
                <c:pt idx="597">
                  <c:v>1.1699976339450442</c:v>
                </c:pt>
                <c:pt idx="598">
                  <c:v>1.1698212989117243</c:v>
                </c:pt>
                <c:pt idx="599">
                  <c:v>1.1696433088922278</c:v>
                </c:pt>
                <c:pt idx="600">
                  <c:v>1.169463734952098</c:v>
                </c:pt>
                <c:pt idx="601">
                  <c:v>1.1692826490905326</c:v>
                </c:pt>
                <c:pt idx="602">
                  <c:v>1.1691001240714858</c:v>
                </c:pt>
                <c:pt idx="603">
                  <c:v>1.1689162332632992</c:v>
                </c:pt>
                <c:pt idx="604">
                  <c:v>1.1687310509424069</c:v>
                </c:pt>
                <c:pt idx="605">
                  <c:v>1.1685446519069731</c:v>
                </c:pt>
                <c:pt idx="606">
                  <c:v>1.1683571118256775</c:v>
                </c:pt>
                <c:pt idx="607">
                  <c:v>1.1681685067078307</c:v>
                </c:pt>
                <c:pt idx="608">
                  <c:v>1.1679789132590648</c:v>
                </c:pt>
                <c:pt idx="609">
                  <c:v>1.1677884087162129</c:v>
                </c:pt>
                <c:pt idx="610">
                  <c:v>1.1675970706940755</c:v>
                </c:pt>
                <c:pt idx="611">
                  <c:v>1.167404977391614</c:v>
                </c:pt>
                <c:pt idx="612">
                  <c:v>1.1672122072891358</c:v>
                </c:pt>
                <c:pt idx="613">
                  <c:v>1.1670188393004279</c:v>
                </c:pt>
                <c:pt idx="614">
                  <c:v>1.1668249525157959</c:v>
                </c:pt>
                <c:pt idx="615">
                  <c:v>1.1666306265467477</c:v>
                </c:pt>
                <c:pt idx="616">
                  <c:v>1.1664359409406573</c:v>
                </c:pt>
                <c:pt idx="617">
                  <c:v>1.1662409756465337</c:v>
                </c:pt>
                <c:pt idx="618">
                  <c:v>1.1660458105882143</c:v>
                </c:pt>
                <c:pt idx="619">
                  <c:v>1.1658505259577909</c:v>
                </c:pt>
                <c:pt idx="620">
                  <c:v>1.1656552018346549</c:v>
                </c:pt>
                <c:pt idx="621">
                  <c:v>1.1654599183884242</c:v>
                </c:pt>
                <c:pt idx="622">
                  <c:v>1.1652647556830573</c:v>
                </c:pt>
                <c:pt idx="623">
                  <c:v>1.1650697938289902</c:v>
                </c:pt>
                <c:pt idx="624">
                  <c:v>1.1648751126537495</c:v>
                </c:pt>
                <c:pt idx="625">
                  <c:v>1.1646807919037179</c:v>
                </c:pt>
                <c:pt idx="626">
                  <c:v>1.1644869110829805</c:v>
                </c:pt>
                <c:pt idx="627">
                  <c:v>1.1642935493979671</c:v>
                </c:pt>
                <c:pt idx="628">
                  <c:v>1.1641007858634684</c:v>
                </c:pt>
                <c:pt idx="629">
                  <c:v>1.1639086989701055</c:v>
                </c:pt>
                <c:pt idx="630">
                  <c:v>1.1637173669029677</c:v>
                </c:pt>
                <c:pt idx="631">
                  <c:v>1.1635268674309041</c:v>
                </c:pt>
                <c:pt idx="632">
                  <c:v>1.1633372778403825</c:v>
                </c:pt>
                <c:pt idx="633">
                  <c:v>1.1631486748128437</c:v>
                </c:pt>
                <c:pt idx="634">
                  <c:v>1.1629611344912558</c:v>
                </c:pt>
                <c:pt idx="635">
                  <c:v>1.1627747324767976</c:v>
                </c:pt>
                <c:pt idx="636">
                  <c:v>1.1625895436374865</c:v>
                </c:pt>
                <c:pt idx="637">
                  <c:v>1.1624056421743767</c:v>
                </c:pt>
                <c:pt idx="638">
                  <c:v>1.1622231015308782</c:v>
                </c:pt>
                <c:pt idx="639">
                  <c:v>1.1620419944713345</c:v>
                </c:pt>
                <c:pt idx="640">
                  <c:v>1.1618623927527887</c:v>
                </c:pt>
                <c:pt idx="641">
                  <c:v>1.161684367484888</c:v>
                </c:pt>
                <c:pt idx="642">
                  <c:v>1.1615079887212481</c:v>
                </c:pt>
                <c:pt idx="643">
                  <c:v>1.1613333257253677</c:v>
                </c:pt>
                <c:pt idx="644">
                  <c:v>1.1611604467176737</c:v>
                </c:pt>
                <c:pt idx="645">
                  <c:v>1.1609894188873293</c:v>
                </c:pt>
                <c:pt idx="646">
                  <c:v>1.1608203084629489</c:v>
                </c:pt>
                <c:pt idx="647">
                  <c:v>1.1606531805801836</c:v>
                </c:pt>
                <c:pt idx="648">
                  <c:v>1.1604880992486699</c:v>
                </c:pt>
                <c:pt idx="649">
                  <c:v>1.1603251273191284</c:v>
                </c:pt>
                <c:pt idx="650">
                  <c:v>1.1601643266421633</c:v>
                </c:pt>
                <c:pt idx="651">
                  <c:v>1.1600057576015099</c:v>
                </c:pt>
                <c:pt idx="652">
                  <c:v>1.1598494795465124</c:v>
                </c:pt>
                <c:pt idx="653">
                  <c:v>1.1596955505913957</c:v>
                </c:pt>
                <c:pt idx="654">
                  <c:v>1.1595440274658928</c:v>
                </c:pt>
                <c:pt idx="655">
                  <c:v>1.159394965693568</c:v>
                </c:pt>
                <c:pt idx="656">
                  <c:v>1.1592484193495012</c:v>
                </c:pt>
                <c:pt idx="657">
                  <c:v>1.1591044412618441</c:v>
                </c:pt>
                <c:pt idx="658">
                  <c:v>1.158963082925252</c:v>
                </c:pt>
                <c:pt idx="659">
                  <c:v>1.1588243942791994</c:v>
                </c:pt>
                <c:pt idx="660">
                  <c:v>1.158688424025778</c:v>
                </c:pt>
                <c:pt idx="661">
                  <c:v>1.1585552193654411</c:v>
                </c:pt>
                <c:pt idx="662">
                  <c:v>1.1584248259661494</c:v>
                </c:pt>
                <c:pt idx="663">
                  <c:v>1.1582972881840432</c:v>
                </c:pt>
                <c:pt idx="664">
                  <c:v>1.1581726488345798</c:v>
                </c:pt>
                <c:pt idx="665">
                  <c:v>1.1580509491983326</c:v>
                </c:pt>
                <c:pt idx="666">
                  <c:v>1.157932229134935</c:v>
                </c:pt>
                <c:pt idx="667">
                  <c:v>1.1578165269617926</c:v>
                </c:pt>
                <c:pt idx="668">
                  <c:v>1.1577038794045116</c:v>
                </c:pt>
                <c:pt idx="669">
                  <c:v>1.1575943217357387</c:v>
                </c:pt>
                <c:pt idx="670">
                  <c:v>1.1574878877843564</c:v>
                </c:pt>
                <c:pt idx="671">
                  <c:v>1.1573846095826155</c:v>
                </c:pt>
                <c:pt idx="672">
                  <c:v>1.1572845178702398</c:v>
                </c:pt>
                <c:pt idx="673">
                  <c:v>1.1571876416440547</c:v>
                </c:pt>
                <c:pt idx="674">
                  <c:v>1.1570940084849817</c:v>
                </c:pt>
                <c:pt idx="675">
                  <c:v>1.1570036443629426</c:v>
                </c:pt>
                <c:pt idx="676">
                  <c:v>1.1569165737181921</c:v>
                </c:pt>
                <c:pt idx="677">
                  <c:v>1.1568328193840336</c:v>
                </c:pt>
                <c:pt idx="678">
                  <c:v>1.1567524027122993</c:v>
                </c:pt>
                <c:pt idx="679">
                  <c:v>1.1566753434083312</c:v>
                </c:pt>
                <c:pt idx="680">
                  <c:v>1.1566016598258737</c:v>
                </c:pt>
                <c:pt idx="681">
                  <c:v>1.1565313685320229</c:v>
                </c:pt>
                <c:pt idx="682">
                  <c:v>1.1564644847671652</c:v>
                </c:pt>
                <c:pt idx="683">
                  <c:v>1.1564010221882159</c:v>
                </c:pt>
                <c:pt idx="684">
                  <c:v>1.1563409928716577</c:v>
                </c:pt>
                <c:pt idx="685">
                  <c:v>1.1562844074505083</c:v>
                </c:pt>
                <c:pt idx="686">
                  <c:v>1.1562312751280353</c:v>
                </c:pt>
                <c:pt idx="687">
                  <c:v>1.1561816034225267</c:v>
                </c:pt>
                <c:pt idx="688">
                  <c:v>1.1561353985935001</c:v>
                </c:pt>
                <c:pt idx="689">
                  <c:v>1.156092665283756</c:v>
                </c:pt>
                <c:pt idx="690">
                  <c:v>1.156053406863889</c:v>
                </c:pt>
                <c:pt idx="691">
                  <c:v>1.1560176250535181</c:v>
                </c:pt>
                <c:pt idx="692">
                  <c:v>1.1559853203270622</c:v>
                </c:pt>
                <c:pt idx="693">
                  <c:v>1.1559564916382596</c:v>
                </c:pt>
                <c:pt idx="694">
                  <c:v>1.1559311367242839</c:v>
                </c:pt>
                <c:pt idx="695">
                  <c:v>1.1559092516960898</c:v>
                </c:pt>
                <c:pt idx="696">
                  <c:v>1.1558908315063743</c:v>
                </c:pt>
                <c:pt idx="697">
                  <c:v>1.1558758697467792</c:v>
                </c:pt>
                <c:pt idx="698">
                  <c:v>1.1558643585802033</c:v>
                </c:pt>
                <c:pt idx="699">
                  <c:v>1.1558562890124191</c:v>
                </c:pt>
                <c:pt idx="700">
                  <c:v>1.1558516506593388</c:v>
                </c:pt>
                <c:pt idx="701">
                  <c:v>1.1558504319560223</c:v>
                </c:pt>
                <c:pt idx="702">
                  <c:v>1.1558526199974637</c:v>
                </c:pt>
                <c:pt idx="703">
                  <c:v>1.155858200747472</c:v>
                </c:pt>
                <c:pt idx="704">
                  <c:v>1.1558671588888987</c:v>
                </c:pt>
                <c:pt idx="705">
                  <c:v>1.1558794779515171</c:v>
                </c:pt>
                <c:pt idx="706">
                  <c:v>1.1558951403454489</c:v>
                </c:pt>
                <c:pt idx="707">
                  <c:v>1.1559141273364109</c:v>
                </c:pt>
                <c:pt idx="708">
                  <c:v>1.1559364189255024</c:v>
                </c:pt>
                <c:pt idx="709">
                  <c:v>1.1559619941626165</c:v>
                </c:pt>
                <c:pt idx="710">
                  <c:v>1.1559908310048004</c:v>
                </c:pt>
                <c:pt idx="711">
                  <c:v>1.1560229063023579</c:v>
                </c:pt>
                <c:pt idx="712">
                  <c:v>1.1560581958323428</c:v>
                </c:pt>
                <c:pt idx="713">
                  <c:v>1.1560966744671686</c:v>
                </c:pt>
                <c:pt idx="714">
                  <c:v>1.1561383160254626</c:v>
                </c:pt>
                <c:pt idx="715">
                  <c:v>1.1561830933160386</c:v>
                </c:pt>
                <c:pt idx="716">
                  <c:v>1.1562309782669495</c:v>
                </c:pt>
                <c:pt idx="717">
                  <c:v>1.1562819418249302</c:v>
                </c:pt>
                <c:pt idx="718">
                  <c:v>1.1563359540130864</c:v>
                </c:pt>
                <c:pt idx="719">
                  <c:v>1.1563929840656231</c:v>
                </c:pt>
                <c:pt idx="720">
                  <c:v>1.1564530001984503</c:v>
                </c:pt>
                <c:pt idx="721">
                  <c:v>1.1565159699701197</c:v>
                </c:pt>
                <c:pt idx="722">
                  <c:v>1.1565818599794011</c:v>
                </c:pt>
                <c:pt idx="723">
                  <c:v>1.1566506360228432</c:v>
                </c:pt>
                <c:pt idx="724">
                  <c:v>1.1567222632307508</c:v>
                </c:pt>
                <c:pt idx="725">
                  <c:v>1.1567967058467479</c:v>
                </c:pt>
                <c:pt idx="726">
                  <c:v>1.1568739274973694</c:v>
                </c:pt>
                <c:pt idx="727">
                  <c:v>1.1569538909198858</c:v>
                </c:pt>
                <c:pt idx="728">
                  <c:v>1.1570365583935927</c:v>
                </c:pt>
                <c:pt idx="729">
                  <c:v>1.1571218912559473</c:v>
                </c:pt>
                <c:pt idx="730">
                  <c:v>1.157209850495559</c:v>
                </c:pt>
                <c:pt idx="731">
                  <c:v>1.1573003961646637</c:v>
                </c:pt>
                <c:pt idx="732">
                  <c:v>1.1573934879546692</c:v>
                </c:pt>
                <c:pt idx="733">
                  <c:v>1.1574890848114243</c:v>
                </c:pt>
                <c:pt idx="734">
                  <c:v>1.1575871451196627</c:v>
                </c:pt>
                <c:pt idx="735">
                  <c:v>1.1576876268537326</c:v>
                </c:pt>
                <c:pt idx="736">
                  <c:v>1.1577904872394962</c:v>
                </c:pt>
                <c:pt idx="737">
                  <c:v>1.1578956831979657</c:v>
                </c:pt>
                <c:pt idx="738">
                  <c:v>1.1580031710230017</c:v>
                </c:pt>
                <c:pt idx="739">
                  <c:v>1.1581129066252749</c:v>
                </c:pt>
                <c:pt idx="740">
                  <c:v>1.1582248454258366</c:v>
                </c:pt>
                <c:pt idx="741">
                  <c:v>1.1583389424193458</c:v>
                </c:pt>
                <c:pt idx="742">
                  <c:v>1.1584551521659787</c:v>
                </c:pt>
                <c:pt idx="743">
                  <c:v>1.1585734288843303</c:v>
                </c:pt>
                <c:pt idx="744">
                  <c:v>1.1586937264050527</c:v>
                </c:pt>
                <c:pt idx="745">
                  <c:v>1.1588159982225159</c:v>
                </c:pt>
                <c:pt idx="746">
                  <c:v>1.1589401973850211</c:v>
                </c:pt>
                <c:pt idx="747">
                  <c:v>1.1590662767928743</c:v>
                </c:pt>
                <c:pt idx="748">
                  <c:v>1.1591941889950199</c:v>
                </c:pt>
                <c:pt idx="749">
                  <c:v>1.1593238861424131</c:v>
                </c:pt>
                <c:pt idx="750">
                  <c:v>1.1594553202710769</c:v>
                </c:pt>
                <c:pt idx="751">
                  <c:v>1.1595884431954202</c:v>
                </c:pt>
                <c:pt idx="752">
                  <c:v>1.1597232064166241</c:v>
                </c:pt>
                <c:pt idx="753">
                  <c:v>1.1598595612028595</c:v>
                </c:pt>
                <c:pt idx="754">
                  <c:v>1.1599974587484887</c:v>
                </c:pt>
                <c:pt idx="755">
                  <c:v>1.1601368500480351</c:v>
                </c:pt>
                <c:pt idx="756">
                  <c:v>1.1602776858376533</c:v>
                </c:pt>
                <c:pt idx="757">
                  <c:v>1.1604199168626532</c:v>
                </c:pt>
                <c:pt idx="758">
                  <c:v>1.1605634936908489</c:v>
                </c:pt>
                <c:pt idx="759">
                  <c:v>1.1607083668305174</c:v>
                </c:pt>
                <c:pt idx="760">
                  <c:v>1.1608544866030368</c:v>
                </c:pt>
                <c:pt idx="761">
                  <c:v>1.1610018033916707</c:v>
                </c:pt>
                <c:pt idx="762">
                  <c:v>1.1611502673760319</c:v>
                </c:pt>
                <c:pt idx="763">
                  <c:v>1.1612998289782255</c:v>
                </c:pt>
                <c:pt idx="764">
                  <c:v>1.1614504382456883</c:v>
                </c:pt>
                <c:pt idx="765">
                  <c:v>1.1616020455290237</c:v>
                </c:pt>
                <c:pt idx="766">
                  <c:v>1.1617546010368411</c:v>
                </c:pt>
                <c:pt idx="767">
                  <c:v>1.1619080549965775</c:v>
                </c:pt>
                <c:pt idx="768">
                  <c:v>1.1620623578386042</c:v>
                </c:pt>
                <c:pt idx="769">
                  <c:v>1.1622174598580741</c:v>
                </c:pt>
                <c:pt idx="770">
                  <c:v>1.1623733115115578</c:v>
                </c:pt>
                <c:pt idx="771">
                  <c:v>1.1625298634052086</c:v>
                </c:pt>
                <c:pt idx="772">
                  <c:v>1.1626870661282251</c:v>
                </c:pt>
                <c:pt idx="773">
                  <c:v>1.1628448705730985</c:v>
                </c:pt>
                <c:pt idx="774">
                  <c:v>1.1630032275312343</c:v>
                </c:pt>
                <c:pt idx="775">
                  <c:v>1.1631620881558087</c:v>
                </c:pt>
                <c:pt idx="776">
                  <c:v>1.1633214036401527</c:v>
                </c:pt>
                <c:pt idx="777">
                  <c:v>1.1634811253417945</c:v>
                </c:pt>
                <c:pt idx="778">
                  <c:v>1.163641204888286</c:v>
                </c:pt>
                <c:pt idx="779">
                  <c:v>1.1638015940695257</c:v>
                </c:pt>
                <c:pt idx="780">
                  <c:v>1.1639622448544173</c:v>
                </c:pt>
                <c:pt idx="781">
                  <c:v>1.1641231095378994</c:v>
                </c:pt>
                <c:pt idx="782">
                  <c:v>1.1642841405200117</c:v>
                </c:pt>
                <c:pt idx="783">
                  <c:v>1.1644452904944824</c:v>
                </c:pt>
                <c:pt idx="784">
                  <c:v>1.1646065124891036</c:v>
                </c:pt>
                <c:pt idx="785">
                  <c:v>1.1647677597510169</c:v>
                </c:pt>
                <c:pt idx="786">
                  <c:v>1.1649289858042604</c:v>
                </c:pt>
                <c:pt idx="787">
                  <c:v>1.1650901444899189</c:v>
                </c:pt>
                <c:pt idx="788">
                  <c:v>1.1652511899225069</c:v>
                </c:pt>
                <c:pt idx="789">
                  <c:v>1.1654120765767959</c:v>
                </c:pt>
                <c:pt idx="790">
                  <c:v>1.1655727591676077</c:v>
                </c:pt>
                <c:pt idx="791">
                  <c:v>1.1657331928080885</c:v>
                </c:pt>
                <c:pt idx="792">
                  <c:v>1.1658933330247712</c:v>
                </c:pt>
                <c:pt idx="793">
                  <c:v>1.166053135553194</c:v>
                </c:pt>
                <c:pt idx="794">
                  <c:v>1.1662125565628814</c:v>
                </c:pt>
                <c:pt idx="795">
                  <c:v>1.1663715526471352</c:v>
                </c:pt>
                <c:pt idx="796">
                  <c:v>1.1665300806604388</c:v>
                </c:pt>
                <c:pt idx="797">
                  <c:v>1.1666880979434728</c:v>
                </c:pt>
                <c:pt idx="798">
                  <c:v>1.1668455622113256</c:v>
                </c:pt>
                <c:pt idx="799">
                  <c:v>1.1670024315045573</c:v>
                </c:pt>
                <c:pt idx="800">
                  <c:v>1.1671586643889582</c:v>
                </c:pt>
                <c:pt idx="801">
                  <c:v>1.1673142197842268</c:v>
                </c:pt>
                <c:pt idx="802">
                  <c:v>1.1674690569994399</c:v>
                </c:pt>
                <c:pt idx="803">
                  <c:v>1.1676231358483287</c:v>
                </c:pt>
                <c:pt idx="804">
                  <c:v>1.1677764165620554</c:v>
                </c:pt>
                <c:pt idx="805">
                  <c:v>1.1679288598286304</c:v>
                </c:pt>
                <c:pt idx="806">
                  <c:v>1.1680804267018763</c:v>
                </c:pt>
                <c:pt idx="807">
                  <c:v>1.1682310787198944</c:v>
                </c:pt>
                <c:pt idx="808">
                  <c:v>1.1683807779961304</c:v>
                </c:pt>
                <c:pt idx="809">
                  <c:v>1.1685294869331415</c:v>
                </c:pt>
                <c:pt idx="810">
                  <c:v>1.1686771684936421</c:v>
                </c:pt>
                <c:pt idx="811">
                  <c:v>1.1688237861387676</c:v>
                </c:pt>
                <c:pt idx="812">
                  <c:v>1.1689693037239728</c:v>
                </c:pt>
                <c:pt idx="813">
                  <c:v>1.1691136856429019</c:v>
                </c:pt>
                <c:pt idx="814">
                  <c:v>1.1692568968211869</c:v>
                </c:pt>
                <c:pt idx="815">
                  <c:v>1.1693989025435845</c:v>
                </c:pt>
                <c:pt idx="816">
                  <c:v>1.1695396686238564</c:v>
                </c:pt>
                <c:pt idx="817">
                  <c:v>1.1696791614999924</c:v>
                </c:pt>
                <c:pt idx="818">
                  <c:v>1.1698173479466742</c:v>
                </c:pt>
                <c:pt idx="819">
                  <c:v>1.1699541952877022</c:v>
                </c:pt>
                <c:pt idx="820">
                  <c:v>1.1700896714327798</c:v>
                </c:pt>
                <c:pt idx="821">
                  <c:v>1.1702237446350006</c:v>
                </c:pt>
                <c:pt idx="822">
                  <c:v>1.1703563838152686</c:v>
                </c:pt>
                <c:pt idx="823">
                  <c:v>1.1704875583035015</c:v>
                </c:pt>
                <c:pt idx="824">
                  <c:v>1.1706172380194486</c:v>
                </c:pt>
                <c:pt idx="825">
                  <c:v>1.1707453932697747</c:v>
                </c:pt>
                <c:pt idx="826">
                  <c:v>1.1708719949340303</c:v>
                </c:pt>
                <c:pt idx="827">
                  <c:v>1.17099701454464</c:v>
                </c:pt>
                <c:pt idx="828">
                  <c:v>1.17112042392636</c:v>
                </c:pt>
                <c:pt idx="829">
                  <c:v>1.1712421955824757</c:v>
                </c:pt>
                <c:pt idx="830">
                  <c:v>1.1713623024600046</c:v>
                </c:pt>
                <c:pt idx="831">
                  <c:v>1.1714807180052453</c:v>
                </c:pt>
                <c:pt idx="832">
                  <c:v>1.1715974162328706</c:v>
                </c:pt>
                <c:pt idx="833">
                  <c:v>1.1717123716509596</c:v>
                </c:pt>
                <c:pt idx="834">
                  <c:v>1.1718255593594054</c:v>
                </c:pt>
                <c:pt idx="835">
                  <c:v>1.171936954830761</c:v>
                </c:pt>
                <c:pt idx="836">
                  <c:v>1.1720465341664885</c:v>
                </c:pt>
                <c:pt idx="837">
                  <c:v>1.1721542739929183</c:v>
                </c:pt>
                <c:pt idx="838">
                  <c:v>1.1722601513452842</c:v>
                </c:pt>
                <c:pt idx="839">
                  <c:v>1.1723641439515324</c:v>
                </c:pt>
                <c:pt idx="840">
                  <c:v>1.1724662298827802</c:v>
                </c:pt>
                <c:pt idx="841">
                  <c:v>1.1725663878855608</c:v>
                </c:pt>
                <c:pt idx="842">
                  <c:v>1.1726645970011924</c:v>
                </c:pt>
                <c:pt idx="843">
                  <c:v>1.1727608370545652</c:v>
                </c:pt>
                <c:pt idx="844">
                  <c:v>1.1728550882340096</c:v>
                </c:pt>
                <c:pt idx="845">
                  <c:v>1.1729473312176395</c:v>
                </c:pt>
                <c:pt idx="846">
                  <c:v>1.1730375472584007</c:v>
                </c:pt>
                <c:pt idx="847">
                  <c:v>1.173125718151006</c:v>
                </c:pt>
                <c:pt idx="848">
                  <c:v>1.173211826117188</c:v>
                </c:pt>
                <c:pt idx="849">
                  <c:v>1.1732958539295657</c:v>
                </c:pt>
                <c:pt idx="850">
                  <c:v>1.1733777848260427</c:v>
                </c:pt>
                <c:pt idx="851">
                  <c:v>1.1734576026784094</c:v>
                </c:pt>
                <c:pt idx="852">
                  <c:v>1.1735352917317137</c:v>
                </c:pt>
                <c:pt idx="853">
                  <c:v>1.1736108368035338</c:v>
                </c:pt>
                <c:pt idx="854">
                  <c:v>1.1736842231234175</c:v>
                </c:pt>
                <c:pt idx="855">
                  <c:v>1.1737554365615279</c:v>
                </c:pt>
                <c:pt idx="856">
                  <c:v>1.1738244633958956</c:v>
                </c:pt>
                <c:pt idx="857">
                  <c:v>1.1738912903826624</c:v>
                </c:pt>
                <c:pt idx="858">
                  <c:v>1.1739559048836121</c:v>
                </c:pt>
                <c:pt idx="859">
                  <c:v>1.1740182946626274</c:v>
                </c:pt>
                <c:pt idx="860">
                  <c:v>1.1740784479561241</c:v>
                </c:pt>
                <c:pt idx="861">
                  <c:v>1.1741363536158749</c:v>
                </c:pt>
                <c:pt idx="862">
                  <c:v>1.1741920008613234</c:v>
                </c:pt>
                <c:pt idx="863">
                  <c:v>1.1742453794516452</c:v>
                </c:pt>
                <c:pt idx="864">
                  <c:v>1.1742964795968538</c:v>
                </c:pt>
                <c:pt idx="865">
                  <c:v>1.1743452920586384</c:v>
                </c:pt>
                <c:pt idx="866">
                  <c:v>1.1743918080324425</c:v>
                </c:pt>
                <c:pt idx="867">
                  <c:v>1.174436019246627</c:v>
                </c:pt>
                <c:pt idx="868">
                  <c:v>1.1744779178332245</c:v>
                </c:pt>
                <c:pt idx="869">
                  <c:v>1.1745174964395855</c:v>
                </c:pt>
                <c:pt idx="870">
                  <c:v>1.1745547482580043</c:v>
                </c:pt>
                <c:pt idx="871">
                  <c:v>1.1745896668216702</c:v>
                </c:pt>
                <c:pt idx="872">
                  <c:v>1.1746222462197564</c:v>
                </c:pt>
                <c:pt idx="873">
                  <c:v>1.1746524810688923</c:v>
                </c:pt>
                <c:pt idx="874">
                  <c:v>1.1746803663077769</c:v>
                </c:pt>
                <c:pt idx="875">
                  <c:v>1.1747058975020876</c:v>
                </c:pt>
                <c:pt idx="876">
                  <c:v>1.1747290706250941</c:v>
                </c:pt>
                <c:pt idx="877">
                  <c:v>1.1747498820285496</c:v>
                </c:pt>
                <c:pt idx="878">
                  <c:v>1.17476832871715</c:v>
                </c:pt>
                <c:pt idx="879">
                  <c:v>1.174784407985447</c:v>
                </c:pt>
                <c:pt idx="880">
                  <c:v>1.1747981176491884</c:v>
                </c:pt>
                <c:pt idx="881">
                  <c:v>1.1748094560596765</c:v>
                </c:pt>
                <c:pt idx="882">
                  <c:v>1.1748184218706821</c:v>
                </c:pt>
                <c:pt idx="883">
                  <c:v>1.1748250144153514</c:v>
                </c:pt>
                <c:pt idx="884">
                  <c:v>1.1748292332853087</c:v>
                </c:pt>
                <c:pt idx="885">
                  <c:v>1.1748310786644058</c:v>
                </c:pt>
                <c:pt idx="886">
                  <c:v>1.1748305510810355</c:v>
                </c:pt>
                <c:pt idx="887">
                  <c:v>1.1748276515973179</c:v>
                </c:pt>
                <c:pt idx="888">
                  <c:v>1.1748223817218013</c:v>
                </c:pt>
                <c:pt idx="889">
                  <c:v>1.1748147434087568</c:v>
                </c:pt>
                <c:pt idx="890">
                  <c:v>1.1748047390305438</c:v>
                </c:pt>
                <c:pt idx="891">
                  <c:v>1.1747923714493722</c:v>
                </c:pt>
                <c:pt idx="892">
                  <c:v>1.1747776439884037</c:v>
                </c:pt>
                <c:pt idx="893">
                  <c:v>1.1747605604029143</c:v>
                </c:pt>
                <c:pt idx="894">
                  <c:v>1.1747411248671409</c:v>
                </c:pt>
                <c:pt idx="895">
                  <c:v>1.1747193421036881</c:v>
                </c:pt>
                <c:pt idx="896">
                  <c:v>1.1746952171535587</c:v>
                </c:pt>
                <c:pt idx="897">
                  <c:v>1.1746687555921345</c:v>
                </c:pt>
                <c:pt idx="898">
                  <c:v>1.1746399634447287</c:v>
                </c:pt>
                <c:pt idx="899">
                  <c:v>1.1746088471424911</c:v>
                </c:pt>
                <c:pt idx="900">
                  <c:v>1.1745754136103033</c:v>
                </c:pt>
                <c:pt idx="901">
                  <c:v>1.1745396701087985</c:v>
                </c:pt>
                <c:pt idx="902">
                  <c:v>1.1745016245235522</c:v>
                </c:pt>
                <c:pt idx="903">
                  <c:v>1.1744612850343796</c:v>
                </c:pt>
                <c:pt idx="904">
                  <c:v>1.1744186603323334</c:v>
                </c:pt>
                <c:pt idx="905">
                  <c:v>1.1743737595051962</c:v>
                </c:pt>
                <c:pt idx="906">
                  <c:v>1.1743265921980568</c:v>
                </c:pt>
                <c:pt idx="907">
                  <c:v>1.1742771683967406</c:v>
                </c:pt>
                <c:pt idx="908">
                  <c:v>1.1742254985453293</c:v>
                </c:pt>
                <c:pt idx="909">
                  <c:v>1.1741715935474237</c:v>
                </c:pt>
                <c:pt idx="910">
                  <c:v>1.1741154647664782</c:v>
                </c:pt>
                <c:pt idx="911">
                  <c:v>1.174057123998987</c:v>
                </c:pt>
                <c:pt idx="912">
                  <c:v>1.1739965834909869</c:v>
                </c:pt>
                <c:pt idx="913">
                  <c:v>1.1739338559374819</c:v>
                </c:pt>
                <c:pt idx="914">
                  <c:v>1.1738689544288894</c:v>
                </c:pt>
                <c:pt idx="915">
                  <c:v>1.1738018925076714</c:v>
                </c:pt>
                <c:pt idx="916">
                  <c:v>1.1737326842873792</c:v>
                </c:pt>
                <c:pt idx="917">
                  <c:v>1.173661344222672</c:v>
                </c:pt>
                <c:pt idx="918">
                  <c:v>1.1735878871250771</c:v>
                </c:pt>
                <c:pt idx="919">
                  <c:v>1.1735123284395081</c:v>
                </c:pt>
                <c:pt idx="920">
                  <c:v>1.1734346839434762</c:v>
                </c:pt>
                <c:pt idx="921">
                  <c:v>1.1733549698199768</c:v>
                </c:pt>
                <c:pt idx="922">
                  <c:v>1.1732732028327839</c:v>
                </c:pt>
                <c:pt idx="923">
                  <c:v>1.173189400156325</c:v>
                </c:pt>
                <c:pt idx="924">
                  <c:v>1.1731035792474738</c:v>
                </c:pt>
                <c:pt idx="925">
                  <c:v>1.1730157582498506</c:v>
                </c:pt>
                <c:pt idx="926">
                  <c:v>1.1729259555368907</c:v>
                </c:pt>
                <c:pt idx="927">
                  <c:v>1.1728341901315318</c:v>
                </c:pt>
                <c:pt idx="928">
                  <c:v>1.1727404812881126</c:v>
                </c:pt>
                <c:pt idx="929">
                  <c:v>1.1726448489164538</c:v>
                </c:pt>
                <c:pt idx="930">
                  <c:v>1.1725473132344537</c:v>
                </c:pt>
                <c:pt idx="931">
                  <c:v>1.1724478949744492</c:v>
                </c:pt>
                <c:pt idx="932">
                  <c:v>1.1723466152415842</c:v>
                </c:pt>
                <c:pt idx="933">
                  <c:v>1.172243495615809</c:v>
                </c:pt>
                <c:pt idx="934">
                  <c:v>1.1721385582554495</c:v>
                </c:pt>
                <c:pt idx="935">
                  <c:v>1.1720318255551292</c:v>
                </c:pt>
                <c:pt idx="936">
                  <c:v>1.1719233204638213</c:v>
                </c:pt>
                <c:pt idx="937">
                  <c:v>1.1718130663725337</c:v>
                </c:pt>
                <c:pt idx="938">
                  <c:v>1.1717010871461266</c:v>
                </c:pt>
                <c:pt idx="939">
                  <c:v>1.1715874070676133</c:v>
                </c:pt>
                <c:pt idx="940">
                  <c:v>1.1714720507553618</c:v>
                </c:pt>
                <c:pt idx="941">
                  <c:v>1.1713550434380062</c:v>
                </c:pt>
                <c:pt idx="942">
                  <c:v>1.1712364106850457</c:v>
                </c:pt>
                <c:pt idx="943">
                  <c:v>1.1711161786524582</c:v>
                </c:pt>
                <c:pt idx="944">
                  <c:v>1.1709943737281496</c:v>
                </c:pt>
                <c:pt idx="945">
                  <c:v>1.1708710228921526</c:v>
                </c:pt>
                <c:pt idx="946">
                  <c:v>1.1707461534610373</c:v>
                </c:pt>
                <c:pt idx="947">
                  <c:v>1.1706197933356532</c:v>
                </c:pt>
                <c:pt idx="948">
                  <c:v>1.1704919707299373</c:v>
                </c:pt>
                <c:pt idx="949">
                  <c:v>1.170362714362712</c:v>
                </c:pt>
                <c:pt idx="950">
                  <c:v>1.1702320533570234</c:v>
                </c:pt>
                <c:pt idx="951">
                  <c:v>1.1701000172589595</c:v>
                </c:pt>
                <c:pt idx="952">
                  <c:v>1.1699666360831853</c:v>
                </c:pt>
                <c:pt idx="953">
                  <c:v>1.1698319403158819</c:v>
                </c:pt>
                <c:pt idx="954">
                  <c:v>1.1696959607449047</c:v>
                </c:pt>
                <c:pt idx="955">
                  <c:v>1.1695587286649323</c:v>
                </c:pt>
                <c:pt idx="956">
                  <c:v>1.1694202759067875</c:v>
                </c:pt>
                <c:pt idx="957">
                  <c:v>1.1692806345270987</c:v>
                </c:pt>
                <c:pt idx="958">
                  <c:v>1.1691398371246426</c:v>
                </c:pt>
                <c:pt idx="959">
                  <c:v>1.1689979167290752</c:v>
                </c:pt>
                <c:pt idx="960">
                  <c:v>1.1688549066898828</c:v>
                </c:pt>
                <c:pt idx="961">
                  <c:v>1.1687108409075528</c:v>
                </c:pt>
                <c:pt idx="962">
                  <c:v>1.1685657535921166</c:v>
                </c:pt>
                <c:pt idx="963">
                  <c:v>1.1684196794258226</c:v>
                </c:pt>
                <c:pt idx="964">
                  <c:v>1.1682726535074914</c:v>
                </c:pt>
                <c:pt idx="965">
                  <c:v>1.1681247112380722</c:v>
                </c:pt>
                <c:pt idx="966">
                  <c:v>1.1679758885290361</c:v>
                </c:pt>
                <c:pt idx="967">
                  <c:v>1.1678262216842918</c:v>
                </c:pt>
                <c:pt idx="968">
                  <c:v>1.1676757473093842</c:v>
                </c:pt>
                <c:pt idx="969">
                  <c:v>1.1675245025218111</c:v>
                </c:pt>
                <c:pt idx="970">
                  <c:v>1.1673725247887727</c:v>
                </c:pt>
                <c:pt idx="971">
                  <c:v>1.1672198519097183</c:v>
                </c:pt>
                <c:pt idx="972">
                  <c:v>1.1670665221366614</c:v>
                </c:pt>
                <c:pt idx="973">
                  <c:v>1.1669125739751498</c:v>
                </c:pt>
                <c:pt idx="974">
                  <c:v>1.1667580465151406</c:v>
                </c:pt>
                <c:pt idx="975">
                  <c:v>1.1666029789920156</c:v>
                </c:pt>
                <c:pt idx="976">
                  <c:v>1.1664474111005798</c:v>
                </c:pt>
                <c:pt idx="977">
                  <c:v>1.1662913829009511</c:v>
                </c:pt>
                <c:pt idx="978">
                  <c:v>1.1661349348168963</c:v>
                </c:pt>
                <c:pt idx="979">
                  <c:v>1.165978107583806</c:v>
                </c:pt>
                <c:pt idx="980">
                  <c:v>1.1658209422343153</c:v>
                </c:pt>
                <c:pt idx="981">
                  <c:v>1.1656634802186852</c:v>
                </c:pt>
                <c:pt idx="982">
                  <c:v>1.1655057632970678</c:v>
                </c:pt>
                <c:pt idx="983">
                  <c:v>1.1653478334720133</c:v>
                </c:pt>
                <c:pt idx="984">
                  <c:v>1.1651897331862318</c:v>
                </c:pt>
                <c:pt idx="985">
                  <c:v>1.1650315050830053</c:v>
                </c:pt>
                <c:pt idx="986">
                  <c:v>1.1648731922252753</c:v>
                </c:pt>
                <c:pt idx="987">
                  <c:v>1.1647148378293934</c:v>
                </c:pt>
                <c:pt idx="988">
                  <c:v>1.1645564854445785</c:v>
                </c:pt>
                <c:pt idx="989">
                  <c:v>1.1643981789866193</c:v>
                </c:pt>
                <c:pt idx="990">
                  <c:v>1.1642399625725481</c:v>
                </c:pt>
                <c:pt idx="991">
                  <c:v>1.1640818805279118</c:v>
                </c:pt>
                <c:pt idx="992">
                  <c:v>1.1639239775744505</c:v>
                </c:pt>
                <c:pt idx="993">
                  <c:v>1.1637662985867792</c:v>
                </c:pt>
                <c:pt idx="994">
                  <c:v>1.1636088886480929</c:v>
                </c:pt>
                <c:pt idx="995">
                  <c:v>1.1634517931711172</c:v>
                </c:pt>
                <c:pt idx="996">
                  <c:v>1.1632950577384806</c:v>
                </c:pt>
                <c:pt idx="997">
                  <c:v>1.1631387281283303</c:v>
                </c:pt>
                <c:pt idx="998">
                  <c:v>1.1629828504107407</c:v>
                </c:pt>
                <c:pt idx="999">
                  <c:v>1.1628274707113833</c:v>
                </c:pt>
                <c:pt idx="1000">
                  <c:v>1.1626726354383148</c:v>
                </c:pt>
                <c:pt idx="1001">
                  <c:v>1.1625183911524846</c:v>
                </c:pt>
                <c:pt idx="1002">
                  <c:v>1.1623647845983613</c:v>
                </c:pt>
                <c:pt idx="1003">
                  <c:v>1.1622118626454587</c:v>
                </c:pt>
                <c:pt idx="1004">
                  <c:v>1.1620596722953709</c:v>
                </c:pt>
                <c:pt idx="1005">
                  <c:v>1.1619082607530007</c:v>
                </c:pt>
                <c:pt idx="1006">
                  <c:v>1.1617576752674788</c:v>
                </c:pt>
                <c:pt idx="1007">
                  <c:v>1.1616079632570897</c:v>
                </c:pt>
                <c:pt idx="1008">
                  <c:v>1.1614591722385903</c:v>
                </c:pt>
                <c:pt idx="1009">
                  <c:v>1.1613113497201355</c:v>
                </c:pt>
                <c:pt idx="1010">
                  <c:v>1.1611645434692763</c:v>
                </c:pt>
                <c:pt idx="1011">
                  <c:v>1.1610188011261147</c:v>
                </c:pt>
                <c:pt idx="1012">
                  <c:v>1.160874170507763</c:v>
                </c:pt>
                <c:pt idx="1013">
                  <c:v>1.1607306994574684</c:v>
                </c:pt>
                <c:pt idx="1014">
                  <c:v>1.1605884358279874</c:v>
                </c:pt>
                <c:pt idx="1015">
                  <c:v>1.1604474274814438</c:v>
                </c:pt>
                <c:pt idx="1016">
                  <c:v>1.1603077222820504</c:v>
                </c:pt>
                <c:pt idx="1017">
                  <c:v>1.1601693680656457</c:v>
                </c:pt>
                <c:pt idx="1018">
                  <c:v>1.1600324127285786</c:v>
                </c:pt>
                <c:pt idx="1019">
                  <c:v>1.1598969040663729</c:v>
                </c:pt>
                <c:pt idx="1020">
                  <c:v>1.1597628898027754</c:v>
                </c:pt>
                <c:pt idx="1021">
                  <c:v>1.1596304176824896</c:v>
                </c:pt>
                <c:pt idx="1022">
                  <c:v>1.1594995352642301</c:v>
                </c:pt>
                <c:pt idx="1023">
                  <c:v>1.1593702900357121</c:v>
                </c:pt>
                <c:pt idx="1024">
                  <c:v>1.1592427295319234</c:v>
                </c:pt>
                <c:pt idx="1025">
                  <c:v>1.1591169009074027</c:v>
                </c:pt>
                <c:pt idx="1026">
                  <c:v>1.158992851383553</c:v>
                </c:pt>
                <c:pt idx="1027">
                  <c:v>1.1588706278916174</c:v>
                </c:pt>
                <c:pt idx="1028">
                  <c:v>1.15875027730303</c:v>
                </c:pt>
                <c:pt idx="1029">
                  <c:v>1.1586318462477854</c:v>
                </c:pt>
                <c:pt idx="1030">
                  <c:v>1.1585153811013262</c:v>
                </c:pt>
                <c:pt idx="1031">
                  <c:v>1.1584009281657526</c:v>
                </c:pt>
                <c:pt idx="1032">
                  <c:v>1.1582885333533504</c:v>
                </c:pt>
                <c:pt idx="1033">
                  <c:v>1.1581782424686702</c:v>
                </c:pt>
                <c:pt idx="1034">
                  <c:v>1.1580701009027887</c:v>
                </c:pt>
                <c:pt idx="1035">
                  <c:v>1.1579641537920538</c:v>
                </c:pt>
                <c:pt idx="1036">
                  <c:v>1.1578604460785411</c:v>
                </c:pt>
                <c:pt idx="1037">
                  <c:v>1.1577590222830869</c:v>
                </c:pt>
                <c:pt idx="1038">
                  <c:v>1.1576599265544298</c:v>
                </c:pt>
                <c:pt idx="1039">
                  <c:v>1.1575632027566451</c:v>
                </c:pt>
                <c:pt idx="1040">
                  <c:v>1.157468894356648</c:v>
                </c:pt>
                <c:pt idx="1041">
                  <c:v>1.1573770443281559</c:v>
                </c:pt>
                <c:pt idx="1042">
                  <c:v>1.1572876953837041</c:v>
                </c:pt>
                <c:pt idx="1043">
                  <c:v>1.1572008896975914</c:v>
                </c:pt>
                <c:pt idx="1044">
                  <c:v>1.1571166689713346</c:v>
                </c:pt>
                <c:pt idx="1045">
                  <c:v>1.1570350744239819</c:v>
                </c:pt>
                <c:pt idx="1046">
                  <c:v>1.1569561468682368</c:v>
                </c:pt>
                <c:pt idx="1047">
                  <c:v>1.1568799264825136</c:v>
                </c:pt>
                <c:pt idx="1048">
                  <c:v>1.1568064529819757</c:v>
                </c:pt>
                <c:pt idx="1049">
                  <c:v>1.1567357653707504</c:v>
                </c:pt>
                <c:pt idx="1050">
                  <c:v>1.1566679022424446</c:v>
                </c:pt>
                <c:pt idx="1051">
                  <c:v>1.1566029015020429</c:v>
                </c:pt>
                <c:pt idx="1052">
                  <c:v>1.1565408003226474</c:v>
                </c:pt>
                <c:pt idx="1053">
                  <c:v>1.1564816353835998</c:v>
                </c:pt>
                <c:pt idx="1054">
                  <c:v>1.1564254425634277</c:v>
                </c:pt>
                <c:pt idx="1055">
                  <c:v>1.156372257087005</c:v>
                </c:pt>
                <c:pt idx="1056">
                  <c:v>1.1563221134196302</c:v>
                </c:pt>
                <c:pt idx="1057">
                  <c:v>1.1562750452946673</c:v>
                </c:pt>
                <c:pt idx="1058">
                  <c:v>1.1562310856877291</c:v>
                </c:pt>
                <c:pt idx="1059">
                  <c:v>1.1561902666085924</c:v>
                </c:pt>
                <c:pt idx="1060">
                  <c:v>1.1561526195054532</c:v>
                </c:pt>
                <c:pt idx="1061">
                  <c:v>1.1561181747192417</c:v>
                </c:pt>
                <c:pt idx="1062">
                  <c:v>1.1560869618878764</c:v>
                </c:pt>
                <c:pt idx="1063">
                  <c:v>1.1560590095933037</c:v>
                </c:pt>
                <c:pt idx="1064">
                  <c:v>1.1560343456351754</c:v>
                </c:pt>
                <c:pt idx="1065">
                  <c:v>1.1560129966973063</c:v>
                </c:pt>
                <c:pt idx="1066">
                  <c:v>1.1559949885986183</c:v>
                </c:pt>
                <c:pt idx="1067">
                  <c:v>1.1559803461162403</c:v>
                </c:pt>
                <c:pt idx="1068">
                  <c:v>1.1559690929486091</c:v>
                </c:pt>
                <c:pt idx="1069">
                  <c:v>1.1559612517730455</c:v>
                </c:pt>
                <c:pt idx="1070">
                  <c:v>1.1559610838003975</c:v>
                </c:pt>
              </c:numCache>
            </c:numRef>
          </c:xVal>
          <c:yVal>
            <c:numRef>
              <c:f>ReportFile2!$R$4917:$R$5987</c:f>
              <c:numCache>
                <c:formatCode>General</c:formatCode>
                <c:ptCount val="1071"/>
                <c:pt idx="0">
                  <c:v>4.8279100723540311E-6</c:v>
                </c:pt>
                <c:pt idx="1">
                  <c:v>2.9138751075058228E-5</c:v>
                </c:pt>
                <c:pt idx="2">
                  <c:v>1.4690138954582779E-4</c:v>
                </c:pt>
                <c:pt idx="3">
                  <c:v>5.6838855610358437E-4</c:v>
                </c:pt>
                <c:pt idx="4">
                  <c:v>1.145625054814695E-3</c:v>
                </c:pt>
                <c:pt idx="5">
                  <c:v>1.7211519311523139E-3</c:v>
                </c:pt>
                <c:pt idx="6">
                  <c:v>2.2947401461162996E-3</c:v>
                </c:pt>
                <c:pt idx="7">
                  <c:v>2.8661628944600379E-3</c:v>
                </c:pt>
                <c:pt idx="8">
                  <c:v>3.4351957467603678E-3</c:v>
                </c:pt>
                <c:pt idx="9">
                  <c:v>4.001616778087979E-3</c:v>
                </c:pt>
                <c:pt idx="10">
                  <c:v>4.5652067020680361E-3</c:v>
                </c:pt>
                <c:pt idx="11">
                  <c:v>5.1257489783765415E-3</c:v>
                </c:pt>
                <c:pt idx="12">
                  <c:v>5.6830299617334932E-3</c:v>
                </c:pt>
                <c:pt idx="13">
                  <c:v>6.236838981868797E-3</c:v>
                </c:pt>
                <c:pt idx="14">
                  <c:v>6.7869684747242668E-3</c:v>
                </c:pt>
                <c:pt idx="15">
                  <c:v>7.3332140947437478E-3</c:v>
                </c:pt>
                <c:pt idx="16">
                  <c:v>7.8753747927605908E-3</c:v>
                </c:pt>
                <c:pt idx="17">
                  <c:v>8.4132529324581606E-3</c:v>
                </c:pt>
                <c:pt idx="18">
                  <c:v>8.9466543736873363E-3</c:v>
                </c:pt>
                <c:pt idx="19">
                  <c:v>9.475388568888285E-3</c:v>
                </c:pt>
                <c:pt idx="20">
                  <c:v>9.9992686286612814E-3</c:v>
                </c:pt>
                <c:pt idx="21">
                  <c:v>1.0518111411327424E-2</c:v>
                </c:pt>
                <c:pt idx="22">
                  <c:v>1.1031737598915747E-2</c:v>
                </c:pt>
                <c:pt idx="23">
                  <c:v>1.1539971743610187E-2</c:v>
                </c:pt>
                <c:pt idx="24">
                  <c:v>1.204264235819961E-2</c:v>
                </c:pt>
                <c:pt idx="25">
                  <c:v>1.2539581950703512E-2</c:v>
                </c:pt>
                <c:pt idx="26">
                  <c:v>1.3030627083452696E-2</c:v>
                </c:pt>
                <c:pt idx="27">
                  <c:v>1.351561842436106E-2</c:v>
                </c:pt>
                <c:pt idx="28">
                  <c:v>1.3994400791565354E-2</c:v>
                </c:pt>
                <c:pt idx="29">
                  <c:v>1.4466823175582387E-2</c:v>
                </c:pt>
                <c:pt idx="30">
                  <c:v>1.4932738786399374E-2</c:v>
                </c:pt>
                <c:pt idx="31">
                  <c:v>1.5392005076482872E-2</c:v>
                </c:pt>
                <c:pt idx="32">
                  <c:v>1.5844483769637176E-2</c:v>
                </c:pt>
                <c:pt idx="33">
                  <c:v>1.6290040865613031E-2</c:v>
                </c:pt>
                <c:pt idx="34">
                  <c:v>1.6728546675083163E-2</c:v>
                </c:pt>
                <c:pt idx="35">
                  <c:v>1.7159875800846647E-2</c:v>
                </c:pt>
                <c:pt idx="36">
                  <c:v>1.7583907179069401E-2</c:v>
                </c:pt>
                <c:pt idx="37">
                  <c:v>1.8000524051907156E-2</c:v>
                </c:pt>
                <c:pt idx="38">
                  <c:v>1.8409613978430814E-2</c:v>
                </c:pt>
                <c:pt idx="39">
                  <c:v>1.8811068813739593E-2</c:v>
                </c:pt>
                <c:pt idx="40">
                  <c:v>1.9204784731579938E-2</c:v>
                </c:pt>
                <c:pt idx="41">
                  <c:v>1.9590662164485708E-2</c:v>
                </c:pt>
                <c:pt idx="42">
                  <c:v>1.9968605823060023E-2</c:v>
                </c:pt>
                <c:pt idx="43">
                  <c:v>2.033852466819833E-2</c:v>
                </c:pt>
                <c:pt idx="44">
                  <c:v>2.0700331865919859E-2</c:v>
                </c:pt>
                <c:pt idx="45">
                  <c:v>2.1053944788644266E-2</c:v>
                </c:pt>
                <c:pt idx="46">
                  <c:v>2.1399284957760563E-2</c:v>
                </c:pt>
                <c:pt idx="47">
                  <c:v>2.1736278036766452E-2</c:v>
                </c:pt>
                <c:pt idx="48">
                  <c:v>2.2064853781754185E-2</c:v>
                </c:pt>
                <c:pt idx="49">
                  <c:v>2.2384945999141617E-2</c:v>
                </c:pt>
                <c:pt idx="50">
                  <c:v>2.2696492515179228E-2</c:v>
                </c:pt>
                <c:pt idx="51">
                  <c:v>2.2999435130167334E-2</c:v>
                </c:pt>
                <c:pt idx="52">
                  <c:v>2.3293719579049691E-2</c:v>
                </c:pt>
                <c:pt idx="53">
                  <c:v>2.3579295462078702E-2</c:v>
                </c:pt>
                <c:pt idx="54">
                  <c:v>2.3856116221420327E-2</c:v>
                </c:pt>
                <c:pt idx="55">
                  <c:v>2.4124139085835689E-2</c:v>
                </c:pt>
                <c:pt idx="56">
                  <c:v>2.4383325016876296E-2</c:v>
                </c:pt>
                <c:pt idx="57">
                  <c:v>2.4633638638143475E-2</c:v>
                </c:pt>
                <c:pt idx="58">
                  <c:v>2.4875048224188571E-2</c:v>
                </c:pt>
                <c:pt idx="59">
                  <c:v>2.5107525592721409E-2</c:v>
                </c:pt>
                <c:pt idx="60">
                  <c:v>2.5331046085710008E-2</c:v>
                </c:pt>
                <c:pt idx="61">
                  <c:v>2.5545588504853885E-2</c:v>
                </c:pt>
                <c:pt idx="62">
                  <c:v>2.575113503397921E-2</c:v>
                </c:pt>
                <c:pt idx="63">
                  <c:v>2.5947671213423701E-2</c:v>
                </c:pt>
                <c:pt idx="64">
                  <c:v>2.6135185841870547E-2</c:v>
                </c:pt>
                <c:pt idx="65">
                  <c:v>2.631367094444018E-2</c:v>
                </c:pt>
                <c:pt idx="66">
                  <c:v>2.648312171592359E-2</c:v>
                </c:pt>
                <c:pt idx="67">
                  <c:v>2.6643536464700267E-2</c:v>
                </c:pt>
                <c:pt idx="68">
                  <c:v>2.6794916455471236E-2</c:v>
                </c:pt>
                <c:pt idx="69">
                  <c:v>2.6937266045523416E-2</c:v>
                </c:pt>
                <c:pt idx="70">
                  <c:v>2.7070592411341576E-2</c:v>
                </c:pt>
                <c:pt idx="71">
                  <c:v>2.7194905657992704E-2</c:v>
                </c:pt>
                <c:pt idx="72">
                  <c:v>2.731021862664371E-2</c:v>
                </c:pt>
                <c:pt idx="73">
                  <c:v>2.741654691168164E-2</c:v>
                </c:pt>
                <c:pt idx="74">
                  <c:v>2.7513908815224631E-2</c:v>
                </c:pt>
                <c:pt idx="75">
                  <c:v>2.7602325222961195E-2</c:v>
                </c:pt>
                <c:pt idx="76">
                  <c:v>2.7681819604098767E-2</c:v>
                </c:pt>
                <c:pt idx="77">
                  <c:v>2.7752417896031497E-2</c:v>
                </c:pt>
                <c:pt idx="78">
                  <c:v>2.7814148471405495E-2</c:v>
                </c:pt>
                <c:pt idx="79">
                  <c:v>2.786704210779006E-2</c:v>
                </c:pt>
                <c:pt idx="80">
                  <c:v>2.7911131954209967E-2</c:v>
                </c:pt>
                <c:pt idx="81">
                  <c:v>2.7946453305827401E-2</c:v>
                </c:pt>
                <c:pt idx="82">
                  <c:v>2.7973043771831373E-2</c:v>
                </c:pt>
                <c:pt idx="83">
                  <c:v>2.7990943103344327E-2</c:v>
                </c:pt>
                <c:pt idx="84">
                  <c:v>2.8000193158897901E-2</c:v>
                </c:pt>
                <c:pt idx="85">
                  <c:v>2.8000837800456313E-2</c:v>
                </c:pt>
                <c:pt idx="86">
                  <c:v>2.7992922926885291E-2</c:v>
                </c:pt>
                <c:pt idx="87">
                  <c:v>2.7976496426826231E-2</c:v>
                </c:pt>
                <c:pt idx="88">
                  <c:v>2.7951607971796823E-2</c:v>
                </c:pt>
                <c:pt idx="89">
                  <c:v>2.7918309187455363E-2</c:v>
                </c:pt>
                <c:pt idx="90">
                  <c:v>2.787665347190663E-2</c:v>
                </c:pt>
                <c:pt idx="91">
                  <c:v>2.7826695933206008E-2</c:v>
                </c:pt>
                <c:pt idx="92">
                  <c:v>2.7768493397453856E-2</c:v>
                </c:pt>
                <c:pt idx="93">
                  <c:v>2.7702104356781509E-2</c:v>
                </c:pt>
                <c:pt idx="94">
                  <c:v>2.7627588962839345E-2</c:v>
                </c:pt>
                <c:pt idx="95">
                  <c:v>2.7545008810929777E-2</c:v>
                </c:pt>
                <c:pt idx="96">
                  <c:v>2.7454427113152862E-2</c:v>
                </c:pt>
                <c:pt idx="97">
                  <c:v>2.7355908531042968E-2</c:v>
                </c:pt>
                <c:pt idx="98">
                  <c:v>2.7249519154826051E-2</c:v>
                </c:pt>
                <c:pt idx="99">
                  <c:v>2.7135326541664867E-2</c:v>
                </c:pt>
                <c:pt idx="100">
                  <c:v>2.7013399481419023E-2</c:v>
                </c:pt>
                <c:pt idx="101">
                  <c:v>2.6883808141102396E-2</c:v>
                </c:pt>
                <c:pt idx="102">
                  <c:v>2.674662403276535E-2</c:v>
                </c:pt>
                <c:pt idx="103">
                  <c:v>2.6601919783118339E-2</c:v>
                </c:pt>
                <c:pt idx="104">
                  <c:v>2.6449769340204994E-2</c:v>
                </c:pt>
                <c:pt idx="105">
                  <c:v>2.6290247739690142E-2</c:v>
                </c:pt>
                <c:pt idx="106">
                  <c:v>2.612343118488147E-2</c:v>
                </c:pt>
                <c:pt idx="107">
                  <c:v>2.5949396981709692E-2</c:v>
                </c:pt>
                <c:pt idx="108">
                  <c:v>2.5768223520836797E-2</c:v>
                </c:pt>
                <c:pt idx="109">
                  <c:v>2.5579990165183492E-2</c:v>
                </c:pt>
                <c:pt idx="110">
                  <c:v>2.5384777388588072E-2</c:v>
                </c:pt>
                <c:pt idx="111">
                  <c:v>2.5182666531730204E-2</c:v>
                </c:pt>
                <c:pt idx="112">
                  <c:v>2.4973739939789911E-2</c:v>
                </c:pt>
                <c:pt idx="113">
                  <c:v>2.4758080864037881E-2</c:v>
                </c:pt>
                <c:pt idx="114">
                  <c:v>2.4535773441795677E-2</c:v>
                </c:pt>
                <c:pt idx="115">
                  <c:v>2.4306902667347943E-2</c:v>
                </c:pt>
                <c:pt idx="116">
                  <c:v>2.407155437076983E-2</c:v>
                </c:pt>
                <c:pt idx="117">
                  <c:v>2.3829815200719463E-2</c:v>
                </c:pt>
                <c:pt idx="118">
                  <c:v>2.3581772563872078E-2</c:v>
                </c:pt>
                <c:pt idx="119">
                  <c:v>2.3327514650825252E-2</c:v>
                </c:pt>
                <c:pt idx="120">
                  <c:v>2.3067130373245665E-2</c:v>
                </c:pt>
                <c:pt idx="121">
                  <c:v>2.2800709367742398E-2</c:v>
                </c:pt>
                <c:pt idx="122">
                  <c:v>2.2528341940225995E-2</c:v>
                </c:pt>
                <c:pt idx="123">
                  <c:v>2.2250119081002606E-2</c:v>
                </c:pt>
                <c:pt idx="124">
                  <c:v>2.1966132416144236E-2</c:v>
                </c:pt>
                <c:pt idx="125">
                  <c:v>2.1676474196461792E-2</c:v>
                </c:pt>
                <c:pt idx="126">
                  <c:v>2.1381237296594913E-2</c:v>
                </c:pt>
                <c:pt idx="127">
                  <c:v>2.1080515148187373E-2</c:v>
                </c:pt>
                <c:pt idx="128">
                  <c:v>2.077440177006178E-2</c:v>
                </c:pt>
                <c:pt idx="129">
                  <c:v>2.0462991726938506E-2</c:v>
                </c:pt>
                <c:pt idx="130">
                  <c:v>2.0146380111909484E-2</c:v>
                </c:pt>
                <c:pt idx="131">
                  <c:v>1.9824662524021059E-2</c:v>
                </c:pt>
                <c:pt idx="132">
                  <c:v>1.9497935067044392E-2</c:v>
                </c:pt>
                <c:pt idx="133">
                  <c:v>1.9166294324418028E-2</c:v>
                </c:pt>
                <c:pt idx="134">
                  <c:v>1.8829837343183473E-2</c:v>
                </c:pt>
                <c:pt idx="135">
                  <c:v>1.8488661616088992E-2</c:v>
                </c:pt>
                <c:pt idx="136">
                  <c:v>1.8142865068166893E-2</c:v>
                </c:pt>
                <c:pt idx="137">
                  <c:v>1.7792546045725728E-2</c:v>
                </c:pt>
                <c:pt idx="138">
                  <c:v>1.743780329688362E-2</c:v>
                </c:pt>
                <c:pt idx="139">
                  <c:v>1.707873596993488E-2</c:v>
                </c:pt>
                <c:pt idx="140">
                  <c:v>1.6715443570367666E-2</c:v>
                </c:pt>
                <c:pt idx="141">
                  <c:v>1.6348025981168034E-2</c:v>
                </c:pt>
                <c:pt idx="142">
                  <c:v>1.5976583437779541E-2</c:v>
                </c:pt>
                <c:pt idx="143">
                  <c:v>1.5601216502906258E-2</c:v>
                </c:pt>
                <c:pt idx="144">
                  <c:v>1.5222026074205284E-2</c:v>
                </c:pt>
                <c:pt idx="145">
                  <c:v>1.4839113355780847E-2</c:v>
                </c:pt>
                <c:pt idx="146">
                  <c:v>1.4452579862249328E-2</c:v>
                </c:pt>
                <c:pt idx="147">
                  <c:v>1.4062527386474262E-2</c:v>
                </c:pt>
                <c:pt idx="148">
                  <c:v>1.3669058013299294E-2</c:v>
                </c:pt>
                <c:pt idx="149">
                  <c:v>1.3272274089177251E-2</c:v>
                </c:pt>
                <c:pt idx="150">
                  <c:v>1.2872278218321053E-2</c:v>
                </c:pt>
                <c:pt idx="151">
                  <c:v>1.2469173261334995E-2</c:v>
                </c:pt>
                <c:pt idx="152">
                  <c:v>1.2063062295329196E-2</c:v>
                </c:pt>
                <c:pt idx="153">
                  <c:v>1.165404864938783E-2</c:v>
                </c:pt>
                <c:pt idx="154">
                  <c:v>1.1242235848277731E-2</c:v>
                </c:pt>
                <c:pt idx="155">
                  <c:v>1.0827727637547585E-2</c:v>
                </c:pt>
                <c:pt idx="156">
                  <c:v>1.041062795278528E-2</c:v>
                </c:pt>
                <c:pt idx="157">
                  <c:v>9.9910409190287278E-3</c:v>
                </c:pt>
                <c:pt idx="158">
                  <c:v>9.5690708438316077E-3</c:v>
                </c:pt>
                <c:pt idx="159">
                  <c:v>9.1448222020346723E-3</c:v>
                </c:pt>
                <c:pt idx="160">
                  <c:v>8.7183996220360736E-3</c:v>
                </c:pt>
                <c:pt idx="161">
                  <c:v>8.2899078983258712E-3</c:v>
                </c:pt>
                <c:pt idx="162">
                  <c:v>7.8594519522422659E-3</c:v>
                </c:pt>
                <c:pt idx="163">
                  <c:v>7.4271368494154399E-3</c:v>
                </c:pt>
                <c:pt idx="164">
                  <c:v>6.9930677741630908E-3</c:v>
                </c:pt>
                <c:pt idx="165">
                  <c:v>6.5573500275402131E-3</c:v>
                </c:pt>
                <c:pt idx="166">
                  <c:v>6.1200890232636484E-3</c:v>
                </c:pt>
                <c:pt idx="167">
                  <c:v>5.6813902675438756E-3</c:v>
                </c:pt>
                <c:pt idx="168">
                  <c:v>5.241359354899406E-3</c:v>
                </c:pt>
                <c:pt idx="169">
                  <c:v>4.800101967056331E-3</c:v>
                </c:pt>
                <c:pt idx="170">
                  <c:v>4.3577238580479504E-3</c:v>
                </c:pt>
                <c:pt idx="171">
                  <c:v>3.9143308389619274E-3</c:v>
                </c:pt>
                <c:pt idx="172">
                  <c:v>3.4700287809669916E-3</c:v>
                </c:pt>
                <c:pt idx="173">
                  <c:v>3.0249236049582138E-3</c:v>
                </c:pt>
                <c:pt idx="174">
                  <c:v>2.5791212650411559E-3</c:v>
                </c:pt>
                <c:pt idx="175">
                  <c:v>2.1327277453429775E-3</c:v>
                </c:pt>
                <c:pt idx="176">
                  <c:v>1.6858490511933819E-3</c:v>
                </c:pt>
                <c:pt idx="177">
                  <c:v>1.2385911983503195E-3</c:v>
                </c:pt>
                <c:pt idx="178">
                  <c:v>7.9106020885525753E-4</c:v>
                </c:pt>
                <c:pt idx="179">
                  <c:v>3.4336209172358521E-4</c:v>
                </c:pt>
                <c:pt idx="180">
                  <c:v>-1.0439715462164484E-4</c:v>
                </c:pt>
                <c:pt idx="181">
                  <c:v>-5.5211155571581602E-4</c:v>
                </c:pt>
                <c:pt idx="182">
                  <c:v>-9.9967517629687965E-4</c:v>
                </c:pt>
                <c:pt idx="183">
                  <c:v>-1.4469821192500583E-3</c:v>
                </c:pt>
                <c:pt idx="184">
                  <c:v>-1.8939265425112607E-3</c:v>
                </c:pt>
                <c:pt idx="185">
                  <c:v>-2.3404026676171934E-3</c:v>
                </c:pt>
                <c:pt idx="186">
                  <c:v>-2.786304785829669E-3</c:v>
                </c:pt>
                <c:pt idx="187">
                  <c:v>-3.231527268924369E-3</c:v>
                </c:pt>
                <c:pt idx="188">
                  <c:v>-3.6759645881258656E-3</c:v>
                </c:pt>
                <c:pt idx="189">
                  <c:v>-4.1195113091681591E-3</c:v>
                </c:pt>
                <c:pt idx="190">
                  <c:v>-4.5620621163378504E-3</c:v>
                </c:pt>
                <c:pt idx="191">
                  <c:v>-5.0035118120431562E-3</c:v>
                </c:pt>
                <c:pt idx="192">
                  <c:v>-5.4437553333887227E-3</c:v>
                </c:pt>
                <c:pt idx="193">
                  <c:v>-5.8826877658762749E-3</c:v>
                </c:pt>
                <c:pt idx="194">
                  <c:v>-6.3202043501964077E-3</c:v>
                </c:pt>
                <c:pt idx="195">
                  <c:v>-6.7562004874701202E-3</c:v>
                </c:pt>
                <c:pt idx="196">
                  <c:v>-7.1905717632111052E-3</c:v>
                </c:pt>
                <c:pt idx="197">
                  <c:v>-7.623213952863717E-3</c:v>
                </c:pt>
                <c:pt idx="198">
                  <c:v>-8.0540230282676976E-3</c:v>
                </c:pt>
                <c:pt idx="199">
                  <c:v>-8.4828951838033014E-3</c:v>
                </c:pt>
                <c:pt idx="200">
                  <c:v>-8.9097268283269519E-3</c:v>
                </c:pt>
                <c:pt idx="201">
                  <c:v>-9.3344146209601072E-3</c:v>
                </c:pt>
                <c:pt idx="202">
                  <c:v>-9.7568554601048831E-3</c:v>
                </c:pt>
                <c:pt idx="203">
                  <c:v>-1.0176946519839631E-2</c:v>
                </c:pt>
                <c:pt idx="204">
                  <c:v>-1.059458524273593E-2</c:v>
                </c:pt>
                <c:pt idx="205">
                  <c:v>-1.1009669368236418E-2</c:v>
                </c:pt>
                <c:pt idx="206">
                  <c:v>-1.142209693425E-2</c:v>
                </c:pt>
                <c:pt idx="207">
                  <c:v>-1.1831766297830573E-2</c:v>
                </c:pt>
                <c:pt idx="208">
                  <c:v>-1.2238576151494986E-2</c:v>
                </c:pt>
                <c:pt idx="209">
                  <c:v>-1.2642425530952383E-2</c:v>
                </c:pt>
                <c:pt idx="210">
                  <c:v>-1.3043213839515452E-2</c:v>
                </c:pt>
                <c:pt idx="211">
                  <c:v>-1.3440840846389003E-2</c:v>
                </c:pt>
                <c:pt idx="212">
                  <c:v>-1.3835206720798838E-2</c:v>
                </c:pt>
                <c:pt idx="213">
                  <c:v>-1.422621203727099E-2</c:v>
                </c:pt>
                <c:pt idx="214">
                  <c:v>-1.4613757786996886E-2</c:v>
                </c:pt>
                <c:pt idx="215">
                  <c:v>-1.4997745412088632E-2</c:v>
                </c:pt>
                <c:pt idx="216">
                  <c:v>-1.5378076793965275E-2</c:v>
                </c:pt>
                <c:pt idx="217">
                  <c:v>-1.5754654294732284E-2</c:v>
                </c:pt>
                <c:pt idx="218">
                  <c:v>-1.6127380771401922E-2</c:v>
                </c:pt>
                <c:pt idx="219">
                  <c:v>-1.64961595750692E-2</c:v>
                </c:pt>
                <c:pt idx="220">
                  <c:v>-1.6860894584054192E-2</c:v>
                </c:pt>
                <c:pt idx="221">
                  <c:v>-1.7221490219898432E-2</c:v>
                </c:pt>
                <c:pt idx="222">
                  <c:v>-1.7577851456852627E-2</c:v>
                </c:pt>
                <c:pt idx="223">
                  <c:v>-1.7929883853420578E-2</c:v>
                </c:pt>
                <c:pt idx="224">
                  <c:v>-1.8277493567490376E-2</c:v>
                </c:pt>
                <c:pt idx="225">
                  <c:v>-1.8620587359924161E-2</c:v>
                </c:pt>
                <c:pt idx="226">
                  <c:v>-1.8959072634896712E-2</c:v>
                </c:pt>
                <c:pt idx="227">
                  <c:v>-1.929285744585647E-2</c:v>
                </c:pt>
                <c:pt idx="228">
                  <c:v>-1.9621850528061615E-2</c:v>
                </c:pt>
                <c:pt idx="229">
                  <c:v>-1.9945961302760582E-2</c:v>
                </c:pt>
                <c:pt idx="230">
                  <c:v>-2.0265099911009891E-2</c:v>
                </c:pt>
                <c:pt idx="231">
                  <c:v>-2.057917722566166E-2</c:v>
                </c:pt>
                <c:pt idx="232">
                  <c:v>-2.0888104877066473E-2</c:v>
                </c:pt>
                <c:pt idx="233">
                  <c:v>-2.1191795272336236E-2</c:v>
                </c:pt>
                <c:pt idx="234">
                  <c:v>-2.1490161628275314E-2</c:v>
                </c:pt>
                <c:pt idx="235">
                  <c:v>-2.1783117970719641E-2</c:v>
                </c:pt>
                <c:pt idx="236">
                  <c:v>-2.2070579177782747E-2</c:v>
                </c:pt>
                <c:pt idx="237">
                  <c:v>-2.2352460991978674E-2</c:v>
                </c:pt>
                <c:pt idx="238">
                  <c:v>-2.2628680045694835E-2</c:v>
                </c:pt>
                <c:pt idx="239">
                  <c:v>-2.2899153886311158E-2</c:v>
                </c:pt>
                <c:pt idx="240">
                  <c:v>-2.3163800998755195E-2</c:v>
                </c:pt>
                <c:pt idx="241">
                  <c:v>-2.3422540820079055E-2</c:v>
                </c:pt>
                <c:pt idx="242">
                  <c:v>-2.3675293796016246E-2</c:v>
                </c:pt>
                <c:pt idx="243">
                  <c:v>-2.3921981350606469E-2</c:v>
                </c:pt>
                <c:pt idx="244">
                  <c:v>-2.4162525962562919E-2</c:v>
                </c:pt>
                <c:pt idx="245">
                  <c:v>-2.4396851173863424E-2</c:v>
                </c:pt>
                <c:pt idx="246">
                  <c:v>-2.4624881595562944E-2</c:v>
                </c:pt>
                <c:pt idx="247">
                  <c:v>-2.484654295667969E-2</c:v>
                </c:pt>
                <c:pt idx="248">
                  <c:v>-2.5061762146636975E-2</c:v>
                </c:pt>
                <c:pt idx="249">
                  <c:v>-2.5270467162873275E-2</c:v>
                </c:pt>
                <c:pt idx="250">
                  <c:v>-2.5472587211309163E-2</c:v>
                </c:pt>
                <c:pt idx="251">
                  <c:v>-2.566805278363973E-2</c:v>
                </c:pt>
                <c:pt idx="252">
                  <c:v>-2.5856795527633699E-2</c:v>
                </c:pt>
                <c:pt idx="253">
                  <c:v>-2.6038748382273165E-2</c:v>
                </c:pt>
                <c:pt idx="254">
                  <c:v>-2.6213845609309467E-2</c:v>
                </c:pt>
                <c:pt idx="255">
                  <c:v>-2.6382022764268626E-2</c:v>
                </c:pt>
                <c:pt idx="256">
                  <c:v>-2.654321679300992E-2</c:v>
                </c:pt>
                <c:pt idx="257">
                  <c:v>-2.6697365997338462E-2</c:v>
                </c:pt>
                <c:pt idx="258">
                  <c:v>-2.6844410093615254E-2</c:v>
                </c:pt>
                <c:pt idx="259">
                  <c:v>-2.698429025943733E-2</c:v>
                </c:pt>
                <c:pt idx="260">
                  <c:v>-2.7116949068505737E-2</c:v>
                </c:pt>
                <c:pt idx="261">
                  <c:v>-2.7242330712582495E-2</c:v>
                </c:pt>
                <c:pt idx="262">
                  <c:v>-2.7360380806073406E-2</c:v>
                </c:pt>
                <c:pt idx="263">
                  <c:v>-2.747104652712655E-2</c:v>
                </c:pt>
                <c:pt idx="264">
                  <c:v>-2.7574276719555795E-2</c:v>
                </c:pt>
                <c:pt idx="265">
                  <c:v>-2.767002176400429E-2</c:v>
                </c:pt>
                <c:pt idx="266">
                  <c:v>-2.7758233696231267E-2</c:v>
                </c:pt>
                <c:pt idx="267">
                  <c:v>-2.7838866268437398E-2</c:v>
                </c:pt>
                <c:pt idx="268">
                  <c:v>-2.7911874902071074E-2</c:v>
                </c:pt>
                <c:pt idx="269">
                  <c:v>-2.7977216739690766E-2</c:v>
                </c:pt>
                <c:pt idx="270">
                  <c:v>-2.8034850728701155E-2</c:v>
                </c:pt>
                <c:pt idx="271">
                  <c:v>-2.8084737591456525E-2</c:v>
                </c:pt>
                <c:pt idx="272">
                  <c:v>-2.8126839875969492E-2</c:v>
                </c:pt>
                <c:pt idx="273">
                  <c:v>-2.8161121990230385E-2</c:v>
                </c:pt>
                <c:pt idx="274">
                  <c:v>-2.8187550235412244E-2</c:v>
                </c:pt>
                <c:pt idx="275">
                  <c:v>-2.8206092811421356E-2</c:v>
                </c:pt>
                <c:pt idx="276">
                  <c:v>-2.8216719882566604E-2</c:v>
                </c:pt>
                <c:pt idx="277">
                  <c:v>-2.8219403585598313E-2</c:v>
                </c:pt>
                <c:pt idx="278">
                  <c:v>-2.8214118067793205E-2</c:v>
                </c:pt>
                <c:pt idx="279">
                  <c:v>-2.8200839490491403E-2</c:v>
                </c:pt>
                <c:pt idx="280">
                  <c:v>-2.8179546125489289E-2</c:v>
                </c:pt>
                <c:pt idx="281">
                  <c:v>-2.8150218310585617E-2</c:v>
                </c:pt>
                <c:pt idx="282">
                  <c:v>-2.8112838543989733E-2</c:v>
                </c:pt>
                <c:pt idx="283">
                  <c:v>-2.8067391424060565E-2</c:v>
                </c:pt>
                <c:pt idx="284">
                  <c:v>-2.801386382527531E-2</c:v>
                </c:pt>
                <c:pt idx="285">
                  <c:v>-2.7952244728076753E-2</c:v>
                </c:pt>
                <c:pt idx="286">
                  <c:v>-2.7882525455638824E-2</c:v>
                </c:pt>
                <c:pt idx="287">
                  <c:v>-2.7804699572758135E-2</c:v>
                </c:pt>
                <c:pt idx="288">
                  <c:v>-2.7718762944074708E-2</c:v>
                </c:pt>
                <c:pt idx="289">
                  <c:v>-2.7624713725655493E-2</c:v>
                </c:pt>
                <c:pt idx="290">
                  <c:v>-2.7522552498292344E-2</c:v>
                </c:pt>
                <c:pt idx="291">
                  <c:v>-2.7412282228556517E-2</c:v>
                </c:pt>
                <c:pt idx="292">
                  <c:v>-2.7293908213576051E-2</c:v>
                </c:pt>
                <c:pt idx="293">
                  <c:v>-2.7167438314896604E-2</c:v>
                </c:pt>
                <c:pt idx="294">
                  <c:v>-2.7032882730731782E-2</c:v>
                </c:pt>
                <c:pt idx="295">
                  <c:v>-2.6890254258492861E-2</c:v>
                </c:pt>
                <c:pt idx="296">
                  <c:v>-2.6739568152511869E-2</c:v>
                </c:pt>
                <c:pt idx="297">
                  <c:v>-2.6580842205507035E-2</c:v>
                </c:pt>
                <c:pt idx="298">
                  <c:v>-2.6414096834755898E-2</c:v>
                </c:pt>
                <c:pt idx="299">
                  <c:v>-2.6239354957986932E-2</c:v>
                </c:pt>
                <c:pt idx="300">
                  <c:v>-2.6056642187363897E-2</c:v>
                </c:pt>
                <c:pt idx="301">
                  <c:v>-2.5865986719658396E-2</c:v>
                </c:pt>
                <c:pt idx="302">
                  <c:v>-2.5667419391883519E-2</c:v>
                </c:pt>
                <c:pt idx="303">
                  <c:v>-2.5460973781426567E-2</c:v>
                </c:pt>
                <c:pt idx="304">
                  <c:v>-2.5246686104703434E-2</c:v>
                </c:pt>
                <c:pt idx="305">
                  <c:v>-2.5024595280807308E-2</c:v>
                </c:pt>
                <c:pt idx="306">
                  <c:v>-2.4794743002610024E-2</c:v>
                </c:pt>
                <c:pt idx="307">
                  <c:v>-2.4557173680538068E-2</c:v>
                </c:pt>
                <c:pt idx="308">
                  <c:v>-2.431193450209769E-2</c:v>
                </c:pt>
                <c:pt idx="309">
                  <c:v>-2.4059075405085749E-2</c:v>
                </c:pt>
                <c:pt idx="310">
                  <c:v>-2.3798649144712292E-2</c:v>
                </c:pt>
                <c:pt idx="311">
                  <c:v>-2.3530711271140738E-2</c:v>
                </c:pt>
                <c:pt idx="312">
                  <c:v>-2.3255320136397074E-2</c:v>
                </c:pt>
                <c:pt idx="313">
                  <c:v>-2.2972536930448605E-2</c:v>
                </c:pt>
                <c:pt idx="314">
                  <c:v>-2.2682425666860757E-2</c:v>
                </c:pt>
                <c:pt idx="315">
                  <c:v>-2.2385053196546243E-2</c:v>
                </c:pt>
                <c:pt idx="316">
                  <c:v>-2.2080489228115958E-2</c:v>
                </c:pt>
                <c:pt idx="317">
                  <c:v>-2.17688063031217E-2</c:v>
                </c:pt>
                <c:pt idx="318">
                  <c:v>-2.1450079834181932E-2</c:v>
                </c:pt>
                <c:pt idx="319">
                  <c:v>-2.1124388073703822E-2</c:v>
                </c:pt>
                <c:pt idx="320">
                  <c:v>-2.0791812146099303E-2</c:v>
                </c:pt>
                <c:pt idx="321">
                  <c:v>-2.0452436006551198E-2</c:v>
                </c:pt>
                <c:pt idx="322">
                  <c:v>-2.0106346485980656E-2</c:v>
                </c:pt>
                <c:pt idx="323">
                  <c:v>-1.9753633240709466E-2</c:v>
                </c:pt>
                <c:pt idx="324">
                  <c:v>-1.9394388780414093E-2</c:v>
                </c:pt>
                <c:pt idx="325">
                  <c:v>-1.9028708448370828E-2</c:v>
                </c:pt>
                <c:pt idx="326">
                  <c:v>-1.8656690391502914E-2</c:v>
                </c:pt>
                <c:pt idx="327">
                  <c:v>-1.8278435595842215E-2</c:v>
                </c:pt>
                <c:pt idx="328">
                  <c:v>-1.7894047818891527E-2</c:v>
                </c:pt>
                <c:pt idx="329">
                  <c:v>-1.7503633621818077E-2</c:v>
                </c:pt>
                <c:pt idx="330">
                  <c:v>-1.7107302306319048E-2</c:v>
                </c:pt>
                <c:pt idx="331">
                  <c:v>-1.6705165944380693E-2</c:v>
                </c:pt>
                <c:pt idx="332">
                  <c:v>-1.6297339314547819E-2</c:v>
                </c:pt>
                <c:pt idx="333">
                  <c:v>-1.588393990575707E-2</c:v>
                </c:pt>
                <c:pt idx="334">
                  <c:v>-1.5465087879094185E-2</c:v>
                </c:pt>
                <c:pt idx="335">
                  <c:v>-1.5040906048175219E-2</c:v>
                </c:pt>
                <c:pt idx="336">
                  <c:v>-1.4611519841564502E-2</c:v>
                </c:pt>
                <c:pt idx="337">
                  <c:v>-1.4177057278114844E-2</c:v>
                </c:pt>
                <c:pt idx="338">
                  <c:v>-1.3737648939585805E-2</c:v>
                </c:pt>
                <c:pt idx="339">
                  <c:v>-1.3293427911675555E-2</c:v>
                </c:pt>
                <c:pt idx="340">
                  <c:v>-1.2844529771905909E-2</c:v>
                </c:pt>
                <c:pt idx="341">
                  <c:v>-1.2391092535161984E-2</c:v>
                </c:pt>
                <c:pt idx="342">
                  <c:v>-1.1933256617855627E-2</c:v>
                </c:pt>
                <c:pt idx="343">
                  <c:v>-1.1471164791411265E-2</c:v>
                </c:pt>
                <c:pt idx="344">
                  <c:v>-1.1004962135109184E-2</c:v>
                </c:pt>
                <c:pt idx="345">
                  <c:v>-1.0534795990262099E-2</c:v>
                </c:pt>
                <c:pt idx="346">
                  <c:v>-1.0060815905397336E-2</c:v>
                </c:pt>
                <c:pt idx="347">
                  <c:v>-9.5831735862919477E-3</c:v>
                </c:pt>
                <c:pt idx="348">
                  <c:v>-9.1020228427387325E-3</c:v>
                </c:pt>
                <c:pt idx="349">
                  <c:v>-8.6175195275842963E-3</c:v>
                </c:pt>
                <c:pt idx="350">
                  <c:v>-8.1298214789837526E-3</c:v>
                </c:pt>
                <c:pt idx="351">
                  <c:v>-7.6390884589016576E-3</c:v>
                </c:pt>
                <c:pt idx="352">
                  <c:v>-7.1454820927427491E-3</c:v>
                </c:pt>
                <c:pt idx="353">
                  <c:v>-6.6491658023092801E-3</c:v>
                </c:pt>
                <c:pt idx="354">
                  <c:v>-6.1503047342682934E-3</c:v>
                </c:pt>
                <c:pt idx="355">
                  <c:v>-5.6490657011326953E-3</c:v>
                </c:pt>
                <c:pt idx="356">
                  <c:v>-5.1456171020418428E-3</c:v>
                </c:pt>
                <c:pt idx="357">
                  <c:v>-4.6401288447629682E-3</c:v>
                </c:pt>
                <c:pt idx="358">
                  <c:v>-4.1327722886583722E-3</c:v>
                </c:pt>
                <c:pt idx="359">
                  <c:v>-3.623720158884357E-3</c:v>
                </c:pt>
                <c:pt idx="360">
                  <c:v>-3.113146456912198E-3</c:v>
                </c:pt>
                <c:pt idx="361">
                  <c:v>-2.601226400836642E-3</c:v>
                </c:pt>
                <c:pt idx="362">
                  <c:v>-2.0881363352497477E-3</c:v>
                </c:pt>
                <c:pt idx="363">
                  <c:v>-1.5740536466187902E-3</c:v>
                </c:pt>
                <c:pt idx="364">
                  <c:v>-1.0591566811617777E-3</c:v>
                </c:pt>
                <c:pt idx="365">
                  <c:v>-5.4362466397103314E-4</c:v>
                </c:pt>
                <c:pt idx="366">
                  <c:v>-2.7637604770998783E-5</c:v>
                </c:pt>
                <c:pt idx="367">
                  <c:v>4.8862378199446136E-4</c:v>
                </c:pt>
                <c:pt idx="368">
                  <c:v>1.004978168960389E-3</c:v>
                </c:pt>
                <c:pt idx="369">
                  <c:v>1.5212437073812834E-3</c:v>
                </c:pt>
                <c:pt idx="370">
                  <c:v>2.0372381160700418E-3</c:v>
                </c:pt>
                <c:pt idx="371">
                  <c:v>2.5527787687936363E-3</c:v>
                </c:pt>
                <c:pt idx="372">
                  <c:v>3.0676827902009979E-3</c:v>
                </c:pt>
                <c:pt idx="373">
                  <c:v>3.5817671517238917E-3</c:v>
                </c:pt>
                <c:pt idx="374">
                  <c:v>4.0948487514640107E-3</c:v>
                </c:pt>
                <c:pt idx="375">
                  <c:v>4.6067445219427272E-3</c:v>
                </c:pt>
                <c:pt idx="376">
                  <c:v>5.1172715151512694E-3</c:v>
                </c:pt>
                <c:pt idx="377">
                  <c:v>5.6262469990945967E-3</c:v>
                </c:pt>
                <c:pt idx="378">
                  <c:v>6.1334885512465045E-3</c:v>
                </c:pt>
                <c:pt idx="379">
                  <c:v>6.6388141464992015E-3</c:v>
                </c:pt>
                <c:pt idx="380">
                  <c:v>7.142042260327431E-3</c:v>
                </c:pt>
                <c:pt idx="381">
                  <c:v>7.6429919588714666E-3</c:v>
                </c:pt>
                <c:pt idx="382">
                  <c:v>8.1414829900771195E-3</c:v>
                </c:pt>
                <c:pt idx="383">
                  <c:v>8.6373358635762534E-3</c:v>
                </c:pt>
                <c:pt idx="384">
                  <c:v>9.1303719747970174E-3</c:v>
                </c:pt>
                <c:pt idx="385">
                  <c:v>9.6204136624177782E-3</c:v>
                </c:pt>
                <c:pt idx="386">
                  <c:v>1.010728431347978E-2</c:v>
                </c:pt>
                <c:pt idx="387">
                  <c:v>1.059080845361204E-2</c:v>
                </c:pt>
                <c:pt idx="388">
                  <c:v>1.1070811840740588E-2</c:v>
                </c:pt>
                <c:pt idx="389">
                  <c:v>1.1547121527006583E-2</c:v>
                </c:pt>
                <c:pt idx="390">
                  <c:v>1.2019565979544474E-2</c:v>
                </c:pt>
                <c:pt idx="391">
                  <c:v>1.2487975138567321E-2</c:v>
                </c:pt>
                <c:pt idx="392">
                  <c:v>1.2952180520240318E-2</c:v>
                </c:pt>
                <c:pt idx="393">
                  <c:v>1.3412015276006608E-2</c:v>
                </c:pt>
                <c:pt idx="394">
                  <c:v>1.3867314300756011E-2</c:v>
                </c:pt>
                <c:pt idx="395">
                  <c:v>1.4317914288739034E-2</c:v>
                </c:pt>
                <c:pt idx="396">
                  <c:v>1.4763653823315171E-2</c:v>
                </c:pt>
                <c:pt idx="397">
                  <c:v>1.520437344471544E-2</c:v>
                </c:pt>
                <c:pt idx="398">
                  <c:v>1.563991573295977E-2</c:v>
                </c:pt>
                <c:pt idx="399">
                  <c:v>1.6070125375038841E-2</c:v>
                </c:pt>
                <c:pt idx="400">
                  <c:v>1.6494849234011701E-2</c:v>
                </c:pt>
                <c:pt idx="401">
                  <c:v>1.6913936409607457E-2</c:v>
                </c:pt>
                <c:pt idx="402">
                  <c:v>1.7327238319922625E-2</c:v>
                </c:pt>
                <c:pt idx="403">
                  <c:v>1.7734608766247262E-2</c:v>
                </c:pt>
                <c:pt idx="404">
                  <c:v>1.8135903970624059E-2</c:v>
                </c:pt>
                <c:pt idx="405">
                  <c:v>1.8530982659055745E-2</c:v>
                </c:pt>
                <c:pt idx="406">
                  <c:v>1.8919706110362661E-2</c:v>
                </c:pt>
                <c:pt idx="407">
                  <c:v>1.930193821394708E-2</c:v>
                </c:pt>
                <c:pt idx="408">
                  <c:v>1.967754551765789E-2</c:v>
                </c:pt>
                <c:pt idx="409">
                  <c:v>2.0046397286506999E-2</c:v>
                </c:pt>
                <c:pt idx="410">
                  <c:v>2.0408365547912217E-2</c:v>
                </c:pt>
                <c:pt idx="411">
                  <c:v>2.0763325133957726E-2</c:v>
                </c:pt>
                <c:pt idx="412">
                  <c:v>2.1111153725327993E-2</c:v>
                </c:pt>
                <c:pt idx="413">
                  <c:v>2.1451731903873117E-2</c:v>
                </c:pt>
                <c:pt idx="414">
                  <c:v>2.1784943185885679E-2</c:v>
                </c:pt>
                <c:pt idx="415">
                  <c:v>2.2110674043608964E-2</c:v>
                </c:pt>
                <c:pt idx="416">
                  <c:v>2.2428813977237817E-2</c:v>
                </c:pt>
                <c:pt idx="417">
                  <c:v>2.2739255516829034E-2</c:v>
                </c:pt>
                <c:pt idx="418">
                  <c:v>2.3041894247483957E-2</c:v>
                </c:pt>
                <c:pt idx="419">
                  <c:v>2.3336628866236778E-2</c:v>
                </c:pt>
                <c:pt idx="420">
                  <c:v>2.3623361197968935E-2</c:v>
                </c:pt>
                <c:pt idx="421">
                  <c:v>2.3901996208348764E-2</c:v>
                </c:pt>
                <c:pt idx="422">
                  <c:v>2.4172442027469258E-2</c:v>
                </c:pt>
                <c:pt idx="423">
                  <c:v>2.4434609990303079E-2</c:v>
                </c:pt>
                <c:pt idx="424">
                  <c:v>2.4688414629986784E-2</c:v>
                </c:pt>
                <c:pt idx="425">
                  <c:v>2.4933773701614349E-2</c:v>
                </c:pt>
                <c:pt idx="426">
                  <c:v>2.5170608200010353E-2</c:v>
                </c:pt>
                <c:pt idx="427">
                  <c:v>2.5398842383006524E-2</c:v>
                </c:pt>
                <c:pt idx="428">
                  <c:v>2.5618403740623762E-2</c:v>
                </c:pt>
                <c:pt idx="429">
                  <c:v>2.5829223061781034E-2</c:v>
                </c:pt>
                <c:pt idx="430">
                  <c:v>2.6031234389593119E-2</c:v>
                </c:pt>
                <c:pt idx="431">
                  <c:v>2.6224375054731412E-2</c:v>
                </c:pt>
                <c:pt idx="432">
                  <c:v>2.6408585675972145E-2</c:v>
                </c:pt>
                <c:pt idx="433">
                  <c:v>2.6583810133686051E-2</c:v>
                </c:pt>
                <c:pt idx="434">
                  <c:v>2.6749995648059369E-2</c:v>
                </c:pt>
                <c:pt idx="435">
                  <c:v>2.6907092636987512E-2</c:v>
                </c:pt>
                <c:pt idx="436">
                  <c:v>2.7055054885998926E-2</c:v>
                </c:pt>
                <c:pt idx="437">
                  <c:v>2.7193839391881018E-2</c:v>
                </c:pt>
                <c:pt idx="438">
                  <c:v>2.7323406440241699E-2</c:v>
                </c:pt>
                <c:pt idx="439">
                  <c:v>2.7443719619866271E-2</c:v>
                </c:pt>
                <c:pt idx="440">
                  <c:v>2.7554745711877191E-2</c:v>
                </c:pt>
                <c:pt idx="441">
                  <c:v>2.7656454780076833E-2</c:v>
                </c:pt>
                <c:pt idx="442">
                  <c:v>2.7748820089405907E-2</c:v>
                </c:pt>
                <c:pt idx="443">
                  <c:v>2.7831818176122725E-2</c:v>
                </c:pt>
                <c:pt idx="444">
                  <c:v>2.7905428746629136E-2</c:v>
                </c:pt>
                <c:pt idx="445">
                  <c:v>2.7969634737003892E-2</c:v>
                </c:pt>
                <c:pt idx="446">
                  <c:v>2.802442222389959E-2</c:v>
                </c:pt>
                <c:pt idx="447">
                  <c:v>2.8069780488991777E-2</c:v>
                </c:pt>
                <c:pt idx="448">
                  <c:v>2.8105701911779454E-2</c:v>
                </c:pt>
                <c:pt idx="449">
                  <c:v>2.8132182053165727E-2</c:v>
                </c:pt>
                <c:pt idx="450">
                  <c:v>2.8149219550963875E-2</c:v>
                </c:pt>
                <c:pt idx="451">
                  <c:v>2.8156816168404111E-2</c:v>
                </c:pt>
                <c:pt idx="452">
                  <c:v>2.8154976714984729E-2</c:v>
                </c:pt>
                <c:pt idx="453">
                  <c:v>2.8143709090682034E-2</c:v>
                </c:pt>
                <c:pt idx="454">
                  <c:v>2.8123024205256451E-2</c:v>
                </c:pt>
                <c:pt idx="455">
                  <c:v>2.8092935951134542E-2</c:v>
                </c:pt>
                <c:pt idx="456">
                  <c:v>2.8053461244271133E-2</c:v>
                </c:pt>
                <c:pt idx="457">
                  <c:v>2.8004620006423366E-2</c:v>
                </c:pt>
                <c:pt idx="458">
                  <c:v>2.7946435018729156E-2</c:v>
                </c:pt>
                <c:pt idx="459">
                  <c:v>2.7878932054881535E-2</c:v>
                </c:pt>
                <c:pt idx="460">
                  <c:v>2.7802139765143528E-2</c:v>
                </c:pt>
                <c:pt idx="461">
                  <c:v>2.7716089636778404E-2</c:v>
                </c:pt>
                <c:pt idx="462">
                  <c:v>2.7620816077275057E-2</c:v>
                </c:pt>
                <c:pt idx="463">
                  <c:v>2.7516356271874549E-2</c:v>
                </c:pt>
                <c:pt idx="464">
                  <c:v>2.7402750198436836E-2</c:v>
                </c:pt>
                <c:pt idx="465">
                  <c:v>2.7280040659161429E-2</c:v>
                </c:pt>
                <c:pt idx="466">
                  <c:v>2.7148273148729973E-2</c:v>
                </c:pt>
                <c:pt idx="467">
                  <c:v>2.7007495954804759E-2</c:v>
                </c:pt>
                <c:pt idx="468">
                  <c:v>2.6857759974088121E-2</c:v>
                </c:pt>
                <c:pt idx="469">
                  <c:v>2.6699118829885918E-2</c:v>
                </c:pt>
                <c:pt idx="470">
                  <c:v>2.6531628831968898E-2</c:v>
                </c:pt>
                <c:pt idx="471">
                  <c:v>2.6355348827321792E-2</c:v>
                </c:pt>
                <c:pt idx="472">
                  <c:v>2.6170340305060845E-2</c:v>
                </c:pt>
                <c:pt idx="473">
                  <c:v>2.5976667305530523E-2</c:v>
                </c:pt>
                <c:pt idx="474">
                  <c:v>2.5774396432068521E-2</c:v>
                </c:pt>
                <c:pt idx="475">
                  <c:v>2.5563596783839373E-2</c:v>
                </c:pt>
                <c:pt idx="476">
                  <c:v>2.5344339936217316E-2</c:v>
                </c:pt>
                <c:pt idx="477">
                  <c:v>2.5116699956489186E-2</c:v>
                </c:pt>
                <c:pt idx="478">
                  <c:v>2.488075332284451E-2</c:v>
                </c:pt>
                <c:pt idx="479">
                  <c:v>2.4636578929453153E-2</c:v>
                </c:pt>
                <c:pt idx="480">
                  <c:v>2.4384258054052931E-2</c:v>
                </c:pt>
                <c:pt idx="481">
                  <c:v>2.4123874311943065E-2</c:v>
                </c:pt>
                <c:pt idx="482">
                  <c:v>2.3855513658563143E-2</c:v>
                </c:pt>
                <c:pt idx="483">
                  <c:v>2.3579264349219312E-2</c:v>
                </c:pt>
                <c:pt idx="484">
                  <c:v>2.3295216904518804E-2</c:v>
                </c:pt>
                <c:pt idx="485">
                  <c:v>2.3003464083007186E-2</c:v>
                </c:pt>
                <c:pt idx="486">
                  <c:v>2.2704100876845767E-2</c:v>
                </c:pt>
                <c:pt idx="487">
                  <c:v>2.2397224461073145E-2</c:v>
                </c:pt>
                <c:pt idx="488">
                  <c:v>2.2082934169245852E-2</c:v>
                </c:pt>
                <c:pt idx="489">
                  <c:v>2.1761331461062627E-2</c:v>
                </c:pt>
                <c:pt idx="490">
                  <c:v>2.1432519936803649E-2</c:v>
                </c:pt>
                <c:pt idx="491">
                  <c:v>2.1096605239335001E-2</c:v>
                </c:pt>
                <c:pt idx="492">
                  <c:v>2.0753695083979323E-2</c:v>
                </c:pt>
                <c:pt idx="493">
                  <c:v>2.0403899204581053E-2</c:v>
                </c:pt>
                <c:pt idx="494">
                  <c:v>2.0047329339196004E-2</c:v>
                </c:pt>
                <c:pt idx="495">
                  <c:v>1.9684099186672778E-2</c:v>
                </c:pt>
                <c:pt idx="496">
                  <c:v>1.9314324391044239E-2</c:v>
                </c:pt>
                <c:pt idx="497">
                  <c:v>1.8938122503346609E-2</c:v>
                </c:pt>
                <c:pt idx="498">
                  <c:v>1.8555612976000637E-2</c:v>
                </c:pt>
                <c:pt idx="499">
                  <c:v>1.8166917097606906E-2</c:v>
                </c:pt>
                <c:pt idx="500">
                  <c:v>1.7772157994710859E-2</c:v>
                </c:pt>
                <c:pt idx="501">
                  <c:v>1.7371460599258617E-2</c:v>
                </c:pt>
                <c:pt idx="502">
                  <c:v>1.696495160564758E-2</c:v>
                </c:pt>
                <c:pt idx="503">
                  <c:v>1.6552759451191022E-2</c:v>
                </c:pt>
                <c:pt idx="504">
                  <c:v>1.613501428954427E-2</c:v>
                </c:pt>
                <c:pt idx="505">
                  <c:v>1.5711847955584727E-2</c:v>
                </c:pt>
                <c:pt idx="506">
                  <c:v>1.528339394228834E-2</c:v>
                </c:pt>
                <c:pt idx="507">
                  <c:v>1.4849787359766645E-2</c:v>
                </c:pt>
                <c:pt idx="508">
                  <c:v>1.4411164930118453E-2</c:v>
                </c:pt>
                <c:pt idx="509">
                  <c:v>1.3967664919446147E-2</c:v>
                </c:pt>
                <c:pt idx="510">
                  <c:v>1.3519427144136252E-2</c:v>
                </c:pt>
                <c:pt idx="511">
                  <c:v>1.3066592921077E-2</c:v>
                </c:pt>
                <c:pt idx="512">
                  <c:v>1.2609305035872077E-2</c:v>
                </c:pt>
                <c:pt idx="513">
                  <c:v>1.2147707719916906E-2</c:v>
                </c:pt>
                <c:pt idx="514">
                  <c:v>1.1681946621210016E-2</c:v>
                </c:pt>
                <c:pt idx="515">
                  <c:v>1.1212168758757256E-2</c:v>
                </c:pt>
                <c:pt idx="516">
                  <c:v>1.0738522508831741E-2</c:v>
                </c:pt>
                <c:pt idx="517">
                  <c:v>1.026115755131631E-2</c:v>
                </c:pt>
                <c:pt idx="518">
                  <c:v>9.7802248548284273E-3</c:v>
                </c:pt>
                <c:pt idx="519">
                  <c:v>9.2958766469133786E-3</c:v>
                </c:pt>
                <c:pt idx="520">
                  <c:v>8.8082663567043296E-3</c:v>
                </c:pt>
                <c:pt idx="521">
                  <c:v>8.3175486070076136E-3</c:v>
                </c:pt>
                <c:pt idx="522">
                  <c:v>7.823879167965184E-3</c:v>
                </c:pt>
                <c:pt idx="523">
                  <c:v>7.3274149219168284E-3</c:v>
                </c:pt>
                <c:pt idx="524">
                  <c:v>6.8283138299702235E-3</c:v>
                </c:pt>
                <c:pt idx="525">
                  <c:v>6.3267349072033182E-3</c:v>
                </c:pt>
                <c:pt idx="526">
                  <c:v>5.8228381662013308E-3</c:v>
                </c:pt>
                <c:pt idx="527">
                  <c:v>5.3167846008297893E-3</c:v>
                </c:pt>
                <c:pt idx="528">
                  <c:v>4.8087361395692798E-3</c:v>
                </c:pt>
                <c:pt idx="529">
                  <c:v>4.2988556123118192E-3</c:v>
                </c:pt>
                <c:pt idx="530">
                  <c:v>3.7873067064483055E-3</c:v>
                </c:pt>
                <c:pt idx="531">
                  <c:v>3.2742539343759073E-3</c:v>
                </c:pt>
                <c:pt idx="532">
                  <c:v>2.7598626061666721E-3</c:v>
                </c:pt>
                <c:pt idx="533">
                  <c:v>2.2442987624951539E-3</c:v>
                </c:pt>
                <c:pt idx="534">
                  <c:v>1.7277291632080084E-3</c:v>
                </c:pt>
                <c:pt idx="535">
                  <c:v>1.2103212364112216E-3</c:v>
                </c:pt>
                <c:pt idx="536">
                  <c:v>6.9224303237868496E-4</c:v>
                </c:pt>
                <c:pt idx="537">
                  <c:v>1.7366319277783607E-4</c:v>
                </c:pt>
                <c:pt idx="538">
                  <c:v>-3.4524909558106905E-4</c:v>
                </c:pt>
                <c:pt idx="539">
                  <c:v>-8.6432414467188447E-4</c:v>
                </c:pt>
                <c:pt idx="540">
                  <c:v>-1.3833918038394055E-3</c:v>
                </c:pt>
                <c:pt idx="541">
                  <c:v>-1.9022815000624782E-3</c:v>
                </c:pt>
                <c:pt idx="542">
                  <c:v>-2.4208222922229823E-3</c:v>
                </c:pt>
                <c:pt idx="543">
                  <c:v>-2.9388429048805291E-3</c:v>
                </c:pt>
                <c:pt idx="544">
                  <c:v>-3.4561717767984451E-3</c:v>
                </c:pt>
                <c:pt idx="545">
                  <c:v>-3.9726371078660254E-3</c:v>
                </c:pt>
                <c:pt idx="546">
                  <c:v>-4.4880669006550997E-3</c:v>
                </c:pt>
                <c:pt idx="547">
                  <c:v>-5.00228901230054E-3</c:v>
                </c:pt>
                <c:pt idx="548">
                  <c:v>-5.5151311916867068E-3</c:v>
                </c:pt>
                <c:pt idx="549">
                  <c:v>-6.0264211464355778E-3</c:v>
                </c:pt>
                <c:pt idx="550">
                  <c:v>-6.5359865624050242E-3</c:v>
                </c:pt>
                <c:pt idx="551">
                  <c:v>-7.0436551845827148E-3</c:v>
                </c:pt>
                <c:pt idx="552">
                  <c:v>-7.5492548366795928E-3</c:v>
                </c:pt>
                <c:pt idx="553">
                  <c:v>-8.0526134936501782E-3</c:v>
                </c:pt>
                <c:pt idx="554">
                  <c:v>-8.5535593166261494E-3</c:v>
                </c:pt>
                <c:pt idx="555">
                  <c:v>-9.0519207158383311E-3</c:v>
                </c:pt>
                <c:pt idx="556">
                  <c:v>-9.5475263916242874E-3</c:v>
                </c:pt>
                <c:pt idx="557">
                  <c:v>-1.0040205394486872E-2</c:v>
                </c:pt>
                <c:pt idx="558">
                  <c:v>-1.0529787173022736E-2</c:v>
                </c:pt>
                <c:pt idx="559">
                  <c:v>-1.1016101631739697E-2</c:v>
                </c:pt>
                <c:pt idx="560">
                  <c:v>-1.1498979177432322E-2</c:v>
                </c:pt>
                <c:pt idx="561">
                  <c:v>-1.1978250784189945E-2</c:v>
                </c:pt>
                <c:pt idx="562">
                  <c:v>-1.2453748040806225E-2</c:v>
                </c:pt>
                <c:pt idx="563">
                  <c:v>-1.2925303200951642E-2</c:v>
                </c:pt>
                <c:pt idx="564">
                  <c:v>-1.3392749259938544E-2</c:v>
                </c:pt>
                <c:pt idx="565">
                  <c:v>-1.3855919982823105E-2</c:v>
                </c:pt>
                <c:pt idx="566">
                  <c:v>-1.4314649982916977E-2</c:v>
                </c:pt>
                <c:pt idx="567">
                  <c:v>-1.4768774778446956E-2</c:v>
                </c:pt>
                <c:pt idx="568">
                  <c:v>-1.5218130828556865E-2</c:v>
                </c:pt>
                <c:pt idx="569">
                  <c:v>-1.5662555624061037E-2</c:v>
                </c:pt>
                <c:pt idx="570">
                  <c:v>-1.6101887720330985E-2</c:v>
                </c:pt>
                <c:pt idx="571">
                  <c:v>-1.6535966805211397E-2</c:v>
                </c:pt>
                <c:pt idx="572">
                  <c:v>-1.6964633767415069E-2</c:v>
                </c:pt>
                <c:pt idx="573">
                  <c:v>-1.7387730740759281E-2</c:v>
                </c:pt>
                <c:pt idx="574">
                  <c:v>-1.7805101181434579E-2</c:v>
                </c:pt>
                <c:pt idx="575">
                  <c:v>-1.8216589910001399E-2</c:v>
                </c:pt>
                <c:pt idx="576">
                  <c:v>-1.8622043198325399E-2</c:v>
                </c:pt>
                <c:pt idx="577">
                  <c:v>-1.9021308802304359E-2</c:v>
                </c:pt>
                <c:pt idx="578">
                  <c:v>-1.9414236045674077E-2</c:v>
                </c:pt>
                <c:pt idx="579">
                  <c:v>-1.9800675874943E-2</c:v>
                </c:pt>
                <c:pt idx="580">
                  <c:v>-2.0180480905327414E-2</c:v>
                </c:pt>
                <c:pt idx="581">
                  <c:v>-2.0553505528595518E-2</c:v>
                </c:pt>
                <c:pt idx="582">
                  <c:v>-2.0919605927315017E-2</c:v>
                </c:pt>
                <c:pt idx="583">
                  <c:v>-2.1278640157268436E-2</c:v>
                </c:pt>
                <c:pt idx="584">
                  <c:v>-2.1630468220641831E-2</c:v>
                </c:pt>
                <c:pt idx="585">
                  <c:v>-2.1974952118478143E-2</c:v>
                </c:pt>
                <c:pt idx="586">
                  <c:v>-2.2311955909182481E-2</c:v>
                </c:pt>
                <c:pt idx="587">
                  <c:v>-2.2641345789123961E-2</c:v>
                </c:pt>
                <c:pt idx="588">
                  <c:v>-2.2962990138117173E-2</c:v>
                </c:pt>
                <c:pt idx="589">
                  <c:v>-2.3276759600707356E-2</c:v>
                </c:pt>
                <c:pt idx="590">
                  <c:v>-2.3582527137489918E-2</c:v>
                </c:pt>
                <c:pt idx="591">
                  <c:v>-2.3880168085313853E-2</c:v>
                </c:pt>
                <c:pt idx="592">
                  <c:v>-2.41695602435829E-2</c:v>
                </c:pt>
                <c:pt idx="593">
                  <c:v>-2.4450583916534218E-2</c:v>
                </c:pt>
                <c:pt idx="594">
                  <c:v>-2.4723121974592945E-2</c:v>
                </c:pt>
                <c:pt idx="595">
                  <c:v>-2.4987059931466802E-2</c:v>
                </c:pt>
                <c:pt idx="596">
                  <c:v>-2.5242286011064208E-2</c:v>
                </c:pt>
                <c:pt idx="597">
                  <c:v>-2.548869118799461E-2</c:v>
                </c:pt>
                <c:pt idx="598">
                  <c:v>-2.5726169262033381E-2</c:v>
                </c:pt>
                <c:pt idx="599">
                  <c:v>-2.5954616936650857E-2</c:v>
                </c:pt>
                <c:pt idx="600">
                  <c:v>-2.6173933846057158E-2</c:v>
                </c:pt>
                <c:pt idx="601">
                  <c:v>-2.6384022656761263E-2</c:v>
                </c:pt>
                <c:pt idx="602">
                  <c:v>-2.658478909804798E-2</c:v>
                </c:pt>
                <c:pt idx="603">
                  <c:v>-2.6776142016453099E-2</c:v>
                </c:pt>
                <c:pt idx="604">
                  <c:v>-2.6957993475452666E-2</c:v>
                </c:pt>
                <c:pt idx="605">
                  <c:v>-2.7130258759074929E-2</c:v>
                </c:pt>
                <c:pt idx="606">
                  <c:v>-2.729285652767114E-2</c:v>
                </c:pt>
                <c:pt idx="607">
                  <c:v>-2.7445708712396353E-2</c:v>
                </c:pt>
                <c:pt idx="608">
                  <c:v>-2.7588740775832506E-2</c:v>
                </c:pt>
                <c:pt idx="609">
                  <c:v>-2.7721881532306068E-2</c:v>
                </c:pt>
                <c:pt idx="610">
                  <c:v>-2.7845063446744974E-2</c:v>
                </c:pt>
                <c:pt idx="611">
                  <c:v>-2.7958222545803751E-2</c:v>
                </c:pt>
                <c:pt idx="612">
                  <c:v>-2.8061298470138739E-2</c:v>
                </c:pt>
                <c:pt idx="613">
                  <c:v>-2.8154234565831208E-2</c:v>
                </c:pt>
                <c:pt idx="614">
                  <c:v>-2.8236977943400337E-2</c:v>
                </c:pt>
                <c:pt idx="615">
                  <c:v>-2.8309479506793665E-2</c:v>
                </c:pt>
                <c:pt idx="616">
                  <c:v>-2.8371693969915474E-2</c:v>
                </c:pt>
                <c:pt idx="617">
                  <c:v>-2.8423579982543717E-2</c:v>
                </c:pt>
                <c:pt idx="618">
                  <c:v>-2.8465100149856232E-2</c:v>
                </c:pt>
                <c:pt idx="619">
                  <c:v>-2.849622098510788E-2</c:v>
                </c:pt>
                <c:pt idx="620">
                  <c:v>-2.851691309828195E-2</c:v>
                </c:pt>
                <c:pt idx="621">
                  <c:v>-2.8527151159950838E-2</c:v>
                </c:pt>
                <c:pt idx="622">
                  <c:v>-2.8526913917658346E-2</c:v>
                </c:pt>
                <c:pt idx="623">
                  <c:v>-2.8516184272808925E-2</c:v>
                </c:pt>
                <c:pt idx="624">
                  <c:v>-2.8494949354300414E-2</c:v>
                </c:pt>
                <c:pt idx="625">
                  <c:v>-2.8463200454258819E-2</c:v>
                </c:pt>
                <c:pt idx="626">
                  <c:v>-2.8420933185028325E-2</c:v>
                </c:pt>
                <c:pt idx="627">
                  <c:v>-2.8368147341889881E-2</c:v>
                </c:pt>
                <c:pt idx="628">
                  <c:v>-2.8304847159461653E-2</c:v>
                </c:pt>
                <c:pt idx="629">
                  <c:v>-2.8231041099873868E-2</c:v>
                </c:pt>
                <c:pt idx="630">
                  <c:v>-2.8146742050530599E-2</c:v>
                </c:pt>
                <c:pt idx="631">
                  <c:v>-2.8051967311861766E-2</c:v>
                </c:pt>
                <c:pt idx="632">
                  <c:v>-2.7946738511474965E-2</c:v>
                </c:pt>
                <c:pt idx="633">
                  <c:v>-2.7831081773591171E-2</c:v>
                </c:pt>
                <c:pt idx="634">
                  <c:v>-2.7705027655265876E-2</c:v>
                </c:pt>
                <c:pt idx="635">
                  <c:v>-2.7568611168848643E-2</c:v>
                </c:pt>
                <c:pt idx="636">
                  <c:v>-2.7421871772634058E-2</c:v>
                </c:pt>
                <c:pt idx="637">
                  <c:v>-2.7264853408591725E-2</c:v>
                </c:pt>
                <c:pt idx="638">
                  <c:v>-2.7097604567852002E-2</c:v>
                </c:pt>
                <c:pt idx="639">
                  <c:v>-2.6920178123922042E-2</c:v>
                </c:pt>
                <c:pt idx="640">
                  <c:v>-2.6732631520245624E-2</c:v>
                </c:pt>
                <c:pt idx="641">
                  <c:v>-2.6535026664828675E-2</c:v>
                </c:pt>
                <c:pt idx="642">
                  <c:v>-2.6327429928580649E-2</c:v>
                </c:pt>
                <c:pt idx="643">
                  <c:v>-2.6109912174359436E-2</c:v>
                </c:pt>
                <c:pt idx="644">
                  <c:v>-2.5882548737845235E-2</c:v>
                </c:pt>
                <c:pt idx="645">
                  <c:v>-2.5645419371536398E-2</c:v>
                </c:pt>
                <c:pt idx="646">
                  <c:v>-2.5398608292979647E-2</c:v>
                </c:pt>
                <c:pt idx="647">
                  <c:v>-2.5142204125208737E-2</c:v>
                </c:pt>
                <c:pt idx="648">
                  <c:v>-2.4876299873630311E-2</c:v>
                </c:pt>
                <c:pt idx="649">
                  <c:v>-2.4600992916089741E-2</c:v>
                </c:pt>
                <c:pt idx="650">
                  <c:v>-2.4316384973256451E-2</c:v>
                </c:pt>
                <c:pt idx="651">
                  <c:v>-2.402258204935754E-2</c:v>
                </c:pt>
                <c:pt idx="652">
                  <c:v>-2.3719694429877886E-2</c:v>
                </c:pt>
                <c:pt idx="653">
                  <c:v>-2.3407836647022819E-2</c:v>
                </c:pt>
                <c:pt idx="654">
                  <c:v>-2.3087127395589817E-2</c:v>
                </c:pt>
                <c:pt idx="655">
                  <c:v>-2.2757689522914081E-2</c:v>
                </c:pt>
                <c:pt idx="656">
                  <c:v>-2.2419649964256685E-2</c:v>
                </c:pt>
                <c:pt idx="657">
                  <c:v>-2.2073139710380184E-2</c:v>
                </c:pt>
                <c:pt idx="658">
                  <c:v>-2.1718293734349758E-2</c:v>
                </c:pt>
                <c:pt idx="659">
                  <c:v>-2.1355250933240984E-2</c:v>
                </c:pt>
                <c:pt idx="660">
                  <c:v>-2.0984154076786971E-2</c:v>
                </c:pt>
                <c:pt idx="661">
                  <c:v>-2.0605149739705286E-2</c:v>
                </c:pt>
                <c:pt idx="662">
                  <c:v>-2.0218388218982062E-2</c:v>
                </c:pt>
                <c:pt idx="663">
                  <c:v>-1.982402348792477E-2</c:v>
                </c:pt>
                <c:pt idx="664">
                  <c:v>-1.9422213109050332E-2</c:v>
                </c:pt>
                <c:pt idx="665">
                  <c:v>-1.901311813678639E-2</c:v>
                </c:pt>
                <c:pt idx="666">
                  <c:v>-1.8596903078450501E-2</c:v>
                </c:pt>
                <c:pt idx="667">
                  <c:v>-1.8173735777814316E-2</c:v>
                </c:pt>
                <c:pt idx="668">
                  <c:v>-1.7743787325463264E-2</c:v>
                </c:pt>
                <c:pt idx="669">
                  <c:v>-1.730723199952424E-2</c:v>
                </c:pt>
                <c:pt idx="670">
                  <c:v>-1.6864247143562359E-2</c:v>
                </c:pt>
                <c:pt idx="671">
                  <c:v>-1.6415013073035663E-2</c:v>
                </c:pt>
                <c:pt idx="672">
                  <c:v>-1.5959713004700529E-2</c:v>
                </c:pt>
                <c:pt idx="673">
                  <c:v>-1.5498532911765082E-2</c:v>
                </c:pt>
                <c:pt idx="674">
                  <c:v>-1.5031661455612673E-2</c:v>
                </c:pt>
                <c:pt idx="675">
                  <c:v>-1.4559289870819725E-2</c:v>
                </c:pt>
                <c:pt idx="676">
                  <c:v>-1.4081611836965808E-2</c:v>
                </c:pt>
                <c:pt idx="677">
                  <c:v>-1.3598823394910843E-2</c:v>
                </c:pt>
                <c:pt idx="678">
                  <c:v>-1.311112281356532E-2</c:v>
                </c:pt>
                <c:pt idx="679">
                  <c:v>-1.2618710479015818E-2</c:v>
                </c:pt>
                <c:pt idx="680">
                  <c:v>-1.2121788793165758E-2</c:v>
                </c:pt>
                <c:pt idx="681">
                  <c:v>-1.1620562019481286E-2</c:v>
                </c:pt>
                <c:pt idx="682">
                  <c:v>-1.1115236191103592E-2</c:v>
                </c:pt>
                <c:pt idx="683">
                  <c:v>-1.0606018984496042E-2</c:v>
                </c:pt>
                <c:pt idx="684">
                  <c:v>-1.0093119579078835E-2</c:v>
                </c:pt>
                <c:pt idx="685">
                  <c:v>-9.5767485444083894E-3</c:v>
                </c:pt>
                <c:pt idx="686">
                  <c:v>-9.057117714935373E-3</c:v>
                </c:pt>
                <c:pt idx="687">
                  <c:v>-8.5344400471828816E-3</c:v>
                </c:pt>
                <c:pt idx="688">
                  <c:v>-8.0089295047830935E-3</c:v>
                </c:pt>
                <c:pt idx="689">
                  <c:v>-7.480800924761305E-3</c:v>
                </c:pt>
                <c:pt idx="690">
                  <c:v>-6.9502698919795269E-3</c:v>
                </c:pt>
                <c:pt idx="691">
                  <c:v>-6.4175525854526568E-3</c:v>
                </c:pt>
                <c:pt idx="692">
                  <c:v>-5.8828656793323449E-3</c:v>
                </c:pt>
                <c:pt idx="693">
                  <c:v>-5.3464261890140592E-3</c:v>
                </c:pt>
                <c:pt idx="694">
                  <c:v>-4.8084513486964867E-3</c:v>
                </c:pt>
                <c:pt idx="695">
                  <c:v>-4.2691584729420556E-3</c:v>
                </c:pt>
                <c:pt idx="696">
                  <c:v>-3.7287648357205942E-3</c:v>
                </c:pt>
                <c:pt idx="697">
                  <c:v>-3.1874875298415323E-3</c:v>
                </c:pt>
                <c:pt idx="698">
                  <c:v>-2.6455433473871943E-3</c:v>
                </c:pt>
                <c:pt idx="699">
                  <c:v>-2.103148639925295E-3</c:v>
                </c:pt>
                <c:pt idx="700">
                  <c:v>-1.5605191929841304E-3</c:v>
                </c:pt>
                <c:pt idx="701">
                  <c:v>-1.0178701084796273E-3</c:v>
                </c:pt>
                <c:pt idx="702">
                  <c:v>-4.7541566316063066E-4</c:v>
                </c:pt>
                <c:pt idx="703">
                  <c:v>6.6630802843353068E-5</c:v>
                </c:pt>
                <c:pt idx="704">
                  <c:v>6.0805701573815694E-4</c:v>
                </c:pt>
                <c:pt idx="705">
                  <c:v>1.1486518877182517E-3</c:v>
                </c:pt>
                <c:pt idx="706">
                  <c:v>1.6882056359411872E-3</c:v>
                </c:pt>
                <c:pt idx="707">
                  <c:v>2.2265099017602891E-3</c:v>
                </c:pt>
                <c:pt idx="708">
                  <c:v>2.7633578610506289E-3</c:v>
                </c:pt>
                <c:pt idx="709">
                  <c:v>3.2985443500312826E-3</c:v>
                </c:pt>
                <c:pt idx="710">
                  <c:v>3.8318659550137138E-3</c:v>
                </c:pt>
                <c:pt idx="711">
                  <c:v>4.3631211464876746E-3</c:v>
                </c:pt>
                <c:pt idx="712">
                  <c:v>4.8921103612985717E-3</c:v>
                </c:pt>
                <c:pt idx="713">
                  <c:v>5.4186361188493333E-3</c:v>
                </c:pt>
                <c:pt idx="714">
                  <c:v>5.9425031236916958E-3</c:v>
                </c:pt>
                <c:pt idx="715">
                  <c:v>6.463518351775558E-3</c:v>
                </c:pt>
                <c:pt idx="716">
                  <c:v>6.9814911585797269E-3</c:v>
                </c:pt>
                <c:pt idx="717">
                  <c:v>7.4962333571244339E-3</c:v>
                </c:pt>
                <c:pt idx="718">
                  <c:v>8.0075593184259428E-3</c:v>
                </c:pt>
                <c:pt idx="719">
                  <c:v>8.515286048959729E-3</c:v>
                </c:pt>
                <c:pt idx="720">
                  <c:v>9.0192332742097779E-3</c:v>
                </c:pt>
                <c:pt idx="721">
                  <c:v>9.5192235239533411E-3</c:v>
                </c:pt>
                <c:pt idx="722">
                  <c:v>1.0015082201125602E-2</c:v>
                </c:pt>
                <c:pt idx="723">
                  <c:v>1.0506637647373498E-2</c:v>
                </c:pt>
                <c:pt idx="724">
                  <c:v>1.0993721236760521E-2</c:v>
                </c:pt>
                <c:pt idx="725">
                  <c:v>1.1476167398485095E-2</c:v>
                </c:pt>
                <c:pt idx="726">
                  <c:v>1.1953813735987849E-2</c:v>
                </c:pt>
                <c:pt idx="727">
                  <c:v>1.2426501023842735E-2</c:v>
                </c:pt>
                <c:pt idx="728">
                  <c:v>1.2894073313090721E-2</c:v>
                </c:pt>
                <c:pt idx="729">
                  <c:v>1.3356377947155123E-2</c:v>
                </c:pt>
                <c:pt idx="730">
                  <c:v>1.3813265641470564E-2</c:v>
                </c:pt>
                <c:pt idx="731">
                  <c:v>1.4264590493940145E-2</c:v>
                </c:pt>
                <c:pt idx="732">
                  <c:v>1.4710210053690777E-2</c:v>
                </c:pt>
                <c:pt idx="733">
                  <c:v>1.5149985348638229E-2</c:v>
                </c:pt>
                <c:pt idx="734">
                  <c:v>1.5583780903675086E-2</c:v>
                </c:pt>
                <c:pt idx="735">
                  <c:v>1.6011464810757648E-2</c:v>
                </c:pt>
                <c:pt idx="736">
                  <c:v>1.6432908709668497E-2</c:v>
                </c:pt>
                <c:pt idx="737">
                  <c:v>1.6847987847810823E-2</c:v>
                </c:pt>
                <c:pt idx="738">
                  <c:v>1.7256581087063471E-2</c:v>
                </c:pt>
                <c:pt idx="739">
                  <c:v>1.7658570917145861E-2</c:v>
                </c:pt>
                <c:pt idx="740">
                  <c:v>1.8053843475619013E-2</c:v>
                </c:pt>
                <c:pt idx="741">
                  <c:v>1.8442288566481953E-2</c:v>
                </c:pt>
                <c:pt idx="742">
                  <c:v>1.8823799652495865E-2</c:v>
                </c:pt>
                <c:pt idx="743">
                  <c:v>1.9198273870902463E-2</c:v>
                </c:pt>
                <c:pt idx="744">
                  <c:v>1.9565612040743415E-2</c:v>
                </c:pt>
                <c:pt idx="745">
                  <c:v>1.9925718650188166E-2</c:v>
                </c:pt>
                <c:pt idx="746">
                  <c:v>2.0278501854081584E-2</c:v>
                </c:pt>
                <c:pt idx="747">
                  <c:v>2.0623873486395092E-2</c:v>
                </c:pt>
                <c:pt idx="748">
                  <c:v>2.0961749037582911E-2</c:v>
                </c:pt>
                <c:pt idx="749">
                  <c:v>2.1292047626955645E-2</c:v>
                </c:pt>
                <c:pt idx="750">
                  <c:v>2.1614692025438833E-2</c:v>
                </c:pt>
                <c:pt idx="751">
                  <c:v>2.192960862519119E-2</c:v>
                </c:pt>
                <c:pt idx="752">
                  <c:v>2.223672740794112E-2</c:v>
                </c:pt>
                <c:pt idx="753">
                  <c:v>2.2535981933010572E-2</c:v>
                </c:pt>
                <c:pt idx="754">
                  <c:v>2.2827309328589843E-2</c:v>
                </c:pt>
                <c:pt idx="755">
                  <c:v>2.3110650259420631E-2</c:v>
                </c:pt>
                <c:pt idx="756">
                  <c:v>2.3385948872986978E-2</c:v>
                </c:pt>
                <c:pt idx="757">
                  <c:v>2.3653152830115775E-2</c:v>
                </c:pt>
                <c:pt idx="758">
                  <c:v>2.3912213215824922E-2</c:v>
                </c:pt>
                <c:pt idx="759">
                  <c:v>2.4163084554412198E-2</c:v>
                </c:pt>
                <c:pt idx="760">
                  <c:v>2.4405724733371343E-2</c:v>
                </c:pt>
                <c:pt idx="761">
                  <c:v>2.4640095011664781E-2</c:v>
                </c:pt>
                <c:pt idx="762">
                  <c:v>2.4866159943183648E-2</c:v>
                </c:pt>
                <c:pt idx="763">
                  <c:v>2.5083887392488444E-2</c:v>
                </c:pt>
                <c:pt idx="764">
                  <c:v>2.5293248423726655E-2</c:v>
                </c:pt>
                <c:pt idx="765">
                  <c:v>2.5494217327793247E-2</c:v>
                </c:pt>
                <c:pt idx="766">
                  <c:v>2.5686771551476011E-2</c:v>
                </c:pt>
                <c:pt idx="767">
                  <c:v>2.5870891647137573E-2</c:v>
                </c:pt>
                <c:pt idx="768">
                  <c:v>2.6046561252916958E-2</c:v>
                </c:pt>
                <c:pt idx="769">
                  <c:v>2.6213767015213291E-2</c:v>
                </c:pt>
                <c:pt idx="770">
                  <c:v>2.6372498608518192E-2</c:v>
                </c:pt>
                <c:pt idx="771">
                  <c:v>2.6522748640344571E-2</c:v>
                </c:pt>
                <c:pt idx="772">
                  <c:v>2.666451256063573E-2</c:v>
                </c:pt>
                <c:pt idx="773">
                  <c:v>2.679778874880482E-2</c:v>
                </c:pt>
                <c:pt idx="774">
                  <c:v>2.6922578311908245E-2</c:v>
                </c:pt>
                <c:pt idx="775">
                  <c:v>2.7038885161811525E-2</c:v>
                </c:pt>
                <c:pt idx="776">
                  <c:v>2.7146715878265792E-2</c:v>
                </c:pt>
                <c:pt idx="777">
                  <c:v>2.7246079768882117E-2</c:v>
                </c:pt>
                <c:pt idx="778">
                  <c:v>2.7336988701222632E-2</c:v>
                </c:pt>
                <c:pt idx="779">
                  <c:v>2.7419457069727662E-2</c:v>
                </c:pt>
                <c:pt idx="780">
                  <c:v>2.7493501881097063E-2</c:v>
                </c:pt>
                <c:pt idx="781">
                  <c:v>2.755914251766272E-2</c:v>
                </c:pt>
                <c:pt idx="782">
                  <c:v>2.7616400842982128E-2</c:v>
                </c:pt>
                <c:pt idx="783">
                  <c:v>2.7665301049198114E-2</c:v>
                </c:pt>
                <c:pt idx="784">
                  <c:v>2.7705869628624254E-2</c:v>
                </c:pt>
                <c:pt idx="785">
                  <c:v>2.7738135425338543E-2</c:v>
                </c:pt>
                <c:pt idx="786">
                  <c:v>2.7762129423503396E-2</c:v>
                </c:pt>
                <c:pt idx="787">
                  <c:v>2.7777884821268882E-2</c:v>
                </c:pt>
                <c:pt idx="788">
                  <c:v>2.7785436938293471E-2</c:v>
                </c:pt>
                <c:pt idx="789">
                  <c:v>2.7784823158147127E-2</c:v>
                </c:pt>
                <c:pt idx="790">
                  <c:v>2.7776082916780805E-2</c:v>
                </c:pt>
                <c:pt idx="791">
                  <c:v>2.7759257602479933E-2</c:v>
                </c:pt>
                <c:pt idx="792">
                  <c:v>2.7734390592696615E-2</c:v>
                </c:pt>
                <c:pt idx="793">
                  <c:v>2.7701527077179149E-2</c:v>
                </c:pt>
                <c:pt idx="794">
                  <c:v>2.7660714130499968E-2</c:v>
                </c:pt>
                <c:pt idx="795">
                  <c:v>2.761200066091642E-2</c:v>
                </c:pt>
                <c:pt idx="796">
                  <c:v>2.7555437292182357E-2</c:v>
                </c:pt>
                <c:pt idx="797">
                  <c:v>2.7491076310149878E-2</c:v>
                </c:pt>
                <c:pt idx="798">
                  <c:v>2.7418971755950216E-2</c:v>
                </c:pt>
                <c:pt idx="799">
                  <c:v>2.7339179222264896E-2</c:v>
                </c:pt>
                <c:pt idx="800">
                  <c:v>2.7251755914337195E-2</c:v>
                </c:pt>
                <c:pt idx="801">
                  <c:v>2.7156760540649697E-2</c:v>
                </c:pt>
                <c:pt idx="802">
                  <c:v>2.7054253351212493E-2</c:v>
                </c:pt>
                <c:pt idx="803">
                  <c:v>2.6944295958214882E-2</c:v>
                </c:pt>
                <c:pt idx="804">
                  <c:v>2.682695149379347E-2</c:v>
                </c:pt>
                <c:pt idx="805">
                  <c:v>2.6702284359854504E-2</c:v>
                </c:pt>
                <c:pt idx="806">
                  <c:v>2.6570360372705919E-2</c:v>
                </c:pt>
                <c:pt idx="807">
                  <c:v>2.643124657368498E-2</c:v>
                </c:pt>
                <c:pt idx="808">
                  <c:v>2.6285011255854477E-2</c:v>
                </c:pt>
                <c:pt idx="809">
                  <c:v>2.613172399491058E-2</c:v>
                </c:pt>
                <c:pt idx="810">
                  <c:v>2.5971455492839326E-2</c:v>
                </c:pt>
                <c:pt idx="811">
                  <c:v>2.580427757323742E-2</c:v>
                </c:pt>
                <c:pt idx="812">
                  <c:v>2.5630263195535241E-2</c:v>
                </c:pt>
                <c:pt idx="813">
                  <c:v>2.5449486405196012E-2</c:v>
                </c:pt>
                <c:pt idx="814">
                  <c:v>2.5262022266580478E-2</c:v>
                </c:pt>
                <c:pt idx="815">
                  <c:v>2.5067946809972524E-2</c:v>
                </c:pt>
                <c:pt idx="816">
                  <c:v>2.4867337092118962E-2</c:v>
                </c:pt>
                <c:pt idx="817">
                  <c:v>2.4660271081802663E-2</c:v>
                </c:pt>
                <c:pt idx="818">
                  <c:v>2.4446827650191714E-2</c:v>
                </c:pt>
                <c:pt idx="819">
                  <c:v>2.4227086542709036E-2</c:v>
                </c:pt>
                <c:pt idx="820">
                  <c:v>2.4001128361509229E-2</c:v>
                </c:pt>
                <c:pt idx="821">
                  <c:v>2.376903450318622E-2</c:v>
                </c:pt>
                <c:pt idx="822">
                  <c:v>2.3530887176023502E-2</c:v>
                </c:pt>
                <c:pt idx="823">
                  <c:v>2.3286769315988692E-2</c:v>
                </c:pt>
                <c:pt idx="824">
                  <c:v>2.3036764615602504E-2</c:v>
                </c:pt>
                <c:pt idx="825">
                  <c:v>2.2780957449791202E-2</c:v>
                </c:pt>
                <c:pt idx="826">
                  <c:v>2.2519432877645504E-2</c:v>
                </c:pt>
                <c:pt idx="827">
                  <c:v>2.2252276616020559E-2</c:v>
                </c:pt>
                <c:pt idx="828">
                  <c:v>2.197957499945281E-2</c:v>
                </c:pt>
                <c:pt idx="829">
                  <c:v>2.1701414970166193E-2</c:v>
                </c:pt>
                <c:pt idx="830">
                  <c:v>2.1417884037612023E-2</c:v>
                </c:pt>
                <c:pt idx="831">
                  <c:v>2.1129070275993794E-2</c:v>
                </c:pt>
                <c:pt idx="832">
                  <c:v>2.0835062289117801E-2</c:v>
                </c:pt>
                <c:pt idx="833">
                  <c:v>2.0535949191146714E-2</c:v>
                </c:pt>
                <c:pt idx="834">
                  <c:v>2.0231820589653299E-2</c:v>
                </c:pt>
                <c:pt idx="835">
                  <c:v>1.9922766550934248E-2</c:v>
                </c:pt>
                <c:pt idx="836">
                  <c:v>1.9608877596735456E-2</c:v>
                </c:pt>
                <c:pt idx="837">
                  <c:v>1.9290244680155381E-2</c:v>
                </c:pt>
                <c:pt idx="838">
                  <c:v>1.8966959157463423E-2</c:v>
                </c:pt>
                <c:pt idx="839">
                  <c:v>1.8639112783008307E-2</c:v>
                </c:pt>
                <c:pt idx="840">
                  <c:v>1.8306797682396722E-2</c:v>
                </c:pt>
                <c:pt idx="841">
                  <c:v>1.7970106342701565E-2</c:v>
                </c:pt>
                <c:pt idx="842">
                  <c:v>1.76291315749053E-2</c:v>
                </c:pt>
                <c:pt idx="843">
                  <c:v>1.7283966535149197E-2</c:v>
                </c:pt>
                <c:pt idx="844">
                  <c:v>1.6934704677768666E-2</c:v>
                </c:pt>
                <c:pt idx="845">
                  <c:v>1.6581439745301092E-2</c:v>
                </c:pt>
                <c:pt idx="846">
                  <c:v>1.6224265763590394E-2</c:v>
                </c:pt>
                <c:pt idx="847">
                  <c:v>1.5863277029553018E-2</c:v>
                </c:pt>
                <c:pt idx="848">
                  <c:v>1.5498568075822823E-2</c:v>
                </c:pt>
                <c:pt idx="849">
                  <c:v>1.513023368081166E-2</c:v>
                </c:pt>
                <c:pt idx="850">
                  <c:v>1.4758368842038206E-2</c:v>
                </c:pt>
                <c:pt idx="851">
                  <c:v>1.4383068777338229E-2</c:v>
                </c:pt>
                <c:pt idx="852">
                  <c:v>1.4004428894720094E-2</c:v>
                </c:pt>
                <c:pt idx="853">
                  <c:v>1.3622544799900499E-2</c:v>
                </c:pt>
                <c:pt idx="854">
                  <c:v>1.3237512258091617E-2</c:v>
                </c:pt>
                <c:pt idx="855">
                  <c:v>1.28494272207059E-2</c:v>
                </c:pt>
                <c:pt idx="856">
                  <c:v>1.245838578650337E-2</c:v>
                </c:pt>
                <c:pt idx="857">
                  <c:v>1.2064484193584239E-2</c:v>
                </c:pt>
                <c:pt idx="858">
                  <c:v>1.1667818826273012E-2</c:v>
                </c:pt>
                <c:pt idx="859">
                  <c:v>1.12684861955001E-2</c:v>
                </c:pt>
                <c:pt idx="860">
                  <c:v>1.0866582918370735E-2</c:v>
                </c:pt>
                <c:pt idx="861">
                  <c:v>1.0462205737240347E-2</c:v>
                </c:pt>
                <c:pt idx="862">
                  <c:v>1.0055451481414924E-2</c:v>
                </c:pt>
                <c:pt idx="863">
                  <c:v>9.6464170818337924E-3</c:v>
                </c:pt>
                <c:pt idx="864">
                  <c:v>9.2351995487258195E-3</c:v>
                </c:pt>
                <c:pt idx="865">
                  <c:v>8.8218959788388344E-3</c:v>
                </c:pt>
                <c:pt idx="866">
                  <c:v>8.4066035285542129E-3</c:v>
                </c:pt>
                <c:pt idx="867">
                  <c:v>7.989419428559132E-3</c:v>
                </c:pt>
                <c:pt idx="868">
                  <c:v>7.5704409570289998E-3</c:v>
                </c:pt>
                <c:pt idx="869">
                  <c:v>7.1497654533497108E-3</c:v>
                </c:pt>
                <c:pt idx="870">
                  <c:v>6.7274902975132684E-3</c:v>
                </c:pt>
                <c:pt idx="871">
                  <c:v>6.303712902953125E-3</c:v>
                </c:pt>
                <c:pt idx="872">
                  <c:v>5.8785307217259662E-3</c:v>
                </c:pt>
                <c:pt idx="873">
                  <c:v>5.4520412326323131E-3</c:v>
                </c:pt>
                <c:pt idx="874">
                  <c:v>5.0243419421524696E-3</c:v>
                </c:pt>
                <c:pt idx="875">
                  <c:v>4.5955303616002172E-3</c:v>
                </c:pt>
                <c:pt idx="876">
                  <c:v>4.1657040261837142E-3</c:v>
                </c:pt>
                <c:pt idx="877">
                  <c:v>3.7349604751414139E-3</c:v>
                </c:pt>
                <c:pt idx="878">
                  <c:v>3.3033972448343347E-3</c:v>
                </c:pt>
                <c:pt idx="879">
                  <c:v>2.8711118816697493E-3</c:v>
                </c:pt>
                <c:pt idx="880">
                  <c:v>2.4382019152525748E-3</c:v>
                </c:pt>
                <c:pt idx="881">
                  <c:v>2.0047648689192673E-3</c:v>
                </c:pt>
                <c:pt idx="882">
                  <c:v>1.5708982519967657E-3</c:v>
                </c:pt>
                <c:pt idx="883">
                  <c:v>1.1366995563915556E-3</c:v>
                </c:pt>
                <c:pt idx="884">
                  <c:v>7.0226624856164653E-4</c:v>
                </c:pt>
                <c:pt idx="885">
                  <c:v>2.6769576844165832E-4</c:v>
                </c:pt>
                <c:pt idx="886">
                  <c:v>-1.6691447136672554E-4</c:v>
                </c:pt>
                <c:pt idx="887">
                  <c:v>-6.0146709661003926E-4</c:v>
                </c:pt>
                <c:pt idx="888">
                  <c:v>-1.0358647680071074E-3</c:v>
                </c:pt>
                <c:pt idx="889">
                  <c:v>-1.4700101890446297E-3</c:v>
                </c:pt>
                <c:pt idx="890">
                  <c:v>-1.9038061093238803E-3</c:v>
                </c:pt>
                <c:pt idx="891">
                  <c:v>-2.3371553284081102E-3</c:v>
                </c:pt>
                <c:pt idx="892">
                  <c:v>-2.76996069753516E-3</c:v>
                </c:pt>
                <c:pt idx="893">
                  <c:v>-3.2021251237472209E-3</c:v>
                </c:pt>
                <c:pt idx="894">
                  <c:v>-3.6335515801322513E-3</c:v>
                </c:pt>
                <c:pt idx="895">
                  <c:v>-4.0641430979996866E-3</c:v>
                </c:pt>
                <c:pt idx="896">
                  <c:v>-4.4938027782546247E-3</c:v>
                </c:pt>
                <c:pt idx="897">
                  <c:v>-4.9224337982914316E-3</c:v>
                </c:pt>
                <c:pt idx="898">
                  <c:v>-5.349939412105334E-3</c:v>
                </c:pt>
                <c:pt idx="899">
                  <c:v>-5.7762229457712887E-3</c:v>
                </c:pt>
                <c:pt idx="900">
                  <c:v>-6.2011878209553596E-3</c:v>
                </c:pt>
                <c:pt idx="901">
                  <c:v>-6.6247375384155651E-3</c:v>
                </c:pt>
                <c:pt idx="902">
                  <c:v>-7.0467757028682253E-3</c:v>
                </c:pt>
                <c:pt idx="903">
                  <c:v>-7.4672060099864957E-3</c:v>
                </c:pt>
                <c:pt idx="904">
                  <c:v>-7.8859322575736308E-3</c:v>
                </c:pt>
                <c:pt idx="905">
                  <c:v>-8.3028583552095751E-3</c:v>
                </c:pt>
                <c:pt idx="906">
                  <c:v>-8.7178883203849148E-3</c:v>
                </c:pt>
                <c:pt idx="907">
                  <c:v>-9.1309262960050167E-3</c:v>
                </c:pt>
                <c:pt idx="908">
                  <c:v>-9.5418765394941641E-3</c:v>
                </c:pt>
                <c:pt idx="909">
                  <c:v>-9.9506434409389367E-3</c:v>
                </c:pt>
                <c:pt idx="910">
                  <c:v>-1.0357131523364494E-2</c:v>
                </c:pt>
                <c:pt idx="911">
                  <c:v>-1.0761245457064028E-2</c:v>
                </c:pt>
                <c:pt idx="912">
                  <c:v>-1.1162890048417118E-2</c:v>
                </c:pt>
                <c:pt idx="913">
                  <c:v>-1.1561970262638938E-2</c:v>
                </c:pt>
                <c:pt idx="914">
                  <c:v>-1.1958391222839558E-2</c:v>
                </c:pt>
                <c:pt idx="915">
                  <c:v>-1.2352058221135234E-2</c:v>
                </c:pt>
                <c:pt idx="916">
                  <c:v>-1.2742876719540518E-2</c:v>
                </c:pt>
                <c:pt idx="917">
                  <c:v>-1.3130752368578077E-2</c:v>
                </c:pt>
                <c:pt idx="918">
                  <c:v>-1.3515591001213726E-2</c:v>
                </c:pt>
                <c:pt idx="919">
                  <c:v>-1.389729864628652E-2</c:v>
                </c:pt>
                <c:pt idx="920">
                  <c:v>-1.4275781547584713E-2</c:v>
                </c:pt>
                <c:pt idx="921">
                  <c:v>-1.4650946152404951E-2</c:v>
                </c:pt>
                <c:pt idx="922">
                  <c:v>-1.5022699139624814E-2</c:v>
                </c:pt>
                <c:pt idx="923">
                  <c:v>-1.5390947425084376E-2</c:v>
                </c:pt>
                <c:pt idx="924">
                  <c:v>-1.5755598148112001E-2</c:v>
                </c:pt>
                <c:pt idx="925">
                  <c:v>-1.6116558722802692E-2</c:v>
                </c:pt>
                <c:pt idx="926">
                  <c:v>-1.647373681648703E-2</c:v>
                </c:pt>
                <c:pt idx="927">
                  <c:v>-1.6827040373689491E-2</c:v>
                </c:pt>
                <c:pt idx="928">
                  <c:v>-1.7176377617849931E-2</c:v>
                </c:pt>
                <c:pt idx="929">
                  <c:v>-1.7521657085955523E-2</c:v>
                </c:pt>
                <c:pt idx="930">
                  <c:v>-1.7862787609195265E-2</c:v>
                </c:pt>
                <c:pt idx="931">
                  <c:v>-1.8199678353912015E-2</c:v>
                </c:pt>
                <c:pt idx="932">
                  <c:v>-1.8532238809911245E-2</c:v>
                </c:pt>
                <c:pt idx="933">
                  <c:v>-1.8860378821627465E-2</c:v>
                </c:pt>
                <c:pt idx="934">
                  <c:v>-1.9184008610284822E-2</c:v>
                </c:pt>
                <c:pt idx="935">
                  <c:v>-1.950303875289084E-2</c:v>
                </c:pt>
                <c:pt idx="936">
                  <c:v>-1.9817380234949493E-2</c:v>
                </c:pt>
                <c:pt idx="937">
                  <c:v>-2.012694444230323E-2</c:v>
                </c:pt>
                <c:pt idx="938">
                  <c:v>-2.0431643195686536E-2</c:v>
                </c:pt>
                <c:pt idx="939">
                  <c:v>-2.0731388754062167E-2</c:v>
                </c:pt>
                <c:pt idx="940">
                  <c:v>-2.1026093823533931E-2</c:v>
                </c:pt>
                <c:pt idx="941">
                  <c:v>-2.1315671603815475E-2</c:v>
                </c:pt>
                <c:pt idx="942">
                  <c:v>-2.1600035773668088E-2</c:v>
                </c:pt>
                <c:pt idx="943">
                  <c:v>-2.1879100550405005E-2</c:v>
                </c:pt>
                <c:pt idx="944">
                  <c:v>-2.215278065134493E-2</c:v>
                </c:pt>
                <c:pt idx="945">
                  <c:v>-2.2420991372927201E-2</c:v>
                </c:pt>
                <c:pt idx="946">
                  <c:v>-2.2683648565460443E-2</c:v>
                </c:pt>
                <c:pt idx="947">
                  <c:v>-2.2940668700338004E-2</c:v>
                </c:pt>
                <c:pt idx="948">
                  <c:v>-2.3191968848896415E-2</c:v>
                </c:pt>
                <c:pt idx="949">
                  <c:v>-2.3437466716843436E-2</c:v>
                </c:pt>
                <c:pt idx="950">
                  <c:v>-2.3677080686066495E-2</c:v>
                </c:pt>
                <c:pt idx="951">
                  <c:v>-2.3910729816578991E-2</c:v>
                </c:pt>
                <c:pt idx="952">
                  <c:v>-2.4138333879237282E-2</c:v>
                </c:pt>
                <c:pt idx="953">
                  <c:v>-2.4359813395448494E-2</c:v>
                </c:pt>
                <c:pt idx="954">
                  <c:v>-2.4575089627920065E-2</c:v>
                </c:pt>
                <c:pt idx="955">
                  <c:v>-2.478408463255094E-2</c:v>
                </c:pt>
                <c:pt idx="956">
                  <c:v>-2.4986721300104559E-2</c:v>
                </c:pt>
                <c:pt idx="957">
                  <c:v>-2.5182923323118715E-2</c:v>
                </c:pt>
                <c:pt idx="958">
                  <c:v>-2.5372615337726168E-2</c:v>
                </c:pt>
                <c:pt idx="959">
                  <c:v>-2.5555722796402686E-2</c:v>
                </c:pt>
                <c:pt idx="960">
                  <c:v>-2.573217212598114E-2</c:v>
                </c:pt>
                <c:pt idx="961">
                  <c:v>-2.5901890710781708E-2</c:v>
                </c:pt>
                <c:pt idx="962">
                  <c:v>-2.6064806947737992E-2</c:v>
                </c:pt>
                <c:pt idx="963">
                  <c:v>-2.622085023212652E-2</c:v>
                </c:pt>
                <c:pt idx="964">
                  <c:v>-2.6369951008561758E-2</c:v>
                </c:pt>
                <c:pt idx="965">
                  <c:v>-2.6512040820909685E-2</c:v>
                </c:pt>
                <c:pt idx="966">
                  <c:v>-2.6647052369789901E-2</c:v>
                </c:pt>
                <c:pt idx="967">
                  <c:v>-2.677491949913121E-2</c:v>
                </c:pt>
                <c:pt idx="968">
                  <c:v>-2.6895577168349158E-2</c:v>
                </c:pt>
                <c:pt idx="969">
                  <c:v>-2.7008961727178593E-2</c:v>
                </c:pt>
                <c:pt idx="970">
                  <c:v>-2.7115010654577935E-2</c:v>
                </c:pt>
                <c:pt idx="971">
                  <c:v>-2.7213662780718895E-2</c:v>
                </c:pt>
                <c:pt idx="972">
                  <c:v>-2.7304858319240687E-2</c:v>
                </c:pt>
                <c:pt idx="973">
                  <c:v>-2.738853880484534E-2</c:v>
                </c:pt>
                <c:pt idx="974">
                  <c:v>-2.7464647235998011E-2</c:v>
                </c:pt>
                <c:pt idx="975">
                  <c:v>-2.75331280534582E-2</c:v>
                </c:pt>
                <c:pt idx="976">
                  <c:v>-2.7593927213578846E-2</c:v>
                </c:pt>
                <c:pt idx="977">
                  <c:v>-2.764699219905228E-2</c:v>
                </c:pt>
                <c:pt idx="978">
                  <c:v>-2.7692272112316525E-2</c:v>
                </c:pt>
                <c:pt idx="979">
                  <c:v>-2.7729717668442233E-2</c:v>
                </c:pt>
                <c:pt idx="980">
                  <c:v>-2.7759281232308759E-2</c:v>
                </c:pt>
                <c:pt idx="981">
                  <c:v>-2.778091692919276E-2</c:v>
                </c:pt>
                <c:pt idx="982">
                  <c:v>-2.7794580616649498E-2</c:v>
                </c:pt>
                <c:pt idx="983">
                  <c:v>-2.7800229968287713E-2</c:v>
                </c:pt>
                <c:pt idx="984">
                  <c:v>-2.779782450169159E-2</c:v>
                </c:pt>
                <c:pt idx="985">
                  <c:v>-2.7787325671996287E-2</c:v>
                </c:pt>
                <c:pt idx="986">
                  <c:v>-2.7768696806785599E-2</c:v>
                </c:pt>
                <c:pt idx="987">
                  <c:v>-2.7741903305841597E-2</c:v>
                </c:pt>
                <c:pt idx="988">
                  <c:v>-2.7706912527279512E-2</c:v>
                </c:pt>
                <c:pt idx="989">
                  <c:v>-2.7663693979511492E-2</c:v>
                </c:pt>
                <c:pt idx="990">
                  <c:v>-2.7612219251477544E-2</c:v>
                </c:pt>
                <c:pt idx="991">
                  <c:v>-2.7552462162503576E-2</c:v>
                </c:pt>
                <c:pt idx="992">
                  <c:v>-2.7484398722982951E-2</c:v>
                </c:pt>
                <c:pt idx="993">
                  <c:v>-2.7408007268131872E-2</c:v>
                </c:pt>
                <c:pt idx="994">
                  <c:v>-2.7323268405383738E-2</c:v>
                </c:pt>
                <c:pt idx="995">
                  <c:v>-2.7230165159224676E-2</c:v>
                </c:pt>
                <c:pt idx="996">
                  <c:v>-2.7128682967601157E-2</c:v>
                </c:pt>
                <c:pt idx="997">
                  <c:v>-2.7018809730931004E-2</c:v>
                </c:pt>
                <c:pt idx="998">
                  <c:v>-2.6900535894162844E-2</c:v>
                </c:pt>
                <c:pt idx="999">
                  <c:v>-2.6773854448498315E-2</c:v>
                </c:pt>
                <c:pt idx="1000">
                  <c:v>-2.663876102295339E-2</c:v>
                </c:pt>
                <c:pt idx="1001">
                  <c:v>-2.649525391271676E-2</c:v>
                </c:pt>
                <c:pt idx="1002">
                  <c:v>-2.6343334117369773E-2</c:v>
                </c:pt>
                <c:pt idx="1003">
                  <c:v>-2.6183005453949689E-2</c:v>
                </c:pt>
                <c:pt idx="1004">
                  <c:v>-2.6014274507083247E-2</c:v>
                </c:pt>
                <c:pt idx="1005">
                  <c:v>-2.5837150703197784E-2</c:v>
                </c:pt>
                <c:pt idx="1006">
                  <c:v>-2.5651646413048696E-2</c:v>
                </c:pt>
                <c:pt idx="1007">
                  <c:v>-2.5457776959273749E-2</c:v>
                </c:pt>
                <c:pt idx="1008">
                  <c:v>-2.525556065044347E-2</c:v>
                </c:pt>
                <c:pt idx="1009">
                  <c:v>-2.5045018838686969E-2</c:v>
                </c:pt>
                <c:pt idx="1010">
                  <c:v>-2.4826175974797724E-2</c:v>
                </c:pt>
                <c:pt idx="1011">
                  <c:v>-2.459905963137907E-2</c:v>
                </c:pt>
                <c:pt idx="1012">
                  <c:v>-2.436370054825452E-2</c:v>
                </c:pt>
                <c:pt idx="1013">
                  <c:v>-2.4120132695917007E-2</c:v>
                </c:pt>
                <c:pt idx="1014">
                  <c:v>-2.3868393290400965E-2</c:v>
                </c:pt>
                <c:pt idx="1015">
                  <c:v>-2.3608522835912644E-2</c:v>
                </c:pt>
                <c:pt idx="1016">
                  <c:v>-2.3340565167533571E-2</c:v>
                </c:pt>
                <c:pt idx="1017">
                  <c:v>-2.3064567490384033E-2</c:v>
                </c:pt>
                <c:pt idx="1018">
                  <c:v>-2.2780580413529389E-2</c:v>
                </c:pt>
                <c:pt idx="1019">
                  <c:v>-2.24886579791116E-2</c:v>
                </c:pt>
                <c:pt idx="1020">
                  <c:v>-2.2188857682692083E-2</c:v>
                </c:pt>
                <c:pt idx="1021">
                  <c:v>-2.1881240535168926E-2</c:v>
                </c:pt>
                <c:pt idx="1022">
                  <c:v>-2.1565871051088561E-2</c:v>
                </c:pt>
                <c:pt idx="1023">
                  <c:v>-2.1242817302807096E-2</c:v>
                </c:pt>
                <c:pt idx="1024">
                  <c:v>-2.0912150949190227E-2</c:v>
                </c:pt>
                <c:pt idx="1025">
                  <c:v>-2.0573947219082761E-2</c:v>
                </c:pt>
                <c:pt idx="1026">
                  <c:v>-2.0228284973967878E-2</c:v>
                </c:pt>
                <c:pt idx="1027">
                  <c:v>-1.9875246702536133E-2</c:v>
                </c:pt>
                <c:pt idx="1028">
                  <c:v>-1.9514918542963507E-2</c:v>
                </c:pt>
                <c:pt idx="1029">
                  <c:v>-1.914739029097098E-2</c:v>
                </c:pt>
                <c:pt idx="1030">
                  <c:v>-1.8772755414413124E-2</c:v>
                </c:pt>
                <c:pt idx="1031">
                  <c:v>-1.8391111067104681E-2</c:v>
                </c:pt>
                <c:pt idx="1032">
                  <c:v>-1.8002558072452959E-2</c:v>
                </c:pt>
                <c:pt idx="1033">
                  <c:v>-1.7607200950241101E-2</c:v>
                </c:pt>
                <c:pt idx="1034">
                  <c:v>-1.7205147899699069E-2</c:v>
                </c:pt>
                <c:pt idx="1035">
                  <c:v>-1.6796510798596582E-2</c:v>
                </c:pt>
                <c:pt idx="1036">
                  <c:v>-1.6381405204633742E-2</c:v>
                </c:pt>
                <c:pt idx="1037">
                  <c:v>-1.5959950343949439E-2</c:v>
                </c:pt>
                <c:pt idx="1038">
                  <c:v>-1.5532269082548506E-2</c:v>
                </c:pt>
                <c:pt idx="1039">
                  <c:v>-1.5098487928926114E-2</c:v>
                </c:pt>
                <c:pt idx="1040">
                  <c:v>-1.4658737013589614E-2</c:v>
                </c:pt>
                <c:pt idx="1041">
                  <c:v>-1.4213150047517836E-2</c:v>
                </c:pt>
                <c:pt idx="1042">
                  <c:v>-1.3761864318791672E-2</c:v>
                </c:pt>
                <c:pt idx="1043">
                  <c:v>-1.3305020658130187E-2</c:v>
                </c:pt>
                <c:pt idx="1044">
                  <c:v>-1.284276338975018E-2</c:v>
                </c:pt>
                <c:pt idx="1045">
                  <c:v>-1.2375240312099221E-2</c:v>
                </c:pt>
                <c:pt idx="1046">
                  <c:v>-1.1902602659882218E-2</c:v>
                </c:pt>
                <c:pt idx="1047">
                  <c:v>-1.1425005047513048E-2</c:v>
                </c:pt>
                <c:pt idx="1048">
                  <c:v>-1.0942605422992515E-2</c:v>
                </c:pt>
                <c:pt idx="1049">
                  <c:v>-1.0455565036813434E-2</c:v>
                </c:pt>
                <c:pt idx="1050">
                  <c:v>-9.9640483632740286E-3</c:v>
                </c:pt>
                <c:pt idx="1051">
                  <c:v>-9.468223055855372E-3</c:v>
                </c:pt>
                <c:pt idx="1052">
                  <c:v>-8.9682598854203509E-3</c:v>
                </c:pt>
                <c:pt idx="1053">
                  <c:v>-8.464332672277558E-3</c:v>
                </c:pt>
                <c:pt idx="1054">
                  <c:v>-7.9566182211987819E-3</c:v>
                </c:pt>
                <c:pt idx="1055">
                  <c:v>-7.4452962465320245E-3</c:v>
                </c:pt>
                <c:pt idx="1056">
                  <c:v>-6.9305492932791894E-3</c:v>
                </c:pt>
                <c:pt idx="1057">
                  <c:v>-6.4125626730411221E-3</c:v>
                </c:pt>
                <c:pt idx="1058">
                  <c:v>-5.8915243666371265E-3</c:v>
                </c:pt>
                <c:pt idx="1059">
                  <c:v>-5.3676249372517455E-3</c:v>
                </c:pt>
                <c:pt idx="1060">
                  <c:v>-4.8410574601075607E-3</c:v>
                </c:pt>
                <c:pt idx="1061">
                  <c:v>-4.3120174114069029E-3</c:v>
                </c:pt>
                <c:pt idx="1062">
                  <c:v>-3.7807025851729161E-3</c:v>
                </c:pt>
                <c:pt idx="1063">
                  <c:v>-3.247312980311284E-3</c:v>
                </c:pt>
                <c:pt idx="1064">
                  <c:v>-2.7120507229001123E-3</c:v>
                </c:pt>
                <c:pt idx="1065">
                  <c:v>-2.1751199441218095E-3</c:v>
                </c:pt>
                <c:pt idx="1066">
                  <c:v>-1.6367266738503813E-3</c:v>
                </c:pt>
                <c:pt idx="1067">
                  <c:v>-1.0970787404269509E-3</c:v>
                </c:pt>
                <c:pt idx="1068">
                  <c:v>-5.5638565199070248E-4</c:v>
                </c:pt>
                <c:pt idx="1069">
                  <c:v>-1.4858483984924878E-5</c:v>
                </c:pt>
                <c:pt idx="1070">
                  <c:v>1.0950953730286987E-7</c:v>
                </c:pt>
              </c:numCache>
            </c:numRef>
          </c:yVal>
          <c:smooth val="0"/>
        </c:ser>
        <c:ser>
          <c:idx val="6"/>
          <c:order val="6"/>
          <c:tx>
            <c:v>L2</c:v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ReportFile2!$Q$9693:$Q$10145</c:f>
              <c:numCache>
                <c:formatCode>General</c:formatCode>
                <c:ptCount val="453"/>
                <c:pt idx="0">
                  <c:v>1.1559609835373084</c:v>
                </c:pt>
                <c:pt idx="1">
                  <c:v>1.1559604834637336</c:v>
                </c:pt>
                <c:pt idx="2">
                  <c:v>1.155958217364689</c:v>
                </c:pt>
                <c:pt idx="3">
                  <c:v>1.1559512857987089</c:v>
                </c:pt>
                <c:pt idx="4">
                  <c:v>1.1559441913259871</c:v>
                </c:pt>
                <c:pt idx="5">
                  <c:v>1.1559405594860399</c:v>
                </c:pt>
                <c:pt idx="6">
                  <c:v>1.1559404060214706</c:v>
                </c:pt>
                <c:pt idx="7">
                  <c:v>1.1559437455976309</c:v>
                </c:pt>
                <c:pt idx="8">
                  <c:v>1.1559505915304054</c:v>
                </c:pt>
                <c:pt idx="9">
                  <c:v>1.1559609559755426</c:v>
                </c:pt>
                <c:pt idx="10">
                  <c:v>1.1559748497203228</c:v>
                </c:pt>
                <c:pt idx="11">
                  <c:v>1.1559922824145545</c:v>
                </c:pt>
                <c:pt idx="12">
                  <c:v>1.1560132621861086</c:v>
                </c:pt>
                <c:pt idx="13">
                  <c:v>1.156037795933295</c:v>
                </c:pt>
                <c:pt idx="14">
                  <c:v>1.1560658891164031</c:v>
                </c:pt>
                <c:pt idx="15">
                  <c:v>1.1560975458451019</c:v>
                </c:pt>
                <c:pt idx="16">
                  <c:v>1.1561327688217939</c:v>
                </c:pt>
                <c:pt idx="17">
                  <c:v>1.156171559246528</c:v>
                </c:pt>
                <c:pt idx="18">
                  <c:v>1.156213916883172</c:v>
                </c:pt>
                <c:pt idx="19">
                  <c:v>1.1562598400659208</c:v>
                </c:pt>
                <c:pt idx="20">
                  <c:v>1.1563093254581267</c:v>
                </c:pt>
                <c:pt idx="21">
                  <c:v>1.1563623684097137</c:v>
                </c:pt>
                <c:pt idx="22">
                  <c:v>1.1564189625914578</c:v>
                </c:pt>
                <c:pt idx="23">
                  <c:v>1.1564791001464541</c:v>
                </c:pt>
                <c:pt idx="24">
                  <c:v>1.1565427717062897</c:v>
                </c:pt>
                <c:pt idx="25">
                  <c:v>1.1566099661297522</c:v>
                </c:pt>
                <c:pt idx="26">
                  <c:v>1.1566806709126645</c:v>
                </c:pt>
                <c:pt idx="27">
                  <c:v>1.1567548717489027</c:v>
                </c:pt>
                <c:pt idx="28">
                  <c:v>1.1568325527465828</c:v>
                </c:pt>
                <c:pt idx="29">
                  <c:v>1.1569136963810462</c:v>
                </c:pt>
                <c:pt idx="30">
                  <c:v>1.1569982835246622</c:v>
                </c:pt>
                <c:pt idx="31">
                  <c:v>1.157086293245194</c:v>
                </c:pt>
                <c:pt idx="32">
                  <c:v>1.1571777031163071</c:v>
                </c:pt>
                <c:pt idx="33">
                  <c:v>1.1572724889322392</c:v>
                </c:pt>
                <c:pt idx="34">
                  <c:v>1.1573706247690512</c:v>
                </c:pt>
                <c:pt idx="35">
                  <c:v>1.1574720830750469</c:v>
                </c:pt>
                <c:pt idx="36">
                  <c:v>1.1575768346488307</c:v>
                </c:pt>
                <c:pt idx="37">
                  <c:v>1.1576848485192663</c:v>
                </c:pt>
                <c:pt idx="38">
                  <c:v>1.1577960920639143</c:v>
                </c:pt>
                <c:pt idx="39">
                  <c:v>1.1579105309485684</c:v>
                </c:pt>
                <c:pt idx="40">
                  <c:v>1.1580281291929759</c:v>
                </c:pt>
                <c:pt idx="41">
                  <c:v>1.1581488491667431</c:v>
                </c:pt>
                <c:pt idx="42">
                  <c:v>1.1582726514637107</c:v>
                </c:pt>
                <c:pt idx="43">
                  <c:v>1.1583994950559187</c:v>
                </c:pt>
                <c:pt idx="44">
                  <c:v>1.1585293373891976</c:v>
                </c:pt>
                <c:pt idx="45">
                  <c:v>1.1586621340029812</c:v>
                </c:pt>
                <c:pt idx="46">
                  <c:v>1.158797839107258</c:v>
                </c:pt>
                <c:pt idx="47">
                  <c:v>1.1589364051091808</c:v>
                </c:pt>
                <c:pt idx="48">
                  <c:v>1.1590777827482452</c:v>
                </c:pt>
                <c:pt idx="49">
                  <c:v>1.1592219214773136</c:v>
                </c:pt>
                <c:pt idx="50">
                  <c:v>1.1593687688368792</c:v>
                </c:pt>
                <c:pt idx="51">
                  <c:v>1.1595182710932039</c:v>
                </c:pt>
                <c:pt idx="52">
                  <c:v>1.1596703727560689</c:v>
                </c:pt>
                <c:pt idx="53">
                  <c:v>1.1598250171564528</c:v>
                </c:pt>
                <c:pt idx="54">
                  <c:v>1.1599821457761879</c:v>
                </c:pt>
                <c:pt idx="55">
                  <c:v>1.1601416989163711</c:v>
                </c:pt>
                <c:pt idx="56">
                  <c:v>1.1603036153707325</c:v>
                </c:pt>
                <c:pt idx="57">
                  <c:v>1.160467832551755</c:v>
                </c:pt>
                <c:pt idx="58">
                  <c:v>1.1606342865354102</c:v>
                </c:pt>
                <c:pt idx="59">
                  <c:v>1.1608029119642791</c:v>
                </c:pt>
                <c:pt idx="60">
                  <c:v>1.1609736423475554</c:v>
                </c:pt>
                <c:pt idx="61">
                  <c:v>1.1611464098081348</c:v>
                </c:pt>
                <c:pt idx="62">
                  <c:v>1.16132114535932</c:v>
                </c:pt>
                <c:pt idx="63">
                  <c:v>1.1614977786706544</c:v>
                </c:pt>
                <c:pt idx="64">
                  <c:v>1.1616762384444312</c:v>
                </c:pt>
                <c:pt idx="65">
                  <c:v>1.1618564521066608</c:v>
                </c:pt>
                <c:pt idx="66">
                  <c:v>1.162038346128486</c:v>
                </c:pt>
                <c:pt idx="67">
                  <c:v>1.162221845891509</c:v>
                </c:pt>
                <c:pt idx="68">
                  <c:v>1.1624068758915314</c:v>
                </c:pt>
                <c:pt idx="69">
                  <c:v>1.1625933595100084</c:v>
                </c:pt>
                <c:pt idx="70">
                  <c:v>1.1627812193929723</c:v>
                </c:pt>
                <c:pt idx="71">
                  <c:v>1.1629703772669244</c:v>
                </c:pt>
                <c:pt idx="72">
                  <c:v>1.1631607540801081</c:v>
                </c:pt>
                <c:pt idx="73">
                  <c:v>1.1633522699998864</c:v>
                </c:pt>
                <c:pt idx="74">
                  <c:v>1.1635448444034262</c:v>
                </c:pt>
                <c:pt idx="75">
                  <c:v>1.1637383961967778</c:v>
                </c:pt>
                <c:pt idx="76">
                  <c:v>1.1639328435094558</c:v>
                </c:pt>
                <c:pt idx="77">
                  <c:v>1.1641281039565305</c:v>
                </c:pt>
                <c:pt idx="78">
                  <c:v>1.1643240946371063</c:v>
                </c:pt>
                <c:pt idx="79">
                  <c:v>1.164520732186874</c:v>
                </c:pt>
                <c:pt idx="80">
                  <c:v>1.1647179328412822</c:v>
                </c:pt>
                <c:pt idx="81">
                  <c:v>1.1649156125195617</c:v>
                </c:pt>
                <c:pt idx="82">
                  <c:v>1.1651136866523948</c:v>
                </c:pt>
                <c:pt idx="83">
                  <c:v>1.1653120705591624</c:v>
                </c:pt>
                <c:pt idx="84">
                  <c:v>1.165510679318267</c:v>
                </c:pt>
                <c:pt idx="85">
                  <c:v>1.1657094278874007</c:v>
                </c:pt>
                <c:pt idx="86">
                  <c:v>1.1659082310283748</c:v>
                </c:pt>
                <c:pt idx="87">
                  <c:v>1.1661070035087713</c:v>
                </c:pt>
                <c:pt idx="88">
                  <c:v>1.166305660119844</c:v>
                </c:pt>
                <c:pt idx="89">
                  <c:v>1.1665041156090425</c:v>
                </c:pt>
                <c:pt idx="90">
                  <c:v>1.166702284841951</c:v>
                </c:pt>
                <c:pt idx="91">
                  <c:v>1.1669000829240199</c:v>
                </c:pt>
                <c:pt idx="92">
                  <c:v>1.1670974251236954</c:v>
                </c:pt>
                <c:pt idx="93">
                  <c:v>1.1672942269033839</c:v>
                </c:pt>
                <c:pt idx="94">
                  <c:v>1.1674904040775806</c:v>
                </c:pt>
                <c:pt idx="95">
                  <c:v>1.1676858727622565</c:v>
                </c:pt>
                <c:pt idx="96">
                  <c:v>1.1678805496238631</c:v>
                </c:pt>
                <c:pt idx="97">
                  <c:v>1.1680743515472292</c:v>
                </c:pt>
                <c:pt idx="98">
                  <c:v>1.1682671960390072</c:v>
                </c:pt>
                <c:pt idx="99">
                  <c:v>1.1684590011940383</c:v>
                </c:pt>
                <c:pt idx="100">
                  <c:v>1.1686496856422153</c:v>
                </c:pt>
                <c:pt idx="101">
                  <c:v>1.1688391686761643</c:v>
                </c:pt>
                <c:pt idx="102">
                  <c:v>1.1690273702614347</c:v>
                </c:pt>
                <c:pt idx="103">
                  <c:v>1.1692142110295947</c:v>
                </c:pt>
                <c:pt idx="104">
                  <c:v>1.1693996125144819</c:v>
                </c:pt>
                <c:pt idx="105">
                  <c:v>1.1695834969404153</c:v>
                </c:pt>
                <c:pt idx="106">
                  <c:v>1.1697657874932534</c:v>
                </c:pt>
                <c:pt idx="107">
                  <c:v>1.169946408161872</c:v>
                </c:pt>
                <c:pt idx="108">
                  <c:v>1.1701252839984817</c:v>
                </c:pt>
                <c:pt idx="109">
                  <c:v>1.1703023409340285</c:v>
                </c:pt>
                <c:pt idx="110">
                  <c:v>1.170477505965662</c:v>
                </c:pt>
                <c:pt idx="111">
                  <c:v>1.1706507070873258</c:v>
                </c:pt>
                <c:pt idx="112">
                  <c:v>1.1708218734601228</c:v>
                </c:pt>
                <c:pt idx="113">
                  <c:v>1.170990935374123</c:v>
                </c:pt>
                <c:pt idx="114">
                  <c:v>1.1711578242454848</c:v>
                </c:pt>
                <c:pt idx="115">
                  <c:v>1.1713224727510541</c:v>
                </c:pt>
                <c:pt idx="116">
                  <c:v>1.1714848146690062</c:v>
                </c:pt>
                <c:pt idx="117">
                  <c:v>1.1716447851670999</c:v>
                </c:pt>
                <c:pt idx="118">
                  <c:v>1.171802320694604</c:v>
                </c:pt>
                <c:pt idx="119">
                  <c:v>1.171957358998938</c:v>
                </c:pt>
                <c:pt idx="120">
                  <c:v>1.1721098391146425</c:v>
                </c:pt>
                <c:pt idx="121">
                  <c:v>1.1722597015684695</c:v>
                </c:pt>
                <c:pt idx="122">
                  <c:v>1.1724068882856726</c:v>
                </c:pt>
                <c:pt idx="123">
                  <c:v>1.1725513424528986</c:v>
                </c:pt>
                <c:pt idx="124">
                  <c:v>1.1726930089104368</c:v>
                </c:pt>
                <c:pt idx="125">
                  <c:v>1.1728318338726083</c:v>
                </c:pt>
                <c:pt idx="126">
                  <c:v>1.1729677651160737</c:v>
                </c:pt>
                <c:pt idx="127">
                  <c:v>1.1731007518567897</c:v>
                </c:pt>
                <c:pt idx="128">
                  <c:v>1.1732307448914165</c:v>
                </c:pt>
                <c:pt idx="129">
                  <c:v>1.1733576965358803</c:v>
                </c:pt>
                <c:pt idx="130">
                  <c:v>1.1734815607046529</c:v>
                </c:pt>
                <c:pt idx="131">
                  <c:v>1.1736022929264478</c:v>
                </c:pt>
                <c:pt idx="132">
                  <c:v>1.1737198502516979</c:v>
                </c:pt>
                <c:pt idx="133">
                  <c:v>1.1738341914409784</c:v>
                </c:pt>
                <c:pt idx="134">
                  <c:v>1.173945276791883</c:v>
                </c:pt>
                <c:pt idx="135">
                  <c:v>1.1740530682650383</c:v>
                </c:pt>
                <c:pt idx="136">
                  <c:v>1.1741575294686399</c:v>
                </c:pt>
                <c:pt idx="137">
                  <c:v>1.1742586256745853</c:v>
                </c:pt>
                <c:pt idx="138">
                  <c:v>1.1743563238005785</c:v>
                </c:pt>
                <c:pt idx="139">
                  <c:v>1.1744505924599666</c:v>
                </c:pt>
                <c:pt idx="140">
                  <c:v>1.1745414018789906</c:v>
                </c:pt>
                <c:pt idx="141">
                  <c:v>1.1746287239617239</c:v>
                </c:pt>
                <c:pt idx="142">
                  <c:v>1.1747125324467365</c:v>
                </c:pt>
                <c:pt idx="143">
                  <c:v>1.1747928025421188</c:v>
                </c:pt>
                <c:pt idx="144">
                  <c:v>1.1748695112412837</c:v>
                </c:pt>
                <c:pt idx="145">
                  <c:v>1.1749426372116345</c:v>
                </c:pt>
                <c:pt idx="146">
                  <c:v>1.1750121607919661</c:v>
                </c:pt>
                <c:pt idx="147">
                  <c:v>1.1750780639615372</c:v>
                </c:pt>
                <c:pt idx="148">
                  <c:v>1.175140330479681</c:v>
                </c:pt>
                <c:pt idx="149">
                  <c:v>1.1751989456479235</c:v>
                </c:pt>
                <c:pt idx="150">
                  <c:v>1.175253896482072</c:v>
                </c:pt>
                <c:pt idx="151">
                  <c:v>1.1753051717113558</c:v>
                </c:pt>
                <c:pt idx="152">
                  <c:v>1.1753527616969854</c:v>
                </c:pt>
                <c:pt idx="153">
                  <c:v>1.175396658367402</c:v>
                </c:pt>
                <c:pt idx="154">
                  <c:v>1.1754368553752401</c:v>
                </c:pt>
                <c:pt idx="155">
                  <c:v>1.1754733479050903</c:v>
                </c:pt>
                <c:pt idx="156">
                  <c:v>1.175506132877902</c:v>
                </c:pt>
                <c:pt idx="157">
                  <c:v>1.1755352087429718</c:v>
                </c:pt>
                <c:pt idx="158">
                  <c:v>1.1755605755074598</c:v>
                </c:pt>
                <c:pt idx="159">
                  <c:v>1.1755822348778837</c:v>
                </c:pt>
                <c:pt idx="160">
                  <c:v>1.1756001899878978</c:v>
                </c:pt>
                <c:pt idx="161">
                  <c:v>1.175614445602515</c:v>
                </c:pt>
                <c:pt idx="162">
                  <c:v>1.1756250080210457</c:v>
                </c:pt>
                <c:pt idx="163">
                  <c:v>1.1756318850432417</c:v>
                </c:pt>
                <c:pt idx="164">
                  <c:v>1.1756350859197247</c:v>
                </c:pt>
                <c:pt idx="165">
                  <c:v>1.1756346215873885</c:v>
                </c:pt>
                <c:pt idx="166">
                  <c:v>1.1756305041601036</c:v>
                </c:pt>
                <c:pt idx="167">
                  <c:v>1.1756227473862666</c:v>
                </c:pt>
                <c:pt idx="168">
                  <c:v>1.1756113664087646</c:v>
                </c:pt>
                <c:pt idx="169">
                  <c:v>1.1755963778102962</c:v>
                </c:pt>
                <c:pt idx="170">
                  <c:v>1.1755777995637156</c:v>
                </c:pt>
                <c:pt idx="171">
                  <c:v>1.1755556509184888</c:v>
                </c:pt>
                <c:pt idx="172">
                  <c:v>1.1755299526051921</c:v>
                </c:pt>
                <c:pt idx="173">
                  <c:v>1.1755007265313917</c:v>
                </c:pt>
                <c:pt idx="174">
                  <c:v>1.1754679960652612</c:v>
                </c:pt>
                <c:pt idx="175">
                  <c:v>1.1754317857949792</c:v>
                </c:pt>
                <c:pt idx="176">
                  <c:v>1.1753921215275367</c:v>
                </c:pt>
                <c:pt idx="177">
                  <c:v>1.1753490303803578</c:v>
                </c:pt>
                <c:pt idx="178">
                  <c:v>1.1753025406058022</c:v>
                </c:pt>
                <c:pt idx="179">
                  <c:v>1.1752526816993361</c:v>
                </c:pt>
                <c:pt idx="180">
                  <c:v>1.1751994843338689</c:v>
                </c:pt>
                <c:pt idx="181">
                  <c:v>1.175142980373699</c:v>
                </c:pt>
                <c:pt idx="182">
                  <c:v>1.1750832025405697</c:v>
                </c:pt>
                <c:pt idx="183">
                  <c:v>1.1750201849635189</c:v>
                </c:pt>
                <c:pt idx="184">
                  <c:v>1.17495396268821</c:v>
                </c:pt>
                <c:pt idx="185">
                  <c:v>1.1748845718476382</c:v>
                </c:pt>
                <c:pt idx="186">
                  <c:v>1.1748120494081691</c:v>
                </c:pt>
                <c:pt idx="187">
                  <c:v>1.1747364335608068</c:v>
                </c:pt>
                <c:pt idx="188">
                  <c:v>1.1746577633575523</c:v>
                </c:pt>
                <c:pt idx="189">
                  <c:v>1.1745760788499846</c:v>
                </c:pt>
                <c:pt idx="190">
                  <c:v>1.1744914207888566</c:v>
                </c:pt>
                <c:pt idx="191">
                  <c:v>1.1744038310309197</c:v>
                </c:pt>
                <c:pt idx="192">
                  <c:v>1.1743133522060381</c:v>
                </c:pt>
                <c:pt idx="193">
                  <c:v>1.174220027716476</c:v>
                </c:pt>
                <c:pt idx="194">
                  <c:v>1.1741239018269369</c:v>
                </c:pt>
                <c:pt idx="195">
                  <c:v>1.1740250195708837</c:v>
                </c:pt>
                <c:pt idx="196">
                  <c:v>1.1739234267467185</c:v>
                </c:pt>
                <c:pt idx="197">
                  <c:v>1.173819169680947</c:v>
                </c:pt>
                <c:pt idx="198">
                  <c:v>1.1737122956661743</c:v>
                </c:pt>
                <c:pt idx="199">
                  <c:v>1.1736028524402478</c:v>
                </c:pt>
                <c:pt idx="200">
                  <c:v>1.1734908885305617</c:v>
                </c:pt>
                <c:pt idx="201">
                  <c:v>1.173376452969781</c:v>
                </c:pt>
                <c:pt idx="202">
                  <c:v>1.1732595953095939</c:v>
                </c:pt>
                <c:pt idx="203">
                  <c:v>1.1731403658848056</c:v>
                </c:pt>
                <c:pt idx="204">
                  <c:v>1.1730188152953911</c:v>
                </c:pt>
                <c:pt idx="205">
                  <c:v>1.1728949947653917</c:v>
                </c:pt>
                <c:pt idx="206">
                  <c:v>1.1727689559987453</c:v>
                </c:pt>
                <c:pt idx="207">
                  <c:v>1.1726407510850347</c:v>
                </c:pt>
                <c:pt idx="208">
                  <c:v>1.1725104325446098</c:v>
                </c:pt>
                <c:pt idx="209">
                  <c:v>1.1723780533105657</c:v>
                </c:pt>
                <c:pt idx="210">
                  <c:v>1.1722436667125065</c:v>
                </c:pt>
                <c:pt idx="211">
                  <c:v>1.1721073263034327</c:v>
                </c:pt>
                <c:pt idx="212">
                  <c:v>1.1719690860138985</c:v>
                </c:pt>
                <c:pt idx="213">
                  <c:v>1.171829000117097</c:v>
                </c:pt>
                <c:pt idx="214">
                  <c:v>1.1716871230140242</c:v>
                </c:pt>
                <c:pt idx="215">
                  <c:v>1.171543509460635</c:v>
                </c:pt>
                <c:pt idx="216">
                  <c:v>1.1713982143992694</c:v>
                </c:pt>
                <c:pt idx="217">
                  <c:v>1.171251292798803</c:v>
                </c:pt>
                <c:pt idx="218">
                  <c:v>1.1711028000588919</c:v>
                </c:pt>
                <c:pt idx="219">
                  <c:v>1.1709527915263187</c:v>
                </c:pt>
                <c:pt idx="220">
                  <c:v>1.1708013226198519</c:v>
                </c:pt>
                <c:pt idx="221">
                  <c:v>1.1706484490577946</c:v>
                </c:pt>
                <c:pt idx="222">
                  <c:v>1.1704942263805216</c:v>
                </c:pt>
                <c:pt idx="223">
                  <c:v>1.1703387103319636</c:v>
                </c:pt>
                <c:pt idx="224">
                  <c:v>1.1701819565850138</c:v>
                </c:pt>
                <c:pt idx="225">
                  <c:v>1.1700240209201538</c:v>
                </c:pt>
                <c:pt idx="226">
                  <c:v>1.1698649589375674</c:v>
                </c:pt>
                <c:pt idx="227">
                  <c:v>1.1697048263090859</c:v>
                </c:pt>
                <c:pt idx="228">
                  <c:v>1.169543678587557</c:v>
                </c:pt>
                <c:pt idx="229">
                  <c:v>1.1693815712113813</c:v>
                </c:pt>
                <c:pt idx="230">
                  <c:v>1.1692185595863356</c:v>
                </c:pt>
                <c:pt idx="231">
                  <c:v>1.1690546988977712</c:v>
                </c:pt>
                <c:pt idx="232">
                  <c:v>1.1688900442938843</c:v>
                </c:pt>
                <c:pt idx="233">
                  <c:v>1.1687246506562414</c:v>
                </c:pt>
                <c:pt idx="234">
                  <c:v>1.1685585727621011</c:v>
                </c:pt>
                <c:pt idx="235">
                  <c:v>1.1683918650175731</c:v>
                </c:pt>
                <c:pt idx="236">
                  <c:v>1.1682245818579842</c:v>
                </c:pt>
                <c:pt idx="237">
                  <c:v>1.1680567773293096</c:v>
                </c:pt>
                <c:pt idx="238">
                  <c:v>1.1678885051704591</c:v>
                </c:pt>
                <c:pt idx="239">
                  <c:v>1.167719819003072</c:v>
                </c:pt>
                <c:pt idx="240">
                  <c:v>1.1675507720782887</c:v>
                </c:pt>
                <c:pt idx="241">
                  <c:v>1.1673814173465775</c:v>
                </c:pt>
                <c:pt idx="242">
                  <c:v>1.1672118073874147</c:v>
                </c:pt>
                <c:pt idx="243">
                  <c:v>1.1670419946260009</c:v>
                </c:pt>
                <c:pt idx="244">
                  <c:v>1.166872030982163</c:v>
                </c:pt>
                <c:pt idx="245">
                  <c:v>1.1667019681099462</c:v>
                </c:pt>
                <c:pt idx="246">
                  <c:v>1.1665318572375281</c:v>
                </c:pt>
                <c:pt idx="247">
                  <c:v>1.1663617492778757</c:v>
                </c:pt>
                <c:pt idx="248">
                  <c:v>1.1661916946822772</c:v>
                </c:pt>
                <c:pt idx="249">
                  <c:v>1.1660217436214759</c:v>
                </c:pt>
                <c:pt idx="250">
                  <c:v>1.1658519457114409</c:v>
                </c:pt>
                <c:pt idx="251">
                  <c:v>1.1656823502692821</c:v>
                </c:pt>
                <c:pt idx="252">
                  <c:v>1.1655130061499288</c:v>
                </c:pt>
                <c:pt idx="253">
                  <c:v>1.165343961798093</c:v>
                </c:pt>
                <c:pt idx="254">
                  <c:v>1.165175265108469</c:v>
                </c:pt>
                <c:pt idx="255">
                  <c:v>1.1650069637762814</c:v>
                </c:pt>
                <c:pt idx="256">
                  <c:v>1.1648391046868836</c:v>
                </c:pt>
                <c:pt idx="257">
                  <c:v>1.1646717346926063</c:v>
                </c:pt>
                <c:pt idx="258">
                  <c:v>1.1645048997745535</c:v>
                </c:pt>
                <c:pt idx="259">
                  <c:v>1.1643386457438625</c:v>
                </c:pt>
                <c:pt idx="260">
                  <c:v>1.1641730178129945</c:v>
                </c:pt>
                <c:pt idx="261">
                  <c:v>1.164008060708456</c:v>
                </c:pt>
                <c:pt idx="262">
                  <c:v>1.1638438187754521</c:v>
                </c:pt>
                <c:pt idx="263">
                  <c:v>1.1636803358224919</c:v>
                </c:pt>
                <c:pt idx="264">
                  <c:v>1.163517655196846</c:v>
                </c:pt>
                <c:pt idx="265">
                  <c:v>1.1633558196787208</c:v>
                </c:pt>
                <c:pt idx="266">
                  <c:v>1.1631948717529659</c:v>
                </c:pt>
                <c:pt idx="267">
                  <c:v>1.1630348532146175</c:v>
                </c:pt>
                <c:pt idx="268">
                  <c:v>1.1628758055812964</c:v>
                </c:pt>
                <c:pt idx="269">
                  <c:v>1.1627177697549667</c:v>
                </c:pt>
                <c:pt idx="270">
                  <c:v>1.1625607862370451</c:v>
                </c:pt>
                <c:pt idx="271">
                  <c:v>1.1624048950056538</c:v>
                </c:pt>
                <c:pt idx="272">
                  <c:v>1.162250135583216</c:v>
                </c:pt>
                <c:pt idx="273">
                  <c:v>1.1620965470911615</c:v>
                </c:pt>
                <c:pt idx="274">
                  <c:v>1.1619441680732288</c:v>
                </c:pt>
                <c:pt idx="275">
                  <c:v>1.1617930366538078</c:v>
                </c:pt>
                <c:pt idx="276">
                  <c:v>1.1616431905505742</c:v>
                </c:pt>
                <c:pt idx="277">
                  <c:v>1.1614946670134119</c:v>
                </c:pt>
                <c:pt idx="278">
                  <c:v>1.1613475027516267</c:v>
                </c:pt>
                <c:pt idx="279">
                  <c:v>1.161201734219345</c:v>
                </c:pt>
                <c:pt idx="280">
                  <c:v>1.1610573971910945</c:v>
                </c:pt>
                <c:pt idx="281">
                  <c:v>1.160914527228468</c:v>
                </c:pt>
                <c:pt idx="282">
                  <c:v>1.1607731592870183</c:v>
                </c:pt>
                <c:pt idx="283">
                  <c:v>1.1606333280971295</c:v>
                </c:pt>
                <c:pt idx="284">
                  <c:v>1.1604950677533483</c:v>
                </c:pt>
                <c:pt idx="285">
                  <c:v>1.1603584120944404</c:v>
                </c:pt>
                <c:pt idx="286">
                  <c:v>1.1602233944995746</c:v>
                </c:pt>
                <c:pt idx="287">
                  <c:v>1.1600900478932383</c:v>
                </c:pt>
                <c:pt idx="288">
                  <c:v>1.1599584050117471</c:v>
                </c:pt>
                <c:pt idx="289">
                  <c:v>1.159828497866245</c:v>
                </c:pt>
                <c:pt idx="290">
                  <c:v>1.1597003583753089</c:v>
                </c:pt>
                <c:pt idx="291">
                  <c:v>1.1595740179990106</c:v>
                </c:pt>
                <c:pt idx="292">
                  <c:v>1.1594495077320803</c:v>
                </c:pt>
                <c:pt idx="293">
                  <c:v>1.1593268582787899</c:v>
                </c:pt>
                <c:pt idx="294">
                  <c:v>1.1592060999504892</c:v>
                </c:pt>
                <c:pt idx="295">
                  <c:v>1.1590872627757849</c:v>
                </c:pt>
                <c:pt idx="296">
                  <c:v>1.1589703762280108</c:v>
                </c:pt>
                <c:pt idx="297">
                  <c:v>1.1588554697251554</c:v>
                </c:pt>
                <c:pt idx="298">
                  <c:v>1.1587425720360549</c:v>
                </c:pt>
                <c:pt idx="299">
                  <c:v>1.1586317118026479</c:v>
                </c:pt>
                <c:pt idx="300">
                  <c:v>1.1585229171320222</c:v>
                </c:pt>
                <c:pt idx="301">
                  <c:v>1.1584162159854099</c:v>
                </c:pt>
                <c:pt idx="302">
                  <c:v>1.158311635828184</c:v>
                </c:pt>
                <c:pt idx="303">
                  <c:v>1.158209203859363</c:v>
                </c:pt>
                <c:pt idx="304">
                  <c:v>1.1581089468547265</c:v>
                </c:pt>
                <c:pt idx="305">
                  <c:v>1.1580108913955578</c:v>
                </c:pt>
                <c:pt idx="306">
                  <c:v>1.1579150635584075</c:v>
                </c:pt>
                <c:pt idx="307">
                  <c:v>1.1578214891547209</c:v>
                </c:pt>
                <c:pt idx="308">
                  <c:v>1.1577301937089579</c:v>
                </c:pt>
                <c:pt idx="309">
                  <c:v>1.1576412021935412</c:v>
                </c:pt>
                <c:pt idx="310">
                  <c:v>1.1575545394374969</c:v>
                </c:pt>
                <c:pt idx="311">
                  <c:v>1.1574702298228789</c:v>
                </c:pt>
                <c:pt idx="312">
                  <c:v>1.157388297334907</c:v>
                </c:pt>
                <c:pt idx="313">
                  <c:v>1.1573087656445129</c:v>
                </c:pt>
                <c:pt idx="314">
                  <c:v>1.1572316580679822</c:v>
                </c:pt>
                <c:pt idx="315">
                  <c:v>1.1571569974474827</c:v>
                </c:pt>
                <c:pt idx="316">
                  <c:v>1.1570848062614085</c:v>
                </c:pt>
                <c:pt idx="317">
                  <c:v>1.1570151066680898</c:v>
                </c:pt>
                <c:pt idx="318">
                  <c:v>1.1569479203027688</c:v>
                </c:pt>
                <c:pt idx="319">
                  <c:v>1.1568832685015598</c:v>
                </c:pt>
                <c:pt idx="320">
                  <c:v>1.1568211720002706</c:v>
                </c:pt>
                <c:pt idx="321">
                  <c:v>1.1567616512973691</c:v>
                </c:pt>
                <c:pt idx="322">
                  <c:v>1.15670472633376</c:v>
                </c:pt>
                <c:pt idx="323">
                  <c:v>1.1566504165134799</c:v>
                </c:pt>
                <c:pt idx="324">
                  <c:v>1.156598740867159</c:v>
                </c:pt>
                <c:pt idx="325">
                  <c:v>1.1565497179208442</c:v>
                </c:pt>
                <c:pt idx="326">
                  <c:v>1.1565033656798396</c:v>
                </c:pt>
                <c:pt idx="327">
                  <c:v>1.1564597015772238</c:v>
                </c:pt>
                <c:pt idx="328">
                  <c:v>1.1564187426177723</c:v>
                </c:pt>
                <c:pt idx="329">
                  <c:v>1.1563805051385054</c:v>
                </c:pt>
                <c:pt idx="330">
                  <c:v>1.156345004970234</c:v>
                </c:pt>
                <c:pt idx="331">
                  <c:v>1.1563122573898343</c:v>
                </c:pt>
                <c:pt idx="332">
                  <c:v>1.1562822769517092</c:v>
                </c:pt>
                <c:pt idx="333">
                  <c:v>1.1562550777492169</c:v>
                </c:pt>
                <c:pt idx="334">
                  <c:v>1.15623067311811</c:v>
                </c:pt>
                <c:pt idx="335">
                  <c:v>1.1562090757561629</c:v>
                </c:pt>
                <c:pt idx="336">
                  <c:v>1.1561902978175602</c:v>
                </c:pt>
                <c:pt idx="337">
                  <c:v>1.1561743505036168</c:v>
                </c:pt>
                <c:pt idx="338">
                  <c:v>1.1561612446055765</c:v>
                </c:pt>
                <c:pt idx="339">
                  <c:v>1.1561509899170668</c:v>
                </c:pt>
                <c:pt idx="340">
                  <c:v>1.1561435957661164</c:v>
                </c:pt>
                <c:pt idx="341">
                  <c:v>1.156139070447602</c:v>
                </c:pt>
                <c:pt idx="342">
                  <c:v>1.1561374216361253</c:v>
                </c:pt>
                <c:pt idx="343">
                  <c:v>1.1561386562083502</c:v>
                </c:pt>
                <c:pt idx="344">
                  <c:v>1.1561427801251596</c:v>
                </c:pt>
                <c:pt idx="345">
                  <c:v>1.1561497985961211</c:v>
                </c:pt>
                <c:pt idx="346">
                  <c:v>1.1561597159898234</c:v>
                </c:pt>
                <c:pt idx="347">
                  <c:v>1.1561725356985881</c:v>
                </c:pt>
                <c:pt idx="348">
                  <c:v>1.1561882604007319</c:v>
                </c:pt>
                <c:pt idx="349">
                  <c:v>1.1562068917131934</c:v>
                </c:pt>
                <c:pt idx="350">
                  <c:v>1.1562284304257546</c:v>
                </c:pt>
                <c:pt idx="351">
                  <c:v>1.1562528763525353</c:v>
                </c:pt>
                <c:pt idx="352">
                  <c:v>1.1562802284252467</c:v>
                </c:pt>
                <c:pt idx="353">
                  <c:v>1.1563104845584713</c:v>
                </c:pt>
                <c:pt idx="354">
                  <c:v>1.1563436416998156</c:v>
                </c:pt>
                <c:pt idx="355">
                  <c:v>1.1563796958153072</c:v>
                </c:pt>
                <c:pt idx="356">
                  <c:v>1.1564186419219875</c:v>
                </c:pt>
                <c:pt idx="357">
                  <c:v>1.1564604739606064</c:v>
                </c:pt>
                <c:pt idx="358">
                  <c:v>1.1565051848699353</c:v>
                </c:pt>
                <c:pt idx="359">
                  <c:v>1.1565527665499311</c:v>
                </c:pt>
                <c:pt idx="360">
                  <c:v>1.1566032099534067</c:v>
                </c:pt>
                <c:pt idx="361">
                  <c:v>1.1566565048425885</c:v>
                </c:pt>
                <c:pt idx="362">
                  <c:v>1.1567126400283751</c:v>
                </c:pt>
                <c:pt idx="363">
                  <c:v>1.1567716032278252</c:v>
                </c:pt>
                <c:pt idx="364">
                  <c:v>1.1568333810550728</c:v>
                </c:pt>
                <c:pt idx="365">
                  <c:v>1.156897959104352</c:v>
                </c:pt>
                <c:pt idx="366">
                  <c:v>1.1569653219741198</c:v>
                </c:pt>
                <c:pt idx="367">
                  <c:v>1.1570354529821787</c:v>
                </c:pt>
                <c:pt idx="368">
                  <c:v>1.157108334534819</c:v>
                </c:pt>
                <c:pt idx="369">
                  <c:v>1.1571839478839046</c:v>
                </c:pt>
                <c:pt idx="370">
                  <c:v>1.1572622732372579</c:v>
                </c:pt>
                <c:pt idx="371">
                  <c:v>1.1573432897240143</c:v>
                </c:pt>
                <c:pt idx="372">
                  <c:v>1.157426975347291</c:v>
                </c:pt>
                <c:pt idx="373">
                  <c:v>1.157513307075446</c:v>
                </c:pt>
                <c:pt idx="374">
                  <c:v>1.157602260818122</c:v>
                </c:pt>
                <c:pt idx="375">
                  <c:v>1.1576938113950539</c:v>
                </c:pt>
                <c:pt idx="376">
                  <c:v>1.1577879325946006</c:v>
                </c:pt>
                <c:pt idx="377">
                  <c:v>1.1578845970810876</c:v>
                </c:pt>
                <c:pt idx="378">
                  <c:v>1.1579837765708831</c:v>
                </c:pt>
                <c:pt idx="379">
                  <c:v>1.1580854417046746</c:v>
                </c:pt>
                <c:pt idx="380">
                  <c:v>1.158189562058171</c:v>
                </c:pt>
                <c:pt idx="381">
                  <c:v>1.1582961062169568</c:v>
                </c:pt>
                <c:pt idx="382">
                  <c:v>1.1584050418086613</c:v>
                </c:pt>
                <c:pt idx="383">
                  <c:v>1.1585163354224997</c:v>
                </c:pt>
                <c:pt idx="384">
                  <c:v>1.1586299526363</c:v>
                </c:pt>
                <c:pt idx="385">
                  <c:v>1.1587458581039218</c:v>
                </c:pt>
                <c:pt idx="386">
                  <c:v>1.1588640155206724</c:v>
                </c:pt>
                <c:pt idx="387">
                  <c:v>1.1589843876333232</c:v>
                </c:pt>
                <c:pt idx="388">
                  <c:v>1.1591069363226361</c:v>
                </c:pt>
                <c:pt idx="389">
                  <c:v>1.1592316225252972</c:v>
                </c:pt>
                <c:pt idx="390">
                  <c:v>1.1593584061958031</c:v>
                </c:pt>
                <c:pt idx="391">
                  <c:v>1.1594872466264545</c:v>
                </c:pt>
                <c:pt idx="392">
                  <c:v>1.1596181020801801</c:v>
                </c:pt>
                <c:pt idx="393">
                  <c:v>1.1597509300408431</c:v>
                </c:pt>
                <c:pt idx="394">
                  <c:v>1.1598856872663832</c:v>
                </c:pt>
                <c:pt idx="395">
                  <c:v>1.1600223296366563</c:v>
                </c:pt>
                <c:pt idx="396">
                  <c:v>1.1601608122464109</c:v>
                </c:pt>
                <c:pt idx="397">
                  <c:v>1.1603010895055257</c:v>
                </c:pt>
                <c:pt idx="398">
                  <c:v>1.1604431151112979</c:v>
                </c:pt>
                <c:pt idx="399">
                  <c:v>1.1605868419939138</c:v>
                </c:pt>
                <c:pt idx="400">
                  <c:v>1.1607322224428509</c:v>
                </c:pt>
                <c:pt idx="401">
                  <c:v>1.1608792081441301</c:v>
                </c:pt>
                <c:pt idx="402">
                  <c:v>1.1610277500195074</c:v>
                </c:pt>
                <c:pt idx="403">
                  <c:v>1.161177798510292</c:v>
                </c:pt>
                <c:pt idx="404">
                  <c:v>1.1613293034813521</c:v>
                </c:pt>
                <c:pt idx="405">
                  <c:v>1.1614822140756709</c:v>
                </c:pt>
                <c:pt idx="406">
                  <c:v>1.1616364790923623</c:v>
                </c:pt>
                <c:pt idx="407">
                  <c:v>1.1617920467554119</c:v>
                </c:pt>
                <c:pt idx="408">
                  <c:v>1.1619488648532619</c:v>
                </c:pt>
                <c:pt idx="409">
                  <c:v>1.1621068805589025</c:v>
                </c:pt>
                <c:pt idx="410">
                  <c:v>1.1622660407786214</c:v>
                </c:pt>
                <c:pt idx="411">
                  <c:v>1.1624262920593704</c:v>
                </c:pt>
                <c:pt idx="412">
                  <c:v>1.1625875803675014</c:v>
                </c:pt>
                <c:pt idx="413">
                  <c:v>1.1627498514430701</c:v>
                </c:pt>
                <c:pt idx="414">
                  <c:v>1.1629130508290824</c:v>
                </c:pt>
                <c:pt idx="415">
                  <c:v>1.163077123457436</c:v>
                </c:pt>
                <c:pt idx="416">
                  <c:v>1.1632420142129947</c:v>
                </c:pt>
                <c:pt idx="417">
                  <c:v>1.1634076677933058</c:v>
                </c:pt>
                <c:pt idx="418">
                  <c:v>1.1635740284280252</c:v>
                </c:pt>
                <c:pt idx="419">
                  <c:v>1.1637410404430673</c:v>
                </c:pt>
                <c:pt idx="420">
                  <c:v>1.1639086477116289</c:v>
                </c:pt>
                <c:pt idx="421">
                  <c:v>1.1640767942421011</c:v>
                </c:pt>
                <c:pt idx="422">
                  <c:v>1.1642454237211872</c:v>
                </c:pt>
                <c:pt idx="423">
                  <c:v>1.1644144798573468</c:v>
                </c:pt>
                <c:pt idx="424">
                  <c:v>1.1645839062566019</c:v>
                </c:pt>
                <c:pt idx="425">
                  <c:v>1.1647536464430233</c:v>
                </c:pt>
                <c:pt idx="426">
                  <c:v>1.1649236440573898</c:v>
                </c:pt>
                <c:pt idx="427">
                  <c:v>1.1650938426140214</c:v>
                </c:pt>
                <c:pt idx="428">
                  <c:v>1.1652641857455879</c:v>
                </c:pt>
                <c:pt idx="429">
                  <c:v>1.1654346170948242</c:v>
                </c:pt>
                <c:pt idx="430">
                  <c:v>1.1656050805522908</c:v>
                </c:pt>
                <c:pt idx="431">
                  <c:v>1.1657755198035715</c:v>
                </c:pt>
                <c:pt idx="432">
                  <c:v>1.1659458789474981</c:v>
                </c:pt>
                <c:pt idx="433">
                  <c:v>1.1661161022006792</c:v>
                </c:pt>
                <c:pt idx="434">
                  <c:v>1.1662861337956612</c:v>
                </c:pt>
                <c:pt idx="435">
                  <c:v>1.1664559183348198</c:v>
                </c:pt>
                <c:pt idx="436">
                  <c:v>1.1666254005767116</c:v>
                </c:pt>
                <c:pt idx="437">
                  <c:v>1.1667945255578225</c:v>
                </c:pt>
                <c:pt idx="438">
                  <c:v>1.1669632385528272</c:v>
                </c:pt>
                <c:pt idx="439">
                  <c:v>1.1671314851423544</c:v>
                </c:pt>
                <c:pt idx="440">
                  <c:v>1.1672992111977472</c:v>
                </c:pt>
                <c:pt idx="441">
                  <c:v>1.1674663630030357</c:v>
                </c:pt>
                <c:pt idx="442">
                  <c:v>1.167632887044306</c:v>
                </c:pt>
                <c:pt idx="443">
                  <c:v>1.1677987303182109</c:v>
                </c:pt>
                <c:pt idx="444">
                  <c:v>1.1679638401588868</c:v>
                </c:pt>
                <c:pt idx="445">
                  <c:v>1.1681281642929975</c:v>
                </c:pt>
                <c:pt idx="446">
                  <c:v>1.168291650952747</c:v>
                </c:pt>
                <c:pt idx="447">
                  <c:v>1.1684542487406591</c:v>
                </c:pt>
                <c:pt idx="448">
                  <c:v>1.1686159067203654</c:v>
                </c:pt>
                <c:pt idx="449">
                  <c:v>1.1687765744903076</c:v>
                </c:pt>
                <c:pt idx="450">
                  <c:v>1.1689362021456442</c:v>
                </c:pt>
                <c:pt idx="451">
                  <c:v>1.1690947402298153</c:v>
                </c:pt>
                <c:pt idx="452">
                  <c:v>1.169252139902248</c:v>
                </c:pt>
              </c:numCache>
            </c:numRef>
          </c:xVal>
          <c:yVal>
            <c:numRef>
              <c:f>ReportFile2!$R$9693:$R$10145</c:f>
              <c:numCache>
                <c:formatCode>General</c:formatCode>
                <c:ptCount val="453"/>
                <c:pt idx="0">
                  <c:v>4.6252894545494115E-6</c:v>
                </c:pt>
                <c:pt idx="1">
                  <c:v>2.7307288056390093E-5</c:v>
                </c:pt>
                <c:pt idx="2">
                  <c:v>1.3375247759159326E-4</c:v>
                </c:pt>
                <c:pt idx="3">
                  <c:v>5.0920393124963444E-4</c:v>
                </c:pt>
                <c:pt idx="4">
                  <c:v>1.0519219384038808E-3</c:v>
                </c:pt>
                <c:pt idx="5">
                  <c:v>1.594959502804275E-3</c:v>
                </c:pt>
                <c:pt idx="6">
                  <c:v>2.1381007680723032E-3</c:v>
                </c:pt>
                <c:pt idx="7">
                  <c:v>2.681128892584963E-3</c:v>
                </c:pt>
                <c:pt idx="8">
                  <c:v>3.223826167711706E-3</c:v>
                </c:pt>
                <c:pt idx="9">
                  <c:v>3.7659741443775018E-3</c:v>
                </c:pt>
                <c:pt idx="10">
                  <c:v>4.3073537727333824E-3</c:v>
                </c:pt>
                <c:pt idx="11">
                  <c:v>4.8477455198370992E-3</c:v>
                </c:pt>
                <c:pt idx="12">
                  <c:v>5.3869295027960916E-3</c:v>
                </c:pt>
                <c:pt idx="13">
                  <c:v>5.9246856327158275E-3</c:v>
                </c:pt>
                <c:pt idx="14">
                  <c:v>6.4607937386650599E-3</c:v>
                </c:pt>
                <c:pt idx="15">
                  <c:v>6.9950336951539755E-3</c:v>
                </c:pt>
                <c:pt idx="16">
                  <c:v>7.5271855698726131E-3</c:v>
                </c:pt>
                <c:pt idx="17">
                  <c:v>8.0570297554220151E-3</c:v>
                </c:pt>
                <c:pt idx="18">
                  <c:v>8.5843470921345717E-3</c:v>
                </c:pt>
                <c:pt idx="19">
                  <c:v>9.1089190224824899E-3</c:v>
                </c:pt>
                <c:pt idx="20">
                  <c:v>9.6305276981072784E-3</c:v>
                </c:pt>
                <c:pt idx="21">
                  <c:v>1.0148956149352446E-2</c:v>
                </c:pt>
                <c:pt idx="22">
                  <c:v>1.0663988383332119E-2</c:v>
                </c:pt>
                <c:pt idx="23">
                  <c:v>1.1175409548669387E-2</c:v>
                </c:pt>
                <c:pt idx="24">
                  <c:v>1.1683006035115375E-2</c:v>
                </c:pt>
                <c:pt idx="25">
                  <c:v>1.218656563652713E-2</c:v>
                </c:pt>
                <c:pt idx="26">
                  <c:v>1.2685877662868508E-2</c:v>
                </c:pt>
                <c:pt idx="27">
                  <c:v>1.3180733061583369E-2</c:v>
                </c:pt>
                <c:pt idx="28">
                  <c:v>1.3670924566277057E-2</c:v>
                </c:pt>
                <c:pt idx="29">
                  <c:v>1.4156246811786797E-2</c:v>
                </c:pt>
                <c:pt idx="30">
                  <c:v>1.4636496452591867E-2</c:v>
                </c:pt>
                <c:pt idx="31">
                  <c:v>1.5111472285454524E-2</c:v>
                </c:pt>
                <c:pt idx="32">
                  <c:v>1.5580975396009817E-2</c:v>
                </c:pt>
                <c:pt idx="33">
                  <c:v>1.6044809233418146E-2</c:v>
                </c:pt>
                <c:pt idx="34">
                  <c:v>1.6502779751913367E-2</c:v>
                </c:pt>
                <c:pt idx="35">
                  <c:v>1.6954695532583823E-2</c:v>
                </c:pt>
                <c:pt idx="36">
                  <c:v>1.7400367881048626E-2</c:v>
                </c:pt>
                <c:pt idx="37">
                  <c:v>1.7839610918215263E-2</c:v>
                </c:pt>
                <c:pt idx="38">
                  <c:v>1.8272241739898699E-2</c:v>
                </c:pt>
                <c:pt idx="39">
                  <c:v>1.8698080455927014E-2</c:v>
                </c:pt>
                <c:pt idx="40">
                  <c:v>1.9116950344601872E-2</c:v>
                </c:pt>
                <c:pt idx="41">
                  <c:v>1.9528677918084419E-2</c:v>
                </c:pt>
                <c:pt idx="42">
                  <c:v>1.9933093029889121E-2</c:v>
                </c:pt>
                <c:pt idx="43">
                  <c:v>2.0330028954819956E-2</c:v>
                </c:pt>
                <c:pt idx="44">
                  <c:v>2.0719322509341265E-2</c:v>
                </c:pt>
                <c:pt idx="45">
                  <c:v>2.1100814086114406E-2</c:v>
                </c:pt>
                <c:pt idx="46">
                  <c:v>2.1474347796412638E-2</c:v>
                </c:pt>
                <c:pt idx="47">
                  <c:v>2.1839771494011322E-2</c:v>
                </c:pt>
                <c:pt idx="48">
                  <c:v>2.2196936880176519E-2</c:v>
                </c:pt>
                <c:pt idx="49">
                  <c:v>2.254569959724919E-2</c:v>
                </c:pt>
                <c:pt idx="50">
                  <c:v>2.2885919228920845E-2</c:v>
                </c:pt>
                <c:pt idx="51">
                  <c:v>2.3217459456548503E-2</c:v>
                </c:pt>
                <c:pt idx="52">
                  <c:v>2.3540188035892685E-2</c:v>
                </c:pt>
                <c:pt idx="53">
                  <c:v>2.3853976935387343E-2</c:v>
                </c:pt>
                <c:pt idx="54">
                  <c:v>2.4158702314478975E-2</c:v>
                </c:pt>
                <c:pt idx="55">
                  <c:v>2.4454244640161334E-2</c:v>
                </c:pt>
                <c:pt idx="56">
                  <c:v>2.4740488706786693E-2</c:v>
                </c:pt>
                <c:pt idx="57">
                  <c:v>2.5017323683696257E-2</c:v>
                </c:pt>
                <c:pt idx="58">
                  <c:v>2.5284643161429067E-2</c:v>
                </c:pt>
                <c:pt idx="59">
                  <c:v>2.5542345184655344E-2</c:v>
                </c:pt>
                <c:pt idx="60">
                  <c:v>2.5790332296574046E-2</c:v>
                </c:pt>
                <c:pt idx="61">
                  <c:v>2.6028511562355233E-2</c:v>
                </c:pt>
                <c:pt idx="62">
                  <c:v>2.6256794622556329E-2</c:v>
                </c:pt>
                <c:pt idx="63">
                  <c:v>2.6475097666208824E-2</c:v>
                </c:pt>
                <c:pt idx="64">
                  <c:v>2.668334151768369E-2</c:v>
                </c:pt>
                <c:pt idx="65">
                  <c:v>2.6881451606271332E-2</c:v>
                </c:pt>
                <c:pt idx="66">
                  <c:v>2.706935800939549E-2</c:v>
                </c:pt>
                <c:pt idx="67">
                  <c:v>2.7246995430830232E-2</c:v>
                </c:pt>
                <c:pt idx="68">
                  <c:v>2.7414303312214748E-2</c:v>
                </c:pt>
                <c:pt idx="69">
                  <c:v>2.7571225643712449E-2</c:v>
                </c:pt>
                <c:pt idx="70">
                  <c:v>2.7717711198130254E-2</c:v>
                </c:pt>
                <c:pt idx="71">
                  <c:v>2.7853713362074307E-2</c:v>
                </c:pt>
                <c:pt idx="72">
                  <c:v>2.7979190238465009E-2</c:v>
                </c:pt>
                <c:pt idx="73">
                  <c:v>2.809410452544912E-2</c:v>
                </c:pt>
                <c:pt idx="74">
                  <c:v>2.8198423650532323E-2</c:v>
                </c:pt>
                <c:pt idx="75">
                  <c:v>2.82921196542689E-2</c:v>
                </c:pt>
                <c:pt idx="76">
                  <c:v>2.8375169250255208E-2</c:v>
                </c:pt>
                <c:pt idx="77">
                  <c:v>2.8447553666221346E-2</c:v>
                </c:pt>
                <c:pt idx="78">
                  <c:v>2.8509258877761824E-2</c:v>
                </c:pt>
                <c:pt idx="79">
                  <c:v>2.8560275303104454E-2</c:v>
                </c:pt>
                <c:pt idx="80">
                  <c:v>2.8600598043570777E-2</c:v>
                </c:pt>
                <c:pt idx="81">
                  <c:v>2.8630226632194774E-2</c:v>
                </c:pt>
                <c:pt idx="82">
                  <c:v>2.8649165119554478E-2</c:v>
                </c:pt>
                <c:pt idx="83">
                  <c:v>2.8657422071212288E-2</c:v>
                </c:pt>
                <c:pt idx="84">
                  <c:v>2.8655010437763764E-2</c:v>
                </c:pt>
                <c:pt idx="85">
                  <c:v>2.8641947666720825E-2</c:v>
                </c:pt>
                <c:pt idx="86">
                  <c:v>2.861825541762162E-2</c:v>
                </c:pt>
                <c:pt idx="87">
                  <c:v>2.8583959830977865E-2</c:v>
                </c:pt>
                <c:pt idx="88">
                  <c:v>2.8539091264345215E-2</c:v>
                </c:pt>
                <c:pt idx="89">
                  <c:v>2.8483684297251302E-2</c:v>
                </c:pt>
                <c:pt idx="90">
                  <c:v>2.8417777761424415E-2</c:v>
                </c:pt>
                <c:pt idx="91">
                  <c:v>2.8341414606306084E-2</c:v>
                </c:pt>
                <c:pt idx="92">
                  <c:v>2.8254641937127484E-2</c:v>
                </c:pt>
                <c:pt idx="93">
                  <c:v>2.8157510810154482E-2</c:v>
                </c:pt>
                <c:pt idx="94">
                  <c:v>2.8050076436987422E-2</c:v>
                </c:pt>
                <c:pt idx="95">
                  <c:v>2.7932397829155794E-2</c:v>
                </c:pt>
                <c:pt idx="96">
                  <c:v>2.7804538016908593E-2</c:v>
                </c:pt>
                <c:pt idx="97">
                  <c:v>2.7666563782136749E-2</c:v>
                </c:pt>
                <c:pt idx="98">
                  <c:v>2.751854575750828E-2</c:v>
                </c:pt>
                <c:pt idx="99">
                  <c:v>2.7360558280988642E-2</c:v>
                </c:pt>
                <c:pt idx="100">
                  <c:v>2.7192679368056406E-2</c:v>
                </c:pt>
                <c:pt idx="101">
                  <c:v>2.701499061415033E-2</c:v>
                </c:pt>
                <c:pt idx="102">
                  <c:v>2.6827577194896042E-2</c:v>
                </c:pt>
                <c:pt idx="103">
                  <c:v>2.6630527747151626E-2</c:v>
                </c:pt>
                <c:pt idx="104">
                  <c:v>2.6423934352583365E-2</c:v>
                </c:pt>
                <c:pt idx="105">
                  <c:v>2.6207892429290752E-2</c:v>
                </c:pt>
                <c:pt idx="106">
                  <c:v>2.598250070076864E-2</c:v>
                </c:pt>
                <c:pt idx="107">
                  <c:v>2.5747861111742043E-2</c:v>
                </c:pt>
                <c:pt idx="108">
                  <c:v>2.5504078777622865E-2</c:v>
                </c:pt>
                <c:pt idx="109">
                  <c:v>2.5251261886513547E-2</c:v>
                </c:pt>
                <c:pt idx="110">
                  <c:v>2.4989521679987352E-2</c:v>
                </c:pt>
                <c:pt idx="111">
                  <c:v>2.4718972323425726E-2</c:v>
                </c:pt>
                <c:pt idx="112">
                  <c:v>2.4439730899538409E-2</c:v>
                </c:pt>
                <c:pt idx="113">
                  <c:v>2.4151917301272734E-2</c:v>
                </c:pt>
                <c:pt idx="114">
                  <c:v>2.3855654168966647E-2</c:v>
                </c:pt>
                <c:pt idx="115">
                  <c:v>2.3551066825548847E-2</c:v>
                </c:pt>
                <c:pt idx="116">
                  <c:v>2.3238283198869246E-2</c:v>
                </c:pt>
                <c:pt idx="117">
                  <c:v>2.2917433760466819E-2</c:v>
                </c:pt>
                <c:pt idx="118">
                  <c:v>2.2588651453596797E-2</c:v>
                </c:pt>
                <c:pt idx="119">
                  <c:v>2.2252071618195E-2</c:v>
                </c:pt>
                <c:pt idx="120">
                  <c:v>2.1907831910739934E-2</c:v>
                </c:pt>
                <c:pt idx="121">
                  <c:v>2.1556072251303161E-2</c:v>
                </c:pt>
                <c:pt idx="122">
                  <c:v>2.1196934756731178E-2</c:v>
                </c:pt>
                <c:pt idx="123">
                  <c:v>2.0830563627329473E-2</c:v>
                </c:pt>
                <c:pt idx="124">
                  <c:v>2.0457105140392649E-2</c:v>
                </c:pt>
                <c:pt idx="125">
                  <c:v>2.0076707524000315E-2</c:v>
                </c:pt>
                <c:pt idx="126">
                  <c:v>1.9689520915041871E-2</c:v>
                </c:pt>
                <c:pt idx="127">
                  <c:v>1.9295697282020088E-2</c:v>
                </c:pt>
                <c:pt idx="128">
                  <c:v>1.8895390349868441E-2</c:v>
                </c:pt>
                <c:pt idx="129">
                  <c:v>1.8488755533529536E-2</c:v>
                </c:pt>
                <c:pt idx="130">
                  <c:v>1.8075949871226321E-2</c:v>
                </c:pt>
                <c:pt idx="131">
                  <c:v>1.7657131958775271E-2</c:v>
                </c:pt>
                <c:pt idx="132">
                  <c:v>1.7232461859074955E-2</c:v>
                </c:pt>
                <c:pt idx="133">
                  <c:v>1.6802101065569962E-2</c:v>
                </c:pt>
                <c:pt idx="134">
                  <c:v>1.6366212401601413E-2</c:v>
                </c:pt>
                <c:pt idx="135">
                  <c:v>1.5924959974303394E-2</c:v>
                </c:pt>
                <c:pt idx="136">
                  <c:v>1.547850909818111E-2</c:v>
                </c:pt>
                <c:pt idx="137">
                  <c:v>1.5027026230653573E-2</c:v>
                </c:pt>
                <c:pt idx="138">
                  <c:v>1.4570678913161911E-2</c:v>
                </c:pt>
                <c:pt idx="139">
                  <c:v>1.4109635679811191E-2</c:v>
                </c:pt>
                <c:pt idx="140">
                  <c:v>1.3644066026257874E-2</c:v>
                </c:pt>
                <c:pt idx="141">
                  <c:v>1.3174140311973236E-2</c:v>
                </c:pt>
                <c:pt idx="142">
                  <c:v>1.2700029730161789E-2</c:v>
                </c:pt>
                <c:pt idx="143">
                  <c:v>1.2221906211404036E-2</c:v>
                </c:pt>
                <c:pt idx="144">
                  <c:v>1.1739942379057417E-2</c:v>
                </c:pt>
                <c:pt idx="145">
                  <c:v>1.1254311481762249E-2</c:v>
                </c:pt>
                <c:pt idx="146">
                  <c:v>1.07651873385899E-2</c:v>
                </c:pt>
                <c:pt idx="147">
                  <c:v>1.027274426036154E-2</c:v>
                </c:pt>
                <c:pt idx="148">
                  <c:v>9.7771570168223507E-3</c:v>
                </c:pt>
                <c:pt idx="149">
                  <c:v>9.2786007495780434E-3</c:v>
                </c:pt>
                <c:pt idx="150">
                  <c:v>8.7772509260596529E-3</c:v>
                </c:pt>
                <c:pt idx="151">
                  <c:v>8.2732832886845513E-3</c:v>
                </c:pt>
                <c:pt idx="152">
                  <c:v>7.7668737805639335E-3</c:v>
                </c:pt>
                <c:pt idx="153">
                  <c:v>7.2581985011458683E-3</c:v>
                </c:pt>
                <c:pt idx="154">
                  <c:v>6.7474336439634526E-3</c:v>
                </c:pt>
                <c:pt idx="155">
                  <c:v>6.2347554494682957E-3</c:v>
                </c:pt>
                <c:pt idx="156">
                  <c:v>5.7203401359356195E-3</c:v>
                </c:pt>
                <c:pt idx="157">
                  <c:v>5.204363864842452E-3</c:v>
                </c:pt>
                <c:pt idx="158">
                  <c:v>4.6870026747873345E-3</c:v>
                </c:pt>
                <c:pt idx="159">
                  <c:v>4.1684324278025578E-3</c:v>
                </c:pt>
                <c:pt idx="160">
                  <c:v>3.6488287737967162E-3</c:v>
                </c:pt>
                <c:pt idx="161">
                  <c:v>3.1283670774158202E-3</c:v>
                </c:pt>
                <c:pt idx="162">
                  <c:v>2.6072223892766545E-3</c:v>
                </c:pt>
                <c:pt idx="163">
                  <c:v>2.0855693878933127E-3</c:v>
                </c:pt>
                <c:pt idx="164">
                  <c:v>1.5635823276733494E-3</c:v>
                </c:pt>
                <c:pt idx="165">
                  <c:v>1.0414349977036573E-3</c:v>
                </c:pt>
                <c:pt idx="166">
                  <c:v>5.19300674821491E-4</c:v>
                </c:pt>
                <c:pt idx="167">
                  <c:v>-2.6479257301864155E-6</c:v>
                </c:pt>
                <c:pt idx="168">
                  <c:v>-5.2423869256415696E-4</c:v>
                </c:pt>
                <c:pt idx="169">
                  <c:v>-1.0453001640114772E-3</c:v>
                </c:pt>
                <c:pt idx="170">
                  <c:v>-1.5656615681191636E-3</c:v>
                </c:pt>
                <c:pt idx="171">
                  <c:v>-2.0851528705302289E-3</c:v>
                </c:pt>
                <c:pt idx="172">
                  <c:v>-2.6036048137130382E-3</c:v>
                </c:pt>
                <c:pt idx="173">
                  <c:v>-3.1208489550911397E-3</c:v>
                </c:pt>
                <c:pt idx="174">
                  <c:v>-3.6367177137778717E-3</c:v>
                </c:pt>
                <c:pt idx="175">
                  <c:v>-4.1510444108228536E-3</c:v>
                </c:pt>
                <c:pt idx="176">
                  <c:v>-4.6636632933969354E-3</c:v>
                </c:pt>
                <c:pt idx="177">
                  <c:v>-5.1744096004580631E-3</c:v>
                </c:pt>
                <c:pt idx="178">
                  <c:v>-5.6831195695978961E-3</c:v>
                </c:pt>
                <c:pt idx="179">
                  <c:v>-6.1896304958686064E-3</c:v>
                </c:pt>
                <c:pt idx="180">
                  <c:v>-6.6937807656740136E-3</c:v>
                </c:pt>
                <c:pt idx="181">
                  <c:v>-7.1954098838163264E-3</c:v>
                </c:pt>
                <c:pt idx="182">
                  <c:v>-7.6943585047599726E-3</c:v>
                </c:pt>
                <c:pt idx="183">
                  <c:v>-8.1904684923014837E-3</c:v>
                </c:pt>
                <c:pt idx="184">
                  <c:v>-8.683582924232245E-3</c:v>
                </c:pt>
                <c:pt idx="185">
                  <c:v>-9.1735461376539172E-3</c:v>
                </c:pt>
                <c:pt idx="186">
                  <c:v>-9.6602037599551778E-3</c:v>
                </c:pt>
                <c:pt idx="187">
                  <c:v>-1.0143402754069346E-2</c:v>
                </c:pt>
                <c:pt idx="188">
                  <c:v>-1.0622991420235E-2</c:v>
                </c:pt>
                <c:pt idx="189">
                  <c:v>-1.1098819462448192E-2</c:v>
                </c:pt>
                <c:pt idx="190">
                  <c:v>-1.1570737989858202E-2</c:v>
                </c:pt>
                <c:pt idx="191">
                  <c:v>-1.2038599554425147E-2</c:v>
                </c:pt>
                <c:pt idx="192">
                  <c:v>-1.2502258200042506E-2</c:v>
                </c:pt>
                <c:pt idx="193">
                  <c:v>-1.2961569456243166E-2</c:v>
                </c:pt>
                <c:pt idx="194">
                  <c:v>-1.3416390399292055E-2</c:v>
                </c:pt>
                <c:pt idx="195">
                  <c:v>-1.3866579660688723E-2</c:v>
                </c:pt>
                <c:pt idx="196">
                  <c:v>-1.4311997465535138E-2</c:v>
                </c:pt>
                <c:pt idx="197">
                  <c:v>-1.4752505638618262E-2</c:v>
                </c:pt>
                <c:pt idx="198">
                  <c:v>-1.5187967665358753E-2</c:v>
                </c:pt>
                <c:pt idx="199">
                  <c:v>-1.5618248694038297E-2</c:v>
                </c:pt>
                <c:pt idx="200">
                  <c:v>-1.6043215565218698E-2</c:v>
                </c:pt>
                <c:pt idx="201">
                  <c:v>-1.646273684061194E-2</c:v>
                </c:pt>
                <c:pt idx="202">
                  <c:v>-1.6876682827168338E-2</c:v>
                </c:pt>
                <c:pt idx="203">
                  <c:v>-1.728492560525937E-2</c:v>
                </c:pt>
                <c:pt idx="204">
                  <c:v>-1.768733904704985E-2</c:v>
                </c:pt>
                <c:pt idx="205">
                  <c:v>-1.8083798845355471E-2</c:v>
                </c:pt>
                <c:pt idx="206">
                  <c:v>-1.8474182539192203E-2</c:v>
                </c:pt>
                <c:pt idx="207">
                  <c:v>-1.8858369532704228E-2</c:v>
                </c:pt>
                <c:pt idx="208">
                  <c:v>-1.9236241120216071E-2</c:v>
                </c:pt>
                <c:pt idx="209">
                  <c:v>-1.9607680513463576E-2</c:v>
                </c:pt>
                <c:pt idx="210">
                  <c:v>-1.997257287083953E-2</c:v>
                </c:pt>
                <c:pt idx="211">
                  <c:v>-2.0330805293809279E-2</c:v>
                </c:pt>
                <c:pt idx="212">
                  <c:v>-2.0682266871939498E-2</c:v>
                </c:pt>
                <c:pt idx="213">
                  <c:v>-2.1026848723028617E-2</c:v>
                </c:pt>
                <c:pt idx="214">
                  <c:v>-2.1364443962178983E-2</c:v>
                </c:pt>
                <c:pt idx="215">
                  <c:v>-2.1694947783208948E-2</c:v>
                </c:pt>
                <c:pt idx="216">
                  <c:v>-2.2018257443571086E-2</c:v>
                </c:pt>
                <c:pt idx="217">
                  <c:v>-2.2334272290631681E-2</c:v>
                </c:pt>
                <c:pt idx="218">
                  <c:v>-2.2642893802106115E-2</c:v>
                </c:pt>
                <c:pt idx="219">
                  <c:v>-2.2944025592309198E-2</c:v>
                </c:pt>
                <c:pt idx="220">
                  <c:v>-2.3237573430952698E-2</c:v>
                </c:pt>
                <c:pt idx="221">
                  <c:v>-2.3523445288377916E-2</c:v>
                </c:pt>
                <c:pt idx="222">
                  <c:v>-2.3801551324803317E-2</c:v>
                </c:pt>
                <c:pt idx="223">
                  <c:v>-2.4071803944039828E-2</c:v>
                </c:pt>
                <c:pt idx="224">
                  <c:v>-2.4334117785784256E-2</c:v>
                </c:pt>
                <c:pt idx="225">
                  <c:v>-2.4588409778834801E-2</c:v>
                </c:pt>
                <c:pt idx="226">
                  <c:v>-2.4834599123634279E-2</c:v>
                </c:pt>
                <c:pt idx="227">
                  <c:v>-2.507260736182446E-2</c:v>
                </c:pt>
                <c:pt idx="228">
                  <c:v>-2.5302358348788176E-2</c:v>
                </c:pt>
                <c:pt idx="229">
                  <c:v>-2.5523778317842565E-2</c:v>
                </c:pt>
                <c:pt idx="230">
                  <c:v>-2.5736795873464665E-2</c:v>
                </c:pt>
                <c:pt idx="231">
                  <c:v>-2.5941342024767267E-2</c:v>
                </c:pt>
                <c:pt idx="232">
                  <c:v>-2.6137350209578983E-2</c:v>
                </c:pt>
                <c:pt idx="233">
                  <c:v>-2.6324756306520373E-2</c:v>
                </c:pt>
                <c:pt idx="234">
                  <c:v>-2.6503498676589559E-2</c:v>
                </c:pt>
                <c:pt idx="235">
                  <c:v>-2.6673518130489154E-2</c:v>
                </c:pt>
                <c:pt idx="236">
                  <c:v>-2.6834758060034301E-2</c:v>
                </c:pt>
                <c:pt idx="237">
                  <c:v>-2.6987164341470346E-2</c:v>
                </c:pt>
                <c:pt idx="238">
                  <c:v>-2.7130685360251396E-2</c:v>
                </c:pt>
                <c:pt idx="239">
                  <c:v>-2.7265272224091197E-2</c:v>
                </c:pt>
                <c:pt idx="240">
                  <c:v>-2.7390878473707324E-2</c:v>
                </c:pt>
                <c:pt idx="241">
                  <c:v>-2.7507460375993376E-2</c:v>
                </c:pt>
                <c:pt idx="242">
                  <c:v>-2.7614976810965277E-2</c:v>
                </c:pt>
                <c:pt idx="243">
                  <c:v>-2.7713389327112366E-2</c:v>
                </c:pt>
                <c:pt idx="244">
                  <c:v>-2.7802662164151087E-2</c:v>
                </c:pt>
                <c:pt idx="245">
                  <c:v>-2.7882762200823703E-2</c:v>
                </c:pt>
                <c:pt idx="246">
                  <c:v>-2.7953659155220394E-2</c:v>
                </c:pt>
                <c:pt idx="247">
                  <c:v>-2.8015325382763856E-2</c:v>
                </c:pt>
                <c:pt idx="248">
                  <c:v>-2.806773610942636E-2</c:v>
                </c:pt>
                <c:pt idx="249">
                  <c:v>-2.8110869312253289E-2</c:v>
                </c:pt>
                <c:pt idx="250">
                  <c:v>-2.814470569627477E-2</c:v>
                </c:pt>
                <c:pt idx="251">
                  <c:v>-2.8169228954819405E-2</c:v>
                </c:pt>
                <c:pt idx="252">
                  <c:v>-2.8184425477022042E-2</c:v>
                </c:pt>
                <c:pt idx="253">
                  <c:v>-2.8190284662469617E-2</c:v>
                </c:pt>
                <c:pt idx="254">
                  <c:v>-2.8186798689483254E-2</c:v>
                </c:pt>
                <c:pt idx="255">
                  <c:v>-2.8173962676729881E-2</c:v>
                </c:pt>
                <c:pt idx="256">
                  <c:v>-2.8151774712339695E-2</c:v>
                </c:pt>
                <c:pt idx="257">
                  <c:v>-2.8120235773301461E-2</c:v>
                </c:pt>
                <c:pt idx="258">
                  <c:v>-2.8079349822022811E-2</c:v>
                </c:pt>
                <c:pt idx="259">
                  <c:v>-2.8029123823145981E-2</c:v>
                </c:pt>
                <c:pt idx="260">
                  <c:v>-2.7969567710128176E-2</c:v>
                </c:pt>
                <c:pt idx="261">
                  <c:v>-2.7900694435086394E-2</c:v>
                </c:pt>
                <c:pt idx="262">
                  <c:v>-2.7822519972543237E-2</c:v>
                </c:pt>
                <c:pt idx="263">
                  <c:v>-2.7735063358193278E-2</c:v>
                </c:pt>
                <c:pt idx="264">
                  <c:v>-2.7638346670552677E-2</c:v>
                </c:pt>
                <c:pt idx="265">
                  <c:v>-2.7532395064554391E-2</c:v>
                </c:pt>
                <c:pt idx="266">
                  <c:v>-2.7417236763649534E-2</c:v>
                </c:pt>
                <c:pt idx="267">
                  <c:v>-2.7292903133060813E-2</c:v>
                </c:pt>
                <c:pt idx="268">
                  <c:v>-2.7159428562841911E-2</c:v>
                </c:pt>
                <c:pt idx="269">
                  <c:v>-2.7016850607856434E-2</c:v>
                </c:pt>
                <c:pt idx="270">
                  <c:v>-2.686520996492478E-2</c:v>
                </c:pt>
                <c:pt idx="271">
                  <c:v>-2.6704550406812702E-2</c:v>
                </c:pt>
                <c:pt idx="272">
                  <c:v>-2.6534918875293002E-2</c:v>
                </c:pt>
                <c:pt idx="273">
                  <c:v>-2.6356365487934838E-2</c:v>
                </c:pt>
                <c:pt idx="274">
                  <c:v>-2.6168943438211308E-2</c:v>
                </c:pt>
                <c:pt idx="275">
                  <c:v>-2.5972709101354765E-2</c:v>
                </c:pt>
                <c:pt idx="276">
                  <c:v>-2.5767722011773908E-2</c:v>
                </c:pt>
                <c:pt idx="277">
                  <c:v>-2.5554044847186871E-2</c:v>
                </c:pt>
                <c:pt idx="278">
                  <c:v>-2.533174341466499E-2</c:v>
                </c:pt>
                <c:pt idx="279">
                  <c:v>-2.5100886705583327E-2</c:v>
                </c:pt>
                <c:pt idx="280">
                  <c:v>-2.4861546808735924E-2</c:v>
                </c:pt>
                <c:pt idx="281">
                  <c:v>-2.4613798981503225E-2</c:v>
                </c:pt>
                <c:pt idx="282">
                  <c:v>-2.4357721585432569E-2</c:v>
                </c:pt>
                <c:pt idx="283">
                  <c:v>-2.40933961217429E-2</c:v>
                </c:pt>
                <c:pt idx="284">
                  <c:v>-2.3820907162896428E-2</c:v>
                </c:pt>
                <c:pt idx="285">
                  <c:v>-2.354034241040048E-2</c:v>
                </c:pt>
                <c:pt idx="286">
                  <c:v>-2.3251792618600168E-2</c:v>
                </c:pt>
                <c:pt idx="287">
                  <c:v>-2.2955351606356648E-2</c:v>
                </c:pt>
                <c:pt idx="288">
                  <c:v>-2.2651116251717486E-2</c:v>
                </c:pt>
                <c:pt idx="289">
                  <c:v>-2.2339186419110181E-2</c:v>
                </c:pt>
                <c:pt idx="290">
                  <c:v>-2.2019665005009695E-2</c:v>
                </c:pt>
                <c:pt idx="291">
                  <c:v>-2.169265786605002E-2</c:v>
                </c:pt>
                <c:pt idx="292">
                  <c:v>-2.135827378776468E-2</c:v>
                </c:pt>
                <c:pt idx="293">
                  <c:v>-2.1016624495029411E-2</c:v>
                </c:pt>
                <c:pt idx="294">
                  <c:v>-2.0667824587315201E-2</c:v>
                </c:pt>
                <c:pt idx="295">
                  <c:v>-2.0311991517577732E-2</c:v>
                </c:pt>
                <c:pt idx="296">
                  <c:v>-1.9949245551015845E-2</c:v>
                </c:pt>
                <c:pt idx="297">
                  <c:v>-1.9579709742012921E-2</c:v>
                </c:pt>
                <c:pt idx="298">
                  <c:v>-1.9203509873719798E-2</c:v>
                </c:pt>
                <c:pt idx="299">
                  <c:v>-1.8820774423405046E-2</c:v>
                </c:pt>
                <c:pt idx="300">
                  <c:v>-1.8431634522246783E-2</c:v>
                </c:pt>
                <c:pt idx="301">
                  <c:v>-1.8036223920036169E-2</c:v>
                </c:pt>
                <c:pt idx="302">
                  <c:v>-1.7634678892774272E-2</c:v>
                </c:pt>
                <c:pt idx="303">
                  <c:v>-1.7227138254321445E-2</c:v>
                </c:pt>
                <c:pt idx="304">
                  <c:v>-1.6813743246326798E-2</c:v>
                </c:pt>
                <c:pt idx="305">
                  <c:v>-1.6394637524502841E-2</c:v>
                </c:pt>
                <c:pt idx="306">
                  <c:v>-1.5969967065129542E-2</c:v>
                </c:pt>
                <c:pt idx="307">
                  <c:v>-1.5539880141710982E-2</c:v>
                </c:pt>
                <c:pt idx="308">
                  <c:v>-1.5104527240950223E-2</c:v>
                </c:pt>
                <c:pt idx="309">
                  <c:v>-1.4664060995707284E-2</c:v>
                </c:pt>
                <c:pt idx="310">
                  <c:v>-1.4218636129258682E-2</c:v>
                </c:pt>
                <c:pt idx="311">
                  <c:v>-1.3768409396765154E-2</c:v>
                </c:pt>
                <c:pt idx="312">
                  <c:v>-1.3313539495200108E-2</c:v>
                </c:pt>
                <c:pt idx="313">
                  <c:v>-1.2854187003776371E-2</c:v>
                </c:pt>
                <c:pt idx="314">
                  <c:v>-1.2390514308226455E-2</c:v>
                </c:pt>
                <c:pt idx="315">
                  <c:v>-1.1922685527821513E-2</c:v>
                </c:pt>
                <c:pt idx="316">
                  <c:v>-1.1450866434770803E-2</c:v>
                </c:pt>
                <c:pt idx="317">
                  <c:v>-1.0975224380673068E-2</c:v>
                </c:pt>
                <c:pt idx="318">
                  <c:v>-1.0495928217814282E-2</c:v>
                </c:pt>
                <c:pt idx="319">
                  <c:v>-1.001314821456032E-2</c:v>
                </c:pt>
                <c:pt idx="320">
                  <c:v>-9.5270559667047817E-3</c:v>
                </c:pt>
                <c:pt idx="321">
                  <c:v>-9.0378243290822578E-3</c:v>
                </c:pt>
                <c:pt idx="322">
                  <c:v>-8.54562732729287E-3</c:v>
                </c:pt>
                <c:pt idx="323">
                  <c:v>-8.0506400474919509E-3</c:v>
                </c:pt>
                <c:pt idx="324">
                  <c:v>-7.5530385933969138E-3</c:v>
                </c:pt>
                <c:pt idx="325">
                  <c:v>-7.0529999586999414E-3</c:v>
                </c:pt>
                <c:pt idx="326">
                  <c:v>-6.5507019591502366E-3</c:v>
                </c:pt>
                <c:pt idx="327">
                  <c:v>-6.0463231421052348E-3</c:v>
                </c:pt>
                <c:pt idx="328">
                  <c:v>-5.5400426899264122E-3</c:v>
                </c:pt>
                <c:pt idx="329">
                  <c:v>-5.0320403273227546E-3</c:v>
                </c:pt>
                <c:pt idx="330">
                  <c:v>-4.5224962501543434E-3</c:v>
                </c:pt>
                <c:pt idx="331">
                  <c:v>-4.0115910062042195E-3</c:v>
                </c:pt>
                <c:pt idx="332">
                  <c:v>-3.4995054272024088E-3</c:v>
                </c:pt>
                <c:pt idx="333">
                  <c:v>-2.9864205254311899E-3</c:v>
                </c:pt>
                <c:pt idx="334">
                  <c:v>-2.4725174061441361E-3</c:v>
                </c:pt>
                <c:pt idx="335">
                  <c:v>-1.9579771758259645E-3</c:v>
                </c:pt>
                <c:pt idx="336">
                  <c:v>-1.4429808535668777E-3</c:v>
                </c:pt>
                <c:pt idx="337">
                  <c:v>-9.2770927403872181E-4</c:v>
                </c:pt>
                <c:pt idx="338">
                  <c:v>-4.1234300418602009E-4</c:v>
                </c:pt>
                <c:pt idx="339">
                  <c:v>1.029377474710973E-4</c:v>
                </c:pt>
                <c:pt idx="340">
                  <c:v>6.1795322398510203E-4</c:v>
                </c:pt>
                <c:pt idx="341">
                  <c:v>1.1325242052323285E-3</c:v>
                </c:pt>
                <c:pt idx="342">
                  <c:v>1.6464720932880741E-3</c:v>
                </c:pt>
                <c:pt idx="343">
                  <c:v>2.1596190042356012E-3</c:v>
                </c:pt>
                <c:pt idx="344">
                  <c:v>2.6717878514453696E-3</c:v>
                </c:pt>
                <c:pt idx="345">
                  <c:v>3.1828024222420436E-3</c:v>
                </c:pt>
                <c:pt idx="346">
                  <c:v>3.6924874813504638E-3</c:v>
                </c:pt>
                <c:pt idx="347">
                  <c:v>4.200668832934241E-3</c:v>
                </c:pt>
                <c:pt idx="348">
                  <c:v>4.7071734051397232E-3</c:v>
                </c:pt>
                <c:pt idx="349">
                  <c:v>5.211829337767703E-3</c:v>
                </c:pt>
                <c:pt idx="350">
                  <c:v>5.7144660608415354E-3</c:v>
                </c:pt>
                <c:pt idx="351">
                  <c:v>6.2149143574959393E-3</c:v>
                </c:pt>
                <c:pt idx="352">
                  <c:v>6.7130064472132791E-3</c:v>
                </c:pt>
                <c:pt idx="353">
                  <c:v>7.2085760663524907E-3</c:v>
                </c:pt>
                <c:pt idx="354">
                  <c:v>7.7014585260264511E-3</c:v>
                </c:pt>
                <c:pt idx="355">
                  <c:v>8.1914907863644502E-3</c:v>
                </c:pt>
                <c:pt idx="356">
                  <c:v>8.6785115333827094E-3</c:v>
                </c:pt>
                <c:pt idx="357">
                  <c:v>9.1623612334741002E-3</c:v>
                </c:pt>
                <c:pt idx="358">
                  <c:v>9.6428821983591036E-3</c:v>
                </c:pt>
                <c:pt idx="359">
                  <c:v>1.0119918663323714E-2</c:v>
                </c:pt>
                <c:pt idx="360">
                  <c:v>1.0593316821998123E-2</c:v>
                </c:pt>
                <c:pt idx="361">
                  <c:v>1.106292490905398E-2</c:v>
                </c:pt>
                <c:pt idx="362">
                  <c:v>1.1528593232628366E-2</c:v>
                </c:pt>
                <c:pt idx="363">
                  <c:v>1.1990174251875927E-2</c:v>
                </c:pt>
                <c:pt idx="364">
                  <c:v>1.2447522617557707E-2</c:v>
                </c:pt>
                <c:pt idx="365">
                  <c:v>1.2900495220392154E-2</c:v>
                </c:pt>
                <c:pt idx="366">
                  <c:v>1.3348951244985365E-2</c:v>
                </c:pt>
                <c:pt idx="367">
                  <c:v>1.3792752212539845E-2</c:v>
                </c:pt>
                <c:pt idx="368">
                  <c:v>1.4231762027980819E-2</c:v>
                </c:pt>
                <c:pt idx="369">
                  <c:v>1.4665847016338447E-2</c:v>
                </c:pt>
                <c:pt idx="370">
                  <c:v>1.5094875962399215E-2</c:v>
                </c:pt>
                <c:pt idx="371">
                  <c:v>1.5518720163199159E-2</c:v>
                </c:pt>
                <c:pt idx="372">
                  <c:v>1.5937253439224926E-2</c:v>
                </c:pt>
                <c:pt idx="373">
                  <c:v>1.6350352188943554E-2</c:v>
                </c:pt>
                <c:pt idx="374">
                  <c:v>1.6757895414605466E-2</c:v>
                </c:pt>
                <c:pt idx="375">
                  <c:v>1.7159764740849633E-2</c:v>
                </c:pt>
                <c:pt idx="376">
                  <c:v>1.7555844462317453E-2</c:v>
                </c:pt>
                <c:pt idx="377">
                  <c:v>1.7946021543958232E-2</c:v>
                </c:pt>
                <c:pt idx="378">
                  <c:v>1.8330185668616869E-2</c:v>
                </c:pt>
                <c:pt idx="379">
                  <c:v>1.8708229252551969E-2</c:v>
                </c:pt>
                <c:pt idx="380">
                  <c:v>1.9080047446404649E-2</c:v>
                </c:pt>
                <c:pt idx="381">
                  <c:v>1.9445538176925931E-2</c:v>
                </c:pt>
                <c:pt idx="382">
                  <c:v>1.9804602159926604E-2</c:v>
                </c:pt>
                <c:pt idx="383">
                  <c:v>2.0157142896779945E-2</c:v>
                </c:pt>
                <c:pt idx="384">
                  <c:v>2.0503066702430413E-2</c:v>
                </c:pt>
                <c:pt idx="385">
                  <c:v>2.0842282707914526E-2</c:v>
                </c:pt>
                <c:pt idx="386">
                  <c:v>2.1174702882493301E-2</c:v>
                </c:pt>
                <c:pt idx="387">
                  <c:v>2.1500242020905311E-2</c:v>
                </c:pt>
                <c:pt idx="388">
                  <c:v>2.1818817767817217E-2</c:v>
                </c:pt>
                <c:pt idx="389">
                  <c:v>2.2130350613241121E-2</c:v>
                </c:pt>
                <c:pt idx="390">
                  <c:v>2.2434763877501176E-2</c:v>
                </c:pt>
                <c:pt idx="391">
                  <c:v>2.2731983755162312E-2</c:v>
                </c:pt>
                <c:pt idx="392">
                  <c:v>2.3021939267386628E-2</c:v>
                </c:pt>
                <c:pt idx="393">
                  <c:v>2.3304562281798755E-2</c:v>
                </c:pt>
                <c:pt idx="394">
                  <c:v>2.3579787527487218E-2</c:v>
                </c:pt>
                <c:pt idx="395">
                  <c:v>2.3847552552483265E-2</c:v>
                </c:pt>
                <c:pt idx="396">
                  <c:v>2.410779772868606E-2</c:v>
                </c:pt>
                <c:pt idx="397">
                  <c:v>2.4360466262649566E-2</c:v>
                </c:pt>
                <c:pt idx="398">
                  <c:v>2.4605504186176148E-2</c:v>
                </c:pt>
                <c:pt idx="399">
                  <c:v>2.484286030429567E-2</c:v>
                </c:pt>
                <c:pt idx="400">
                  <c:v>2.5072486233093254E-2</c:v>
                </c:pt>
                <c:pt idx="401">
                  <c:v>2.5294336378607205E-2</c:v>
                </c:pt>
                <c:pt idx="402">
                  <c:v>2.5508367874712723E-2</c:v>
                </c:pt>
                <c:pt idx="403">
                  <c:v>2.5714540653723385E-2</c:v>
                </c:pt>
                <c:pt idx="404">
                  <c:v>2.5912817349884976E-2</c:v>
                </c:pt>
                <c:pt idx="405">
                  <c:v>2.6103163332052797E-2</c:v>
                </c:pt>
                <c:pt idx="406">
                  <c:v>2.6285546656063714E-2</c:v>
                </c:pt>
                <c:pt idx="407">
                  <c:v>2.6459938098266036E-2</c:v>
                </c:pt>
                <c:pt idx="408">
                  <c:v>2.6626311035808609E-2</c:v>
                </c:pt>
                <c:pt idx="409">
                  <c:v>2.678464156725931E-2</c:v>
                </c:pt>
                <c:pt idx="410">
                  <c:v>2.6934908340229591E-2</c:v>
                </c:pt>
                <c:pt idx="411">
                  <c:v>2.7077092649319196E-2</c:v>
                </c:pt>
                <c:pt idx="412">
                  <c:v>2.7211178349123635E-2</c:v>
                </c:pt>
                <c:pt idx="413">
                  <c:v>2.7337151850861045E-2</c:v>
                </c:pt>
                <c:pt idx="414">
                  <c:v>2.7455002136236573E-2</c:v>
                </c:pt>
                <c:pt idx="415">
                  <c:v>2.7564720621818823E-2</c:v>
                </c:pt>
                <c:pt idx="416">
                  <c:v>2.7666301275034014E-2</c:v>
                </c:pt>
                <c:pt idx="417">
                  <c:v>2.7759740466582038E-2</c:v>
                </c:pt>
                <c:pt idx="418">
                  <c:v>2.7845037032495672E-2</c:v>
                </c:pt>
                <c:pt idx="419">
                  <c:v>2.7922192240972133E-2</c:v>
                </c:pt>
                <c:pt idx="420">
                  <c:v>2.7991209630337022E-2</c:v>
                </c:pt>
                <c:pt idx="421">
                  <c:v>2.8052095238987457E-2</c:v>
                </c:pt>
                <c:pt idx="422">
                  <c:v>2.8104857308689633E-2</c:v>
                </c:pt>
                <c:pt idx="423">
                  <c:v>2.8149506403195315E-2</c:v>
                </c:pt>
                <c:pt idx="424">
                  <c:v>2.8186055430612329E-2</c:v>
                </c:pt>
                <c:pt idx="425">
                  <c:v>2.8214519394756658E-2</c:v>
                </c:pt>
                <c:pt idx="426">
                  <c:v>2.8234915660678317E-2</c:v>
                </c:pt>
                <c:pt idx="427">
                  <c:v>2.8247263644934621E-2</c:v>
                </c:pt>
                <c:pt idx="428">
                  <c:v>2.8251585001633224E-2</c:v>
                </c:pt>
                <c:pt idx="429">
                  <c:v>2.8247903465279261E-2</c:v>
                </c:pt>
                <c:pt idx="430">
                  <c:v>2.823624486922344E-2</c:v>
                </c:pt>
                <c:pt idx="431">
                  <c:v>2.8216637093179477E-2</c:v>
                </c:pt>
                <c:pt idx="432">
                  <c:v>2.8189110046681249E-2</c:v>
                </c:pt>
                <c:pt idx="433">
                  <c:v>2.8153695676618733E-2</c:v>
                </c:pt>
                <c:pt idx="434">
                  <c:v>2.8110427879364061E-2</c:v>
                </c:pt>
                <c:pt idx="435">
                  <c:v>2.8059342448204082E-2</c:v>
                </c:pt>
                <c:pt idx="436">
                  <c:v>2.8000477120530363E-2</c:v>
                </c:pt>
                <c:pt idx="437">
                  <c:v>2.7933871519932589E-2</c:v>
                </c:pt>
                <c:pt idx="438">
                  <c:v>2.7859567133349895E-2</c:v>
                </c:pt>
                <c:pt idx="439">
                  <c:v>2.7777607165778366E-2</c:v>
                </c:pt>
                <c:pt idx="440">
                  <c:v>2.7688036729415184E-2</c:v>
                </c:pt>
                <c:pt idx="441">
                  <c:v>2.7590902612297373E-2</c:v>
                </c:pt>
                <c:pt idx="442">
                  <c:v>2.7486253315301794E-2</c:v>
                </c:pt>
                <c:pt idx="443">
                  <c:v>2.7374139129785958E-2</c:v>
                </c:pt>
                <c:pt idx="444">
                  <c:v>2.7254611895383963E-2</c:v>
                </c:pt>
                <c:pt idx="445">
                  <c:v>2.7127725123087032E-2</c:v>
                </c:pt>
                <c:pt idx="446">
                  <c:v>2.6993533970711952E-2</c:v>
                </c:pt>
                <c:pt idx="447">
                  <c:v>2.6852095094400369E-2</c:v>
                </c:pt>
                <c:pt idx="448">
                  <c:v>2.6703466700496992E-2</c:v>
                </c:pt>
                <c:pt idx="449">
                  <c:v>2.6547708604601594E-2</c:v>
                </c:pt>
                <c:pt idx="450">
                  <c:v>2.6384881952499533E-2</c:v>
                </c:pt>
                <c:pt idx="451">
                  <c:v>2.6215049422155211E-2</c:v>
                </c:pt>
                <c:pt idx="452">
                  <c:v>2.6038275163086849E-2</c:v>
                </c:pt>
              </c:numCache>
            </c:numRef>
          </c:yVal>
          <c:smooth val="0"/>
        </c:ser>
        <c:ser>
          <c:idx val="7"/>
          <c:order val="7"/>
          <c:tx>
            <c:v>Sout_S2</c:v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ReportFile2!$Q$10146:$Q$10284</c:f>
              <c:numCache>
                <c:formatCode>General</c:formatCode>
                <c:ptCount val="139"/>
                <c:pt idx="0">
                  <c:v>1.1694083527964489</c:v>
                </c:pt>
                <c:pt idx="1">
                  <c:v>1.169448933273461</c:v>
                </c:pt>
                <c:pt idx="2">
                  <c:v>1.1694505132989503</c:v>
                </c:pt>
                <c:pt idx="3">
                  <c:v>1.1694585566290967</c:v>
                </c:pt>
                <c:pt idx="4">
                  <c:v>1.1694935675235612</c:v>
                </c:pt>
                <c:pt idx="5">
                  <c:v>1.1696286100388724</c:v>
                </c:pt>
                <c:pt idx="6">
                  <c:v>1.1697875742685584</c:v>
                </c:pt>
                <c:pt idx="7">
                  <c:v>1.1699259401507107</c:v>
                </c:pt>
                <c:pt idx="8">
                  <c:v>1.170043602420819</c:v>
                </c:pt>
                <c:pt idx="9">
                  <c:v>1.1701404591152926</c:v>
                </c:pt>
                <c:pt idx="10">
                  <c:v>1.1702164118151193</c:v>
                </c:pt>
                <c:pt idx="11">
                  <c:v>1.1702713654288621</c:v>
                </c:pt>
                <c:pt idx="12">
                  <c:v>1.1703052283263373</c:v>
                </c:pt>
                <c:pt idx="13">
                  <c:v>1.1703179122934075</c:v>
                </c:pt>
                <c:pt idx="14">
                  <c:v>1.1703093325187266</c:v>
                </c:pt>
                <c:pt idx="15">
                  <c:v>1.1702794075385983</c:v>
                </c:pt>
                <c:pt idx="16">
                  <c:v>1.170228059169037</c:v>
                </c:pt>
                <c:pt idx="17">
                  <c:v>1.1701552125752217</c:v>
                </c:pt>
                <c:pt idx="18">
                  <c:v>1.1700607962752365</c:v>
                </c:pt>
                <c:pt idx="19">
                  <c:v>1.169944741899497</c:v>
                </c:pt>
                <c:pt idx="20">
                  <c:v>1.1698069844056944</c:v>
                </c:pt>
                <c:pt idx="21">
                  <c:v>1.1696474617157784</c:v>
                </c:pt>
                <c:pt idx="22">
                  <c:v>1.1694661149809631</c:v>
                </c:pt>
                <c:pt idx="23">
                  <c:v>1.1692628882515193</c:v>
                </c:pt>
                <c:pt idx="24">
                  <c:v>1.1690377286449727</c:v>
                </c:pt>
                <c:pt idx="25">
                  <c:v>1.1687905860822567</c:v>
                </c:pt>
                <c:pt idx="26">
                  <c:v>1.1685214132341526</c:v>
                </c:pt>
                <c:pt idx="27">
                  <c:v>1.1682301656504508</c:v>
                </c:pt>
                <c:pt idx="28">
                  <c:v>1.1679168012704257</c:v>
                </c:pt>
                <c:pt idx="29">
                  <c:v>1.1675812806975798</c:v>
                </c:pt>
                <c:pt idx="30">
                  <c:v>1.1672235669407585</c:v>
                </c:pt>
                <c:pt idx="31">
                  <c:v>1.1668436252449712</c:v>
                </c:pt>
                <c:pt idx="32">
                  <c:v>1.1664414230323439</c:v>
                </c:pt>
                <c:pt idx="33">
                  <c:v>1.1660169298786922</c:v>
                </c:pt>
                <c:pt idx="34">
                  <c:v>1.1655701170426402</c:v>
                </c:pt>
                <c:pt idx="35">
                  <c:v>1.1651009578007141</c:v>
                </c:pt>
                <c:pt idx="36">
                  <c:v>1.1646094267971319</c:v>
                </c:pt>
                <c:pt idx="37">
                  <c:v>1.1640955002271931</c:v>
                </c:pt>
                <c:pt idx="38">
                  <c:v>1.1635591556132852</c:v>
                </c:pt>
                <c:pt idx="39">
                  <c:v>1.1630003714485888</c:v>
                </c:pt>
                <c:pt idx="40">
                  <c:v>1.1624191271137676</c:v>
                </c:pt>
                <c:pt idx="41">
                  <c:v>1.1618154026146306</c:v>
                </c:pt>
                <c:pt idx="42">
                  <c:v>1.1611891784866162</c:v>
                </c:pt>
                <c:pt idx="43">
                  <c:v>1.1605404354400768</c:v>
                </c:pt>
                <c:pt idx="44">
                  <c:v>1.1598691540547796</c:v>
                </c:pt>
                <c:pt idx="45">
                  <c:v>1.1591753147792832</c:v>
                </c:pt>
                <c:pt idx="46">
                  <c:v>1.1584588971927989</c:v>
                </c:pt>
                <c:pt idx="47">
                  <c:v>1.1577198802250657</c:v>
                </c:pt>
                <c:pt idx="48">
                  <c:v>1.1569582414308743</c:v>
                </c:pt>
                <c:pt idx="49">
                  <c:v>1.1561739568506879</c:v>
                </c:pt>
                <c:pt idx="50">
                  <c:v>1.1553670005685348</c:v>
                </c:pt>
                <c:pt idx="51">
                  <c:v>1.1545373443872651</c:v>
                </c:pt>
                <c:pt idx="52">
                  <c:v>1.1536849573604271</c:v>
                </c:pt>
                <c:pt idx="53">
                  <c:v>1.1528098053616433</c:v>
                </c:pt>
                <c:pt idx="54">
                  <c:v>1.151911850606923</c:v>
                </c:pt>
                <c:pt idx="55">
                  <c:v>1.1509910512042152</c:v>
                </c:pt>
                <c:pt idx="56">
                  <c:v>1.1500473604961146</c:v>
                </c:pt>
                <c:pt idx="57">
                  <c:v>1.1490807266724312</c:v>
                </c:pt>
                <c:pt idx="58">
                  <c:v>1.1480910918862379</c:v>
                </c:pt>
                <c:pt idx="59">
                  <c:v>1.1470783918184624</c:v>
                </c:pt>
                <c:pt idx="60">
                  <c:v>1.1460425549012541</c:v>
                </c:pt>
                <c:pt idx="61">
                  <c:v>1.1449835014688559</c:v>
                </c:pt>
                <c:pt idx="62">
                  <c:v>1.1439011429327215</c:v>
                </c:pt>
                <c:pt idx="63">
                  <c:v>1.1427953810466194</c:v>
                </c:pt>
                <c:pt idx="64">
                  <c:v>1.1416661066386304</c:v>
                </c:pt>
                <c:pt idx="65">
                  <c:v>1.1405131988805062</c:v>
                </c:pt>
                <c:pt idx="66">
                  <c:v>1.1393365239117121</c:v>
                </c:pt>
                <c:pt idx="67">
                  <c:v>1.1381359336183405</c:v>
                </c:pt>
                <c:pt idx="68">
                  <c:v>1.1369112643933528</c:v>
                </c:pt>
                <c:pt idx="69">
                  <c:v>1.1356623356554933</c:v>
                </c:pt>
                <c:pt idx="70">
                  <c:v>1.1343889480861544</c:v>
                </c:pt>
                <c:pt idx="71">
                  <c:v>1.1330908819425709</c:v>
                </c:pt>
                <c:pt idx="72">
                  <c:v>1.1317678953361747</c:v>
                </c:pt>
                <c:pt idx="73">
                  <c:v>1.1304197216331446</c:v>
                </c:pt>
                <c:pt idx="74">
                  <c:v>1.1290460676292706</c:v>
                </c:pt>
                <c:pt idx="75">
                  <c:v>1.1276466106397849</c:v>
                </c:pt>
                <c:pt idx="76">
                  <c:v>1.1262209957797731</c:v>
                </c:pt>
                <c:pt idx="77">
                  <c:v>1.1247688327820988</c:v>
                </c:pt>
                <c:pt idx="78">
                  <c:v>1.1232896925141478</c:v>
                </c:pt>
                <c:pt idx="79">
                  <c:v>1.1217831030222478</c:v>
                </c:pt>
                <c:pt idx="80">
                  <c:v>1.1202485451561899</c:v>
                </c:pt>
                <c:pt idx="81">
                  <c:v>1.1186854477992101</c:v>
                </c:pt>
                <c:pt idx="82">
                  <c:v>1.1170931822529127</c:v>
                </c:pt>
                <c:pt idx="83">
                  <c:v>1.1154710562003984</c:v>
                </c:pt>
                <c:pt idx="84">
                  <c:v>1.1138183065615126</c:v>
                </c:pt>
                <c:pt idx="85">
                  <c:v>1.1121340918173721</c:v>
                </c:pt>
                <c:pt idx="86">
                  <c:v>1.1104174827099116</c:v>
                </c:pt>
                <c:pt idx="87">
                  <c:v>1.1086674522930078</c:v>
                </c:pt>
                <c:pt idx="88">
                  <c:v>1.1068828639132833</c:v>
                </c:pt>
                <c:pt idx="89">
                  <c:v>1.1050624578632928</c:v>
                </c:pt>
                <c:pt idx="90">
                  <c:v>1.1032048354958408</c:v>
                </c:pt>
                <c:pt idx="91">
                  <c:v>1.1013084411175023</c:v>
                </c:pt>
                <c:pt idx="92">
                  <c:v>1.0993715407613063</c:v>
                </c:pt>
                <c:pt idx="93">
                  <c:v>1.0973921972180503</c:v>
                </c:pt>
                <c:pt idx="94">
                  <c:v>1.0953682404040495</c:v>
                </c:pt>
                <c:pt idx="95">
                  <c:v>1.09329723244202</c:v>
                </c:pt>
                <c:pt idx="96">
                  <c:v>1.091176425667552</c:v>
                </c:pt>
                <c:pt idx="97">
                  <c:v>1.0890027120302739</c:v>
                </c:pt>
                <c:pt idx="98">
                  <c:v>1.0867725615993031</c:v>
                </c:pt>
                <c:pt idx="99">
                  <c:v>1.0844819473152194</c:v>
                </c:pt>
                <c:pt idx="100">
                  <c:v>1.0821262515301764</c:v>
                </c:pt>
                <c:pt idx="101">
                  <c:v>1.0797001495253129</c:v>
                </c:pt>
                <c:pt idx="102">
                  <c:v>1.0771974615902908</c:v>
                </c:pt>
                <c:pt idx="103">
                  <c:v>1.0746109638659662</c:v>
                </c:pt>
                <c:pt idx="104">
                  <c:v>1.0719321416726804</c:v>
                </c:pt>
                <c:pt idx="105">
                  <c:v>1.0691508639314804</c:v>
                </c:pt>
                <c:pt idx="106">
                  <c:v>1.0662549438882718</c:v>
                </c:pt>
                <c:pt idx="107">
                  <c:v>1.0632295347707799</c:v>
                </c:pt>
                <c:pt idx="108">
                  <c:v>1.0600562771405697</c:v>
                </c:pt>
                <c:pt idx="109">
                  <c:v>1.056712060826777</c:v>
                </c:pt>
                <c:pt idx="110">
                  <c:v>1.0531671643228762</c:v>
                </c:pt>
                <c:pt idx="111">
                  <c:v>1.0493823411887211</c:v>
                </c:pt>
                <c:pt idx="112">
                  <c:v>1.0453040192939376</c:v>
                </c:pt>
                <c:pt idx="113">
                  <c:v>1.0408558656505666</c:v>
                </c:pt>
                <c:pt idx="114">
                  <c:v>1.0359226707193823</c:v>
                </c:pt>
                <c:pt idx="115">
                  <c:v>1.0313904401162393</c:v>
                </c:pt>
                <c:pt idx="116">
                  <c:v>1.0273505722255134</c:v>
                </c:pt>
                <c:pt idx="117">
                  <c:v>1.0237108711828089</c:v>
                </c:pt>
                <c:pt idx="118">
                  <c:v>1.0204247699294797</c:v>
                </c:pt>
                <c:pt idx="119">
                  <c:v>1.0174481484177123</c:v>
                </c:pt>
                <c:pt idx="120">
                  <c:v>1.014739927361888</c:v>
                </c:pt>
                <c:pt idx="121">
                  <c:v>1.0122592624660762</c:v>
                </c:pt>
                <c:pt idx="122">
                  <c:v>1.0099657555667025</c:v>
                </c:pt>
                <c:pt idx="123">
                  <c:v>1.0078256309891331</c:v>
                </c:pt>
                <c:pt idx="124">
                  <c:v>1.0059076962034665</c:v>
                </c:pt>
                <c:pt idx="125">
                  <c:v>1.0042260437309165</c:v>
                </c:pt>
                <c:pt idx="126">
                  <c:v>1.0027561040808566</c:v>
                </c:pt>
                <c:pt idx="127">
                  <c:v>1.0014329932228596</c:v>
                </c:pt>
                <c:pt idx="128">
                  <c:v>1.0002326686035026</c:v>
                </c:pt>
                <c:pt idx="129">
                  <c:v>0.99902040323182695</c:v>
                </c:pt>
                <c:pt idx="130">
                  <c:v>0.9979394107539864</c:v>
                </c:pt>
                <c:pt idx="131">
                  <c:v>0.99707181044401405</c:v>
                </c:pt>
                <c:pt idx="132">
                  <c:v>0.99693241355619189</c:v>
                </c:pt>
                <c:pt idx="133">
                  <c:v>0.99672701739648872</c:v>
                </c:pt>
                <c:pt idx="134">
                  <c:v>0.99637499330088419</c:v>
                </c:pt>
                <c:pt idx="135">
                  <c:v>0.99591078639243946</c:v>
                </c:pt>
                <c:pt idx="136">
                  <c:v>0.99534782640287911</c:v>
                </c:pt>
                <c:pt idx="137">
                  <c:v>0.99474391136894924</c:v>
                </c:pt>
                <c:pt idx="138">
                  <c:v>0.99419821071447556</c:v>
                </c:pt>
              </c:numCache>
            </c:numRef>
          </c:xVal>
          <c:yVal>
            <c:numRef>
              <c:f>ReportFile2!$R$10146:$R$10284</c:f>
              <c:numCache>
                <c:formatCode>General</c:formatCode>
                <c:ptCount val="139"/>
                <c:pt idx="0">
                  <c:v>2.5854624571672404E-2</c:v>
                </c:pt>
                <c:pt idx="1">
                  <c:v>2.5805556142076389E-2</c:v>
                </c:pt>
                <c:pt idx="2">
                  <c:v>2.5794806031904881E-2</c:v>
                </c:pt>
                <c:pt idx="3">
                  <c:v>2.5739922722075592E-2</c:v>
                </c:pt>
                <c:pt idx="4">
                  <c:v>2.5497877865460289E-2</c:v>
                </c:pt>
                <c:pt idx="5">
                  <c:v>2.451062915664835E-2</c:v>
                </c:pt>
                <c:pt idx="6">
                  <c:v>2.3210752509936396E-2</c:v>
                </c:pt>
                <c:pt idx="7">
                  <c:v>2.1904969709161209E-2</c:v>
                </c:pt>
                <c:pt idx="8">
                  <c:v>2.059384108817762E-2</c:v>
                </c:pt>
                <c:pt idx="9">
                  <c:v>1.927792811229305E-2</c:v>
                </c:pt>
                <c:pt idx="10">
                  <c:v>1.7957793424167989E-2</c:v>
                </c:pt>
                <c:pt idx="11">
                  <c:v>1.6634000893772337E-2</c:v>
                </c:pt>
                <c:pt idx="12">
                  <c:v>1.5307115641022681E-2</c:v>
                </c:pt>
                <c:pt idx="13">
                  <c:v>1.3977704083319692E-2</c:v>
                </c:pt>
                <c:pt idx="14">
                  <c:v>1.2646333987739169E-2</c:v>
                </c:pt>
                <c:pt idx="15">
                  <c:v>1.1313574488677845E-2</c:v>
                </c:pt>
                <c:pt idx="16">
                  <c:v>9.9799961428347593E-3</c:v>
                </c:pt>
                <c:pt idx="17">
                  <c:v>8.6461709780964353E-3</c:v>
                </c:pt>
                <c:pt idx="18">
                  <c:v>7.3126725447041213E-3</c:v>
                </c:pt>
                <c:pt idx="19">
                  <c:v>5.9800759485976506E-3</c:v>
                </c:pt>
                <c:pt idx="20">
                  <c:v>4.648957915158387E-3</c:v>
                </c:pt>
                <c:pt idx="21">
                  <c:v>3.3198968332354183E-3</c:v>
                </c:pt>
                <c:pt idx="22">
                  <c:v>1.9934728306784805E-3</c:v>
                </c:pt>
                <c:pt idx="23">
                  <c:v>6.7026780949456133E-4</c:v>
                </c:pt>
                <c:pt idx="24">
                  <c:v>-6.491344683968416E-4</c:v>
                </c:pt>
                <c:pt idx="25">
                  <c:v>-1.9641483305958421E-3</c:v>
                </c:pt>
                <c:pt idx="26">
                  <c:v>-3.2741861099631099E-3</c:v>
                </c:pt>
                <c:pt idx="27">
                  <c:v>-4.5786580785725497E-3</c:v>
                </c:pt>
                <c:pt idx="28">
                  <c:v>-5.8769723641034074E-3</c:v>
                </c:pt>
                <c:pt idx="29">
                  <c:v>-7.1685348535542297E-3</c:v>
                </c:pt>
                <c:pt idx="30">
                  <c:v>-8.4527491270899747E-3</c:v>
                </c:pt>
                <c:pt idx="31">
                  <c:v>-9.7290163329014114E-3</c:v>
                </c:pt>
                <c:pt idx="32">
                  <c:v>-1.0996735104720545E-2</c:v>
                </c:pt>
                <c:pt idx="33">
                  <c:v>-1.2255301451990018E-2</c:v>
                </c:pt>
                <c:pt idx="34">
                  <c:v>-1.3504108616381922E-2</c:v>
                </c:pt>
                <c:pt idx="35">
                  <c:v>-1.474254699567527E-2</c:v>
                </c:pt>
                <c:pt idx="36">
                  <c:v>-1.5970003958189111E-2</c:v>
                </c:pt>
                <c:pt idx="37">
                  <c:v>-1.7185863743057094E-2</c:v>
                </c:pt>
                <c:pt idx="38">
                  <c:v>-1.8389507300256916E-2</c:v>
                </c:pt>
                <c:pt idx="39">
                  <c:v>-1.958031211889847E-2</c:v>
                </c:pt>
                <c:pt idx="40">
                  <c:v>-2.0757652069804348E-2</c:v>
                </c:pt>
                <c:pt idx="41">
                  <c:v>-2.1920897214651455E-2</c:v>
                </c:pt>
                <c:pt idx="42">
                  <c:v>-2.3069413633684161E-2</c:v>
                </c:pt>
                <c:pt idx="43">
                  <c:v>-2.4202563208001106E-2</c:v>
                </c:pt>
                <c:pt idx="44">
                  <c:v>-2.5319703395621427E-2</c:v>
                </c:pt>
                <c:pt idx="45">
                  <c:v>-2.6420187024692298E-2</c:v>
                </c:pt>
                <c:pt idx="46">
                  <c:v>-2.7503361987218349E-2</c:v>
                </c:pt>
                <c:pt idx="47">
                  <c:v>-2.8568571085126223E-2</c:v>
                </c:pt>
                <c:pt idx="48">
                  <c:v>-2.9615151644484847E-2</c:v>
                </c:pt>
                <c:pt idx="49">
                  <c:v>-3.0642435258027591E-2</c:v>
                </c:pt>
                <c:pt idx="50">
                  <c:v>-3.1649747478842506E-2</c:v>
                </c:pt>
                <c:pt idx="51">
                  <c:v>-3.2636407484631987E-2</c:v>
                </c:pt>
                <c:pt idx="52">
                  <c:v>-3.3601727663975275E-2</c:v>
                </c:pt>
                <c:pt idx="53">
                  <c:v>-3.4545013358987429E-2</c:v>
                </c:pt>
                <c:pt idx="54">
                  <c:v>-3.5465562297416528E-2</c:v>
                </c:pt>
                <c:pt idx="55">
                  <c:v>-3.6362664214030123E-2</c:v>
                </c:pt>
                <c:pt idx="56">
                  <c:v>-3.7235600489669285E-2</c:v>
                </c:pt>
                <c:pt idx="57">
                  <c:v>-3.8083643486365878E-2</c:v>
                </c:pt>
                <c:pt idx="58">
                  <c:v>-3.8906056076680282E-2</c:v>
                </c:pt>
                <c:pt idx="59">
                  <c:v>-3.9702091158506557E-2</c:v>
                </c:pt>
                <c:pt idx="60">
                  <c:v>-4.0470990937467297E-2</c:v>
                </c:pt>
                <c:pt idx="61">
                  <c:v>-4.1211986286554661E-2</c:v>
                </c:pt>
                <c:pt idx="62">
                  <c:v>-4.192429608083937E-2</c:v>
                </c:pt>
                <c:pt idx="63">
                  <c:v>-4.2607126445363179E-2</c:v>
                </c:pt>
                <c:pt idx="64">
                  <c:v>-4.3259669930571044E-2</c:v>
                </c:pt>
                <c:pt idx="65">
                  <c:v>-4.3881104668046338E-2</c:v>
                </c:pt>
                <c:pt idx="66">
                  <c:v>-4.4470593349484298E-2</c:v>
                </c:pt>
                <c:pt idx="67">
                  <c:v>-4.5027282376136624E-2</c:v>
                </c:pt>
                <c:pt idx="68">
                  <c:v>-4.5550300629642888E-2</c:v>
                </c:pt>
                <c:pt idx="69">
                  <c:v>-4.6038758410635511E-2</c:v>
                </c:pt>
                <c:pt idx="70">
                  <c:v>-4.6491746115314009E-2</c:v>
                </c:pt>
                <c:pt idx="71">
                  <c:v>-4.6908332828687442E-2</c:v>
                </c:pt>
                <c:pt idx="72">
                  <c:v>-4.7287565039224301E-2</c:v>
                </c:pt>
                <c:pt idx="73">
                  <c:v>-4.7628464721411461E-2</c:v>
                </c:pt>
                <c:pt idx="74">
                  <c:v>-4.7930027909467793E-2</c:v>
                </c:pt>
                <c:pt idx="75">
                  <c:v>-4.8191222547314061E-2</c:v>
                </c:pt>
                <c:pt idx="76">
                  <c:v>-4.84109865909556E-2</c:v>
                </c:pt>
                <c:pt idx="77">
                  <c:v>-4.8588225631676897E-2</c:v>
                </c:pt>
                <c:pt idx="78">
                  <c:v>-4.872181052254821E-2</c:v>
                </c:pt>
                <c:pt idx="79">
                  <c:v>-4.8810574576031156E-2</c:v>
                </c:pt>
                <c:pt idx="80">
                  <c:v>-4.8853310638253253E-2</c:v>
                </c:pt>
                <c:pt idx="81">
                  <c:v>-4.8848767808834993E-2</c:v>
                </c:pt>
                <c:pt idx="82">
                  <c:v>-4.8795647838673378E-2</c:v>
                </c:pt>
                <c:pt idx="83">
                  <c:v>-4.8692601054254339E-2</c:v>
                </c:pt>
                <c:pt idx="84">
                  <c:v>-4.8538222071928407E-2</c:v>
                </c:pt>
                <c:pt idx="85">
                  <c:v>-4.8331044757673775E-2</c:v>
                </c:pt>
                <c:pt idx="86">
                  <c:v>-4.8069536750105613E-2</c:v>
                </c:pt>
                <c:pt idx="87">
                  <c:v>-4.7752093459907663E-2</c:v>
                </c:pt>
                <c:pt idx="88">
                  <c:v>-4.7377030978461188E-2</c:v>
                </c:pt>
                <c:pt idx="89">
                  <c:v>-4.6942578624461849E-2</c:v>
                </c:pt>
                <c:pt idx="90">
                  <c:v>-4.6446870000230622E-2</c:v>
                </c:pt>
                <c:pt idx="91">
                  <c:v>-4.5887933184794567E-2</c:v>
                </c:pt>
                <c:pt idx="92">
                  <c:v>-4.5263679561550786E-2</c:v>
                </c:pt>
                <c:pt idx="93">
                  <c:v>-4.4571891018715525E-2</c:v>
                </c:pt>
                <c:pt idx="94">
                  <c:v>-4.3810205194903099E-2</c:v>
                </c:pt>
                <c:pt idx="95">
                  <c:v>-4.2976098596054668E-2</c:v>
                </c:pt>
                <c:pt idx="96">
                  <c:v>-4.2066867005434591E-2</c:v>
                </c:pt>
                <c:pt idx="97">
                  <c:v>-4.107960274478345E-2</c:v>
                </c:pt>
                <c:pt idx="98">
                  <c:v>-4.0011168032177739E-2</c:v>
                </c:pt>
                <c:pt idx="99">
                  <c:v>-3.8858163592538214E-2</c:v>
                </c:pt>
                <c:pt idx="100">
                  <c:v>-3.76168915610679E-2</c:v>
                </c:pt>
                <c:pt idx="101">
                  <c:v>-3.6283311130233462E-2</c:v>
                </c:pt>
                <c:pt idx="102">
                  <c:v>-3.485298554336947E-2</c:v>
                </c:pt>
                <c:pt idx="103">
                  <c:v>-3.3321017663238237E-2</c:v>
                </c:pt>
                <c:pt idx="104">
                  <c:v>-3.1681971576845679E-2</c:v>
                </c:pt>
                <c:pt idx="105">
                  <c:v>-2.9929776358732299E-2</c:v>
                </c:pt>
                <c:pt idx="106">
                  <c:v>-2.8057606683102112E-2</c:v>
                </c:pt>
                <c:pt idx="107">
                  <c:v>-2.6057734279908876E-2</c:v>
                </c:pt>
                <c:pt idx="108">
                  <c:v>-2.3921341550724552E-2</c:v>
                </c:pt>
                <c:pt idx="109">
                  <c:v>-2.1638288466358742E-2</c:v>
                </c:pt>
                <c:pt idx="110">
                  <c:v>-1.9196823501225386E-2</c:v>
                </c:pt>
                <c:pt idx="111">
                  <c:v>-1.6583238815404813E-2</c:v>
                </c:pt>
                <c:pt idx="112">
                  <c:v>-1.3781504007080322E-2</c:v>
                </c:pt>
                <c:pt idx="113">
                  <c:v>-1.0773037473407236E-2</c:v>
                </c:pt>
                <c:pt idx="114">
                  <c:v>-7.5372292868467671E-3</c:v>
                </c:pt>
                <c:pt idx="115">
                  <c:v>-4.702647671340111E-3</c:v>
                </c:pt>
                <c:pt idx="116">
                  <c:v>-2.3269542623744997E-3</c:v>
                </c:pt>
                <c:pt idx="117">
                  <c:v>-3.4158239540309178E-4</c:v>
                </c:pt>
                <c:pt idx="118">
                  <c:v>1.2959779409133477E-3</c:v>
                </c:pt>
                <c:pt idx="119">
                  <c:v>2.6266057961426524E-3</c:v>
                </c:pt>
                <c:pt idx="120">
                  <c:v>3.6871243658466589E-3</c:v>
                </c:pt>
                <c:pt idx="121">
                  <c:v>4.5097919833892502E-3</c:v>
                </c:pt>
                <c:pt idx="122">
                  <c:v>5.1203414063372586E-3</c:v>
                </c:pt>
                <c:pt idx="123">
                  <c:v>5.5349878777771156E-3</c:v>
                </c:pt>
                <c:pt idx="124">
                  <c:v>5.7537353534666564E-3</c:v>
                </c:pt>
                <c:pt idx="125">
                  <c:v>5.8016724826169047E-3</c:v>
                </c:pt>
                <c:pt idx="126">
                  <c:v>5.7097146244296376E-3</c:v>
                </c:pt>
                <c:pt idx="127">
                  <c:v>5.4963334287188746E-3</c:v>
                </c:pt>
                <c:pt idx="128">
                  <c:v>5.1705331419172416E-3</c:v>
                </c:pt>
                <c:pt idx="129">
                  <c:v>4.6799342099020586E-3</c:v>
                </c:pt>
                <c:pt idx="130">
                  <c:v>4.0637815770169974E-3</c:v>
                </c:pt>
                <c:pt idx="131">
                  <c:v>3.4058207226254225E-3</c:v>
                </c:pt>
                <c:pt idx="132">
                  <c:v>3.2834307461753979E-3</c:v>
                </c:pt>
                <c:pt idx="133">
                  <c:v>3.0944835494652141E-3</c:v>
                </c:pt>
                <c:pt idx="134">
                  <c:v>2.7447227672558615E-3</c:v>
                </c:pt>
                <c:pt idx="135">
                  <c:v>2.2265869352891886E-3</c:v>
                </c:pt>
                <c:pt idx="136">
                  <c:v>1.4936832072862754E-3</c:v>
                </c:pt>
                <c:pt idx="137">
                  <c:v>5.4538779396563384E-4</c:v>
                </c:pt>
                <c:pt idx="138">
                  <c:v>-5.0292259779595189E-4</c:v>
                </c:pt>
              </c:numCache>
            </c:numRef>
          </c:yVal>
          <c:smooth val="0"/>
        </c:ser>
        <c:ser>
          <c:idx val="8"/>
          <c:order val="8"/>
          <c:tx>
            <c:v>S2_Earth</c:v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xVal>
            <c:numRef>
              <c:f>ReportFile2!$Q$10285:$Q$10445</c:f>
              <c:numCache>
                <c:formatCode>General</c:formatCode>
                <c:ptCount val="161"/>
                <c:pt idx="0">
                  <c:v>0.99373683161630022</c:v>
                </c:pt>
                <c:pt idx="1">
                  <c:v>0.9933310211558265</c:v>
                </c:pt>
                <c:pt idx="2">
                  <c:v>0.99296312618079008</c:v>
                </c:pt>
                <c:pt idx="3">
                  <c:v>0.99262893853483325</c:v>
                </c:pt>
                <c:pt idx="4">
                  <c:v>0.99232219208045946</c:v>
                </c:pt>
                <c:pt idx="5">
                  <c:v>0.99204859562060577</c:v>
                </c:pt>
                <c:pt idx="6">
                  <c:v>0.99181093383789387</c:v>
                </c:pt>
                <c:pt idx="7">
                  <c:v>0.99160992785688662</c:v>
                </c:pt>
                <c:pt idx="8">
                  <c:v>0.99144232241729846</c:v>
                </c:pt>
                <c:pt idx="9">
                  <c:v>0.99130477212854151</c:v>
                </c:pt>
                <c:pt idx="10">
                  <c:v>0.99119416316305986</c:v>
                </c:pt>
                <c:pt idx="11">
                  <c:v>0.99110680745655577</c:v>
                </c:pt>
                <c:pt idx="12">
                  <c:v>0.99103785410942224</c:v>
                </c:pt>
                <c:pt idx="13">
                  <c:v>0.9909816614006548</c:v>
                </c:pt>
                <c:pt idx="14">
                  <c:v>0.99093057892048686</c:v>
                </c:pt>
                <c:pt idx="15">
                  <c:v>0.99087469301969044</c:v>
                </c:pt>
                <c:pt idx="16">
                  <c:v>0.99080143302484514</c:v>
                </c:pt>
                <c:pt idx="17">
                  <c:v>0.99069421443717365</c:v>
                </c:pt>
                <c:pt idx="18">
                  <c:v>0.99053388561785127</c:v>
                </c:pt>
                <c:pt idx="19">
                  <c:v>0.99029741612099453</c:v>
                </c:pt>
                <c:pt idx="20">
                  <c:v>0.98995960814625894</c:v>
                </c:pt>
                <c:pt idx="21">
                  <c:v>0.98947801563150628</c:v>
                </c:pt>
                <c:pt idx="22">
                  <c:v>0.98881737340015885</c:v>
                </c:pt>
                <c:pt idx="23">
                  <c:v>0.98801909503846941</c:v>
                </c:pt>
                <c:pt idx="24">
                  <c:v>0.98708190135650831</c:v>
                </c:pt>
                <c:pt idx="25">
                  <c:v>0.98600519587361979</c:v>
                </c:pt>
                <c:pt idx="26">
                  <c:v>0.98478877394017683</c:v>
                </c:pt>
                <c:pt idx="27">
                  <c:v>0.98343266257775297</c:v>
                </c:pt>
                <c:pt idx="28">
                  <c:v>0.98193702899409996</c:v>
                </c:pt>
                <c:pt idx="29">
                  <c:v>0.98030212690207497</c:v>
                </c:pt>
                <c:pt idx="30">
                  <c:v>0.97852826445330476</c:v>
                </c:pt>
                <c:pt idx="31">
                  <c:v>0.97661578492071333</c:v>
                </c:pt>
                <c:pt idx="32">
                  <c:v>0.97456505503031976</c:v>
                </c:pt>
                <c:pt idx="33">
                  <c:v>0.97237645810569762</c:v>
                </c:pt>
                <c:pt idx="34">
                  <c:v>0.97005039005702653</c:v>
                </c:pt>
                <c:pt idx="35">
                  <c:v>0.96758725741734375</c:v>
                </c:pt>
                <c:pt idx="36">
                  <c:v>0.96498747631302406</c:v>
                </c:pt>
                <c:pt idx="37">
                  <c:v>0.96225147248660348</c:v>
                </c:pt>
                <c:pt idx="38">
                  <c:v>0.96112287275089336</c:v>
                </c:pt>
                <c:pt idx="39">
                  <c:v>0.96109905079248148</c:v>
                </c:pt>
                <c:pt idx="40">
                  <c:v>0.96098547182531169</c:v>
                </c:pt>
                <c:pt idx="41">
                  <c:v>0.96044541377841408</c:v>
                </c:pt>
                <c:pt idx="42">
                  <c:v>0.95860115896725173</c:v>
                </c:pt>
                <c:pt idx="43">
                  <c:v>0.95555847390209658</c:v>
                </c:pt>
                <c:pt idx="44">
                  <c:v>0.95238102759539767</c:v>
                </c:pt>
                <c:pt idx="45">
                  <c:v>0.94906929305660304</c:v>
                </c:pt>
                <c:pt idx="46">
                  <c:v>0.94562375666860143</c:v>
                </c:pt>
                <c:pt idx="47">
                  <c:v>0.94204491923383482</c:v>
                </c:pt>
                <c:pt idx="48">
                  <c:v>0.93833329682931343</c:v>
                </c:pt>
                <c:pt idx="49">
                  <c:v>0.93448942176601923</c:v>
                </c:pt>
                <c:pt idx="50">
                  <c:v>0.93051384342004972</c:v>
                </c:pt>
                <c:pt idx="51">
                  <c:v>0.926407129168344</c:v>
                </c:pt>
                <c:pt idx="52">
                  <c:v>0.9221698651498017</c:v>
                </c:pt>
                <c:pt idx="53">
                  <c:v>0.91780265703098463</c:v>
                </c:pt>
                <c:pt idx="54">
                  <c:v>0.91330613065220489</c:v>
                </c:pt>
                <c:pt idx="55">
                  <c:v>0.90868093287836871</c:v>
                </c:pt>
                <c:pt idx="56">
                  <c:v>0.90392773212701816</c:v>
                </c:pt>
                <c:pt idx="57">
                  <c:v>0.89904721903825391</c:v>
                </c:pt>
                <c:pt idx="58">
                  <c:v>0.89404010695596314</c:v>
                </c:pt>
                <c:pt idx="59">
                  <c:v>0.8889071326530561</c:v>
                </c:pt>
                <c:pt idx="60">
                  <c:v>0.88364905664212468</c:v>
                </c:pt>
                <c:pt idx="61">
                  <c:v>0.87826666366151573</c:v>
                </c:pt>
                <c:pt idx="62">
                  <c:v>0.8727607633252733</c:v>
                </c:pt>
                <c:pt idx="63">
                  <c:v>0.86713219021629617</c:v>
                </c:pt>
                <c:pt idx="64">
                  <c:v>0.86138180441758372</c:v>
                </c:pt>
                <c:pt idx="65">
                  <c:v>0.85551049187252526</c:v>
                </c:pt>
                <c:pt idx="66">
                  <c:v>0.84951916453518994</c:v>
                </c:pt>
                <c:pt idx="67">
                  <c:v>0.8434087607778179</c:v>
                </c:pt>
                <c:pt idx="68">
                  <c:v>0.83718024547267067</c:v>
                </c:pt>
                <c:pt idx="69">
                  <c:v>0.8308346102302715</c:v>
                </c:pt>
                <c:pt idx="70">
                  <c:v>0.82437287351133992</c:v>
                </c:pt>
                <c:pt idx="71">
                  <c:v>0.81779608063014853</c:v>
                </c:pt>
                <c:pt idx="72">
                  <c:v>0.81110530407887427</c:v>
                </c:pt>
                <c:pt idx="73">
                  <c:v>0.80430164311818764</c:v>
                </c:pt>
                <c:pt idx="74">
                  <c:v>0.7973862239117061</c:v>
                </c:pt>
                <c:pt idx="75">
                  <c:v>0.79036019947834135</c:v>
                </c:pt>
                <c:pt idx="76">
                  <c:v>0.78322474932820041</c:v>
                </c:pt>
                <c:pt idx="77">
                  <c:v>0.77598107933779115</c:v>
                </c:pt>
                <c:pt idx="78">
                  <c:v>0.76863042136770254</c:v>
                </c:pt>
                <c:pt idx="79">
                  <c:v>0.76117403282966789</c:v>
                </c:pt>
                <c:pt idx="80">
                  <c:v>0.75361319627620993</c:v>
                </c:pt>
                <c:pt idx="81">
                  <c:v>0.74594921877120468</c:v>
                </c:pt>
                <c:pt idx="82">
                  <c:v>0.73818343115113716</c:v>
                </c:pt>
                <c:pt idx="83">
                  <c:v>0.73031718725809402</c:v>
                </c:pt>
                <c:pt idx="84">
                  <c:v>0.72235186332748091</c:v>
                </c:pt>
                <c:pt idx="85">
                  <c:v>0.71428885630231076</c:v>
                </c:pt>
                <c:pt idx="86">
                  <c:v>0.70612958348383226</c:v>
                </c:pt>
                <c:pt idx="87">
                  <c:v>0.69787548015903167</c:v>
                </c:pt>
                <c:pt idx="88">
                  <c:v>0.68952799917479901</c:v>
                </c:pt>
                <c:pt idx="89">
                  <c:v>0.68108860823765316</c:v>
                </c:pt>
                <c:pt idx="90">
                  <c:v>0.67255878879978681</c:v>
                </c:pt>
                <c:pt idx="91">
                  <c:v>0.66394003352365327</c:v>
                </c:pt>
                <c:pt idx="92">
                  <c:v>0.65523384345948832</c:v>
                </c:pt>
                <c:pt idx="93">
                  <c:v>0.64644172613327011</c:v>
                </c:pt>
                <c:pt idx="94">
                  <c:v>0.63756519172815451</c:v>
                </c:pt>
                <c:pt idx="95">
                  <c:v>0.62860575033611577</c:v>
                </c:pt>
                <c:pt idx="96">
                  <c:v>0.61956490723858693</c:v>
                </c:pt>
                <c:pt idx="97">
                  <c:v>0.61044415988473943</c:v>
                </c:pt>
                <c:pt idx="98">
                  <c:v>0.60124499151616784</c:v>
                </c:pt>
                <c:pt idx="99">
                  <c:v>0.59196886673955484</c:v>
                </c:pt>
                <c:pt idx="100">
                  <c:v>0.58261722544783912</c:v>
                </c:pt>
                <c:pt idx="101">
                  <c:v>0.57319147555462691</c:v>
                </c:pt>
                <c:pt idx="102">
                  <c:v>0.5636929852293171</c:v>
                </c:pt>
                <c:pt idx="103">
                  <c:v>0.55412307447597775</c:v>
                </c:pt>
                <c:pt idx="104">
                  <c:v>0.54448300476373312</c:v>
                </c:pt>
                <c:pt idx="105">
                  <c:v>0.53477396901300289</c:v>
                </c:pt>
                <c:pt idx="106">
                  <c:v>0.52499707691748554</c:v>
                </c:pt>
                <c:pt idx="107">
                  <c:v>0.51515334226649945</c:v>
                </c:pt>
                <c:pt idx="108">
                  <c:v>0.50524366579928315</c:v>
                </c:pt>
                <c:pt idx="109">
                  <c:v>0.49526881611815332</c:v>
                </c:pt>
                <c:pt idx="110">
                  <c:v>0.48522940789603836</c:v>
                </c:pt>
                <c:pt idx="111">
                  <c:v>0.47512587761770431</c:v>
                </c:pt>
                <c:pt idx="112">
                  <c:v>0.46495845382615075</c:v>
                </c:pt>
                <c:pt idx="113">
                  <c:v>0.45472712445689123</c:v>
                </c:pt>
                <c:pt idx="114">
                  <c:v>0.44443159701308044</c:v>
                </c:pt>
                <c:pt idx="115">
                  <c:v>0.4340712538033682</c:v>
                </c:pt>
                <c:pt idx="116">
                  <c:v>0.42364509717507748</c:v>
                </c:pt>
                <c:pt idx="117">
                  <c:v>0.4131516874444281</c:v>
                </c:pt>
                <c:pt idx="118">
                  <c:v>0.40258906632433722</c:v>
                </c:pt>
                <c:pt idx="119">
                  <c:v>0.39195466773079157</c:v>
                </c:pt>
                <c:pt idx="120">
                  <c:v>0.38124520923602223</c:v>
                </c:pt>
                <c:pt idx="121">
                  <c:v>0.37045656062710591</c:v>
                </c:pt>
                <c:pt idx="122">
                  <c:v>0.3595835842799367</c:v>
                </c:pt>
                <c:pt idx="123">
                  <c:v>0.34861993777143674</c:v>
                </c:pt>
                <c:pt idx="124">
                  <c:v>0.33755782955204794</c:v>
                </c:pt>
                <c:pt idx="125">
                  <c:v>0.32638771167839498</c:v>
                </c:pt>
                <c:pt idx="126">
                  <c:v>0.31509789110969022</c:v>
                </c:pt>
                <c:pt idx="127">
                  <c:v>0.30367402900046125</c:v>
                </c:pt>
                <c:pt idx="128">
                  <c:v>0.29209849195335075</c:v>
                </c:pt>
                <c:pt idx="129">
                  <c:v>0.28034949201750353</c:v>
                </c:pt>
                <c:pt idx="130">
                  <c:v>0.26839993155294911</c:v>
                </c:pt>
                <c:pt idx="131">
                  <c:v>0.25621581918623132</c:v>
                </c:pt>
                <c:pt idx="132">
                  <c:v>0.24375404941347706</c:v>
                </c:pt>
                <c:pt idx="133">
                  <c:v>0.23095920324166949</c:v>
                </c:pt>
                <c:pt idx="134">
                  <c:v>0.21775879912298854</c:v>
                </c:pt>
                <c:pt idx="135">
                  <c:v>0.20405597482009219</c:v>
                </c:pt>
                <c:pt idx="136">
                  <c:v>0.18971769399124389</c:v>
                </c:pt>
                <c:pt idx="137">
                  <c:v>0.17455465482601776</c:v>
                </c:pt>
                <c:pt idx="138">
                  <c:v>0.15828453356190836</c:v>
                </c:pt>
                <c:pt idx="139">
                  <c:v>0.14045808079869807</c:v>
                </c:pt>
                <c:pt idx="140">
                  <c:v>0.12848911590774703</c:v>
                </c:pt>
                <c:pt idx="141">
                  <c:v>0.11735002729705003</c:v>
                </c:pt>
                <c:pt idx="142">
                  <c:v>0.10704221793948848</c:v>
                </c:pt>
                <c:pt idx="143">
                  <c:v>9.7456339457166849E-2</c:v>
                </c:pt>
                <c:pt idx="144">
                  <c:v>8.8498701333891483E-2</c:v>
                </c:pt>
                <c:pt idx="145">
                  <c:v>7.9902561722166698E-2</c:v>
                </c:pt>
                <c:pt idx="146">
                  <c:v>7.1795654752418489E-2</c:v>
                </c:pt>
                <c:pt idx="147">
                  <c:v>6.4071345954620565E-2</c:v>
                </c:pt>
                <c:pt idx="148">
                  <c:v>5.6597506997754281E-2</c:v>
                </c:pt>
                <c:pt idx="149">
                  <c:v>4.91708487650033E-2</c:v>
                </c:pt>
                <c:pt idx="150">
                  <c:v>4.205657121098004E-2</c:v>
                </c:pt>
                <c:pt idx="151">
                  <c:v>3.5959171009182528E-2</c:v>
                </c:pt>
                <c:pt idx="152">
                  <c:v>3.0326196019834585E-2</c:v>
                </c:pt>
                <c:pt idx="153">
                  <c:v>2.4909877292598748E-2</c:v>
                </c:pt>
                <c:pt idx="154">
                  <c:v>1.9655971645868214E-2</c:v>
                </c:pt>
                <c:pt idx="155">
                  <c:v>1.5064528953126053E-2</c:v>
                </c:pt>
                <c:pt idx="156">
                  <c:v>1.0848629932863512E-2</c:v>
                </c:pt>
                <c:pt idx="157">
                  <c:v>6.4070309563505224E-3</c:v>
                </c:pt>
                <c:pt idx="158">
                  <c:v>2.1825983467846492E-3</c:v>
                </c:pt>
                <c:pt idx="159">
                  <c:v>-1.9661149744624093E-3</c:v>
                </c:pt>
                <c:pt idx="160">
                  <c:v>-5.5039618449657856E-3</c:v>
                </c:pt>
              </c:numCache>
            </c:numRef>
          </c:xVal>
          <c:yVal>
            <c:numRef>
              <c:f>ReportFile2!$R$10285:$R$10445</c:f>
              <c:numCache>
                <c:formatCode>General</c:formatCode>
                <c:ptCount val="161"/>
                <c:pt idx="0">
                  <c:v>-1.58107980137559E-3</c:v>
                </c:pt>
                <c:pt idx="1">
                  <c:v>-2.7267027664398744E-3</c:v>
                </c:pt>
                <c:pt idx="2">
                  <c:v>-3.9832332531504E-3</c:v>
                </c:pt>
                <c:pt idx="3">
                  <c:v>-5.3739095758885561E-3</c:v>
                </c:pt>
                <c:pt idx="4">
                  <c:v>-6.9479243481974087E-3</c:v>
                </c:pt>
                <c:pt idx="5">
                  <c:v>-8.7054598073195918E-3</c:v>
                </c:pt>
                <c:pt idx="6">
                  <c:v>-1.06455243533215E-2</c:v>
                </c:pt>
                <c:pt idx="7">
                  <c:v>-1.2762058164271438E-2</c:v>
                </c:pt>
                <c:pt idx="8">
                  <c:v>-1.5076412381856762E-2</c:v>
                </c:pt>
                <c:pt idx="9">
                  <c:v>-1.7616948047489159E-2</c:v>
                </c:pt>
                <c:pt idx="10">
                  <c:v>-2.0409619173362349E-2</c:v>
                </c:pt>
                <c:pt idx="11">
                  <c:v>-2.3482769237751798E-2</c:v>
                </c:pt>
                <c:pt idx="12">
                  <c:v>-2.6882520547554141E-2</c:v>
                </c:pt>
                <c:pt idx="13">
                  <c:v>-3.064036004574457E-2</c:v>
                </c:pt>
                <c:pt idx="14">
                  <c:v>-3.4797733339273343E-2</c:v>
                </c:pt>
                <c:pt idx="15">
                  <c:v>-3.9391137630894385E-2</c:v>
                </c:pt>
                <c:pt idx="16">
                  <c:v>-4.4443741770050615E-2</c:v>
                </c:pt>
                <c:pt idx="17">
                  <c:v>-5.0021846498170479E-2</c:v>
                </c:pt>
                <c:pt idx="18">
                  <c:v>-5.6123250435207037E-2</c:v>
                </c:pt>
                <c:pt idx="19">
                  <c:v>-6.2767224370664176E-2</c:v>
                </c:pt>
                <c:pt idx="20">
                  <c:v>-6.9942697796017028E-2</c:v>
                </c:pt>
                <c:pt idx="21">
                  <c:v>-7.7858281243984709E-2</c:v>
                </c:pt>
                <c:pt idx="22">
                  <c:v>-8.6440670276895018E-2</c:v>
                </c:pt>
                <c:pt idx="23">
                  <c:v>-9.4884169396963286E-2</c:v>
                </c:pt>
                <c:pt idx="24">
                  <c:v>-0.10320878094570134</c:v>
                </c:pt>
                <c:pt idx="25">
                  <c:v>-0.11142904623480299</c:v>
                </c:pt>
                <c:pt idx="26">
                  <c:v>-0.1195557080057449</c:v>
                </c:pt>
                <c:pt idx="27">
                  <c:v>-0.12759677780602355</c:v>
                </c:pt>
                <c:pt idx="28">
                  <c:v>-0.13555824827554236</c:v>
                </c:pt>
                <c:pt idx="29">
                  <c:v>-0.14344458437055449</c:v>
                </c:pt>
                <c:pt idx="30">
                  <c:v>-0.15125907133778946</c:v>
                </c:pt>
                <c:pt idx="31">
                  <c:v>-0.15900406711582724</c:v>
                </c:pt>
                <c:pt idx="32">
                  <c:v>-0.16668118956126249</c:v>
                </c:pt>
                <c:pt idx="33">
                  <c:v>-0.17429145701239537</c:v>
                </c:pt>
                <c:pt idx="34">
                  <c:v>-0.18183539651207453</c:v>
                </c:pt>
                <c:pt idx="35">
                  <c:v>-0.18931312769838687</c:v>
                </c:pt>
                <c:pt idx="36">
                  <c:v>-0.19672442845657692</c:v>
                </c:pt>
                <c:pt idx="37">
                  <c:v>-0.20406878755242286</c:v>
                </c:pt>
                <c:pt idx="38">
                  <c:v>-0.20697782192160991</c:v>
                </c:pt>
                <c:pt idx="39">
                  <c:v>-0.20703851621480363</c:v>
                </c:pt>
                <c:pt idx="40">
                  <c:v>-0.20732750228366112</c:v>
                </c:pt>
                <c:pt idx="41">
                  <c:v>-0.20869279097156207</c:v>
                </c:pt>
                <c:pt idx="42">
                  <c:v>-0.21324965618654218</c:v>
                </c:pt>
                <c:pt idx="43">
                  <c:v>-0.22043938178562339</c:v>
                </c:pt>
                <c:pt idx="44">
                  <c:v>-0.22755894844296035</c:v>
                </c:pt>
                <c:pt idx="45">
                  <c:v>-0.23460699909662333</c:v>
                </c:pt>
                <c:pt idx="46">
                  <c:v>-0.2415820381861096</c:v>
                </c:pt>
                <c:pt idx="47">
                  <c:v>-0.24848244706582215</c:v>
                </c:pt>
                <c:pt idx="48">
                  <c:v>-0.25530649662825905</c:v>
                </c:pt>
                <c:pt idx="49">
                  <c:v>-0.26205235845741071</c:v>
                </c:pt>
                <c:pt idx="50">
                  <c:v>-0.26871811303045468</c:v>
                </c:pt>
                <c:pt idx="51">
                  <c:v>-0.27530175896443043</c:v>
                </c:pt>
                <c:pt idx="52">
                  <c:v>-0.28180121833833549</c:v>
                </c:pt>
                <c:pt idx="53">
                  <c:v>-0.2882143428478271</c:v>
                </c:pt>
                <c:pt idx="54">
                  <c:v>-0.29453891906010266</c:v>
                </c:pt>
                <c:pt idx="55">
                  <c:v>-0.30077267176296069</c:v>
                </c:pt>
                <c:pt idx="56">
                  <c:v>-0.30691326832709498</c:v>
                </c:pt>
                <c:pt idx="57">
                  <c:v>-0.31295832151466552</c:v>
                </c:pt>
                <c:pt idx="58">
                  <c:v>-0.318905392065992</c:v>
                </c:pt>
                <c:pt idx="59">
                  <c:v>-0.3247519910296372</c:v>
                </c:pt>
                <c:pt idx="60">
                  <c:v>-0.33049558118749534</c:v>
                </c:pt>
                <c:pt idx="61">
                  <c:v>-0.33613357988261033</c:v>
                </c:pt>
                <c:pt idx="62">
                  <c:v>-0.34166335887172933</c:v>
                </c:pt>
                <c:pt idx="63">
                  <c:v>-0.34708224693294737</c:v>
                </c:pt>
                <c:pt idx="64">
                  <c:v>-0.35238752935615519</c:v>
                </c:pt>
                <c:pt idx="65">
                  <c:v>-0.35757644963531821</c:v>
                </c:pt>
                <c:pt idx="66">
                  <c:v>-0.36264620960799737</c:v>
                </c:pt>
                <c:pt idx="67">
                  <c:v>-0.36759396922605031</c:v>
                </c:pt>
                <c:pt idx="68">
                  <c:v>-0.37241684817392839</c:v>
                </c:pt>
                <c:pt idx="69">
                  <c:v>-0.3771119247741323</c:v>
                </c:pt>
                <c:pt idx="70">
                  <c:v>-0.38167623574980281</c:v>
                </c:pt>
                <c:pt idx="71">
                  <c:v>-0.38610677666697379</c:v>
                </c:pt>
                <c:pt idx="72">
                  <c:v>-0.39040050105679708</c:v>
                </c:pt>
                <c:pt idx="73">
                  <c:v>-0.39455432011506186</c:v>
                </c:pt>
                <c:pt idx="74">
                  <c:v>-0.39856510199756601</c:v>
                </c:pt>
                <c:pt idx="75">
                  <c:v>-0.40242967070983476</c:v>
                </c:pt>
                <c:pt idx="76">
                  <c:v>-0.40614480498867289</c:v>
                </c:pt>
                <c:pt idx="77">
                  <c:v>-0.4097072382103682</c:v>
                </c:pt>
                <c:pt idx="78">
                  <c:v>-0.41311365584705101</c:v>
                </c:pt>
                <c:pt idx="79">
                  <c:v>-0.41636069483955684</c:v>
                </c:pt>
                <c:pt idx="80">
                  <c:v>-0.41944494142311683</c:v>
                </c:pt>
                <c:pt idx="81">
                  <c:v>-0.42236292949096554</c:v>
                </c:pt>
                <c:pt idx="82">
                  <c:v>-0.425111139084274</c:v>
                </c:pt>
                <c:pt idx="83">
                  <c:v>-0.42768599305817262</c:v>
                </c:pt>
                <c:pt idx="84">
                  <c:v>-0.43008385646379976</c:v>
                </c:pt>
                <c:pt idx="85">
                  <c:v>-0.43230103134487274</c:v>
                </c:pt>
                <c:pt idx="86">
                  <c:v>-0.43433375605159907</c:v>
                </c:pt>
                <c:pt idx="87">
                  <c:v>-0.43617820063807972</c:v>
                </c:pt>
                <c:pt idx="88">
                  <c:v>-0.43783046412391735</c:v>
                </c:pt>
                <c:pt idx="89">
                  <c:v>-0.43928657023931261</c:v>
                </c:pt>
                <c:pt idx="90">
                  <c:v>-0.44054246263573166</c:v>
                </c:pt>
                <c:pt idx="91">
                  <c:v>-0.44159400142574201</c:v>
                </c:pt>
                <c:pt idx="92">
                  <c:v>-0.44243695736744548</c:v>
                </c:pt>
                <c:pt idx="93">
                  <c:v>-0.44306700529342669</c:v>
                </c:pt>
                <c:pt idx="94">
                  <c:v>-0.44347972007996322</c:v>
                </c:pt>
                <c:pt idx="95">
                  <c:v>-0.44367056821129258</c:v>
                </c:pt>
                <c:pt idx="96">
                  <c:v>-0.44363490104470815</c:v>
                </c:pt>
                <c:pt idx="97">
                  <c:v>-0.44336794651128297</c:v>
                </c:pt>
                <c:pt idx="98">
                  <c:v>-0.44286479930962297</c:v>
                </c:pt>
                <c:pt idx="99">
                  <c:v>-0.44212041349335568</c:v>
                </c:pt>
                <c:pt idx="100">
                  <c:v>-0.44112958797589974</c:v>
                </c:pt>
                <c:pt idx="101">
                  <c:v>-0.43988695731136912</c:v>
                </c:pt>
                <c:pt idx="102">
                  <c:v>-0.43838697732943782</c:v>
                </c:pt>
                <c:pt idx="103">
                  <c:v>-0.43662390922606698</c:v>
                </c:pt>
                <c:pt idx="104">
                  <c:v>-0.43459180556249666</c:v>
                </c:pt>
                <c:pt idx="105">
                  <c:v>-0.4322844889481669</c:v>
                </c:pt>
                <c:pt idx="106">
                  <c:v>-0.42969553396253302</c:v>
                </c:pt>
                <c:pt idx="107">
                  <c:v>-0.4268182427735161</c:v>
                </c:pt>
                <c:pt idx="108">
                  <c:v>-0.42364562031619685</c:v>
                </c:pt>
                <c:pt idx="109">
                  <c:v>-0.42017034467309605</c:v>
                </c:pt>
                <c:pt idx="110">
                  <c:v>-0.41638473529421294</c:v>
                </c:pt>
                <c:pt idx="111">
                  <c:v>-0.41228071570230845</c:v>
                </c:pt>
                <c:pt idx="112">
                  <c:v>-0.40784977191035138</c:v>
                </c:pt>
                <c:pt idx="113">
                  <c:v>-0.40308290508559991</c:v>
                </c:pt>
                <c:pt idx="114">
                  <c:v>-0.39797057789259027</c:v>
                </c:pt>
                <c:pt idx="115">
                  <c:v>-0.39250265171021931</c:v>
                </c:pt>
                <c:pt idx="116">
                  <c:v>-0.38666831575447663</c:v>
                </c:pt>
                <c:pt idx="117">
                  <c:v>-0.38045600318697853</c:v>
                </c:pt>
                <c:pt idx="118">
                  <c:v>-0.37385329812038121</c:v>
                </c:pt>
                <c:pt idx="119">
                  <c:v>-0.36684682075526559</c:v>
                </c:pt>
                <c:pt idx="120">
                  <c:v>-0.35942209762588445</c:v>
                </c:pt>
                <c:pt idx="121">
                  <c:v>-0.35156340457307622</c:v>
                </c:pt>
                <c:pt idx="122">
                  <c:v>-0.34325358424503588</c:v>
                </c:pt>
                <c:pt idx="123">
                  <c:v>-0.33447382220718863</c:v>
                </c:pt>
                <c:pt idx="124">
                  <c:v>-0.32520338179236757</c:v>
                </c:pt>
                <c:pt idx="125">
                  <c:v>-0.31541927641723211</c:v>
                </c:pt>
                <c:pt idx="126">
                  <c:v>-0.30509587034267516</c:v>
                </c:pt>
                <c:pt idx="127">
                  <c:v>-0.29420438082176881</c:v>
                </c:pt>
                <c:pt idx="128">
                  <c:v>-0.28271225122388915</c:v>
                </c:pt>
                <c:pt idx="129">
                  <c:v>-0.27058235421495869</c:v>
                </c:pt>
                <c:pt idx="130">
                  <c:v>-0.25777196034190325</c:v>
                </c:pt>
                <c:pt idx="131">
                  <c:v>-0.24423138294040667</c:v>
                </c:pt>
                <c:pt idx="132">
                  <c:v>-0.22990216134929961</c:v>
                </c:pt>
                <c:pt idx="133">
                  <c:v>-0.2147145747501307</c:v>
                </c:pt>
                <c:pt idx="134">
                  <c:v>-0.19858415101690172</c:v>
                </c:pt>
                <c:pt idx="135">
                  <c:v>-0.18140661764222746</c:v>
                </c:pt>
                <c:pt idx="136">
                  <c:v>-0.1630503398708657</c:v>
                </c:pt>
                <c:pt idx="137">
                  <c:v>-0.14334451132229536</c:v>
                </c:pt>
                <c:pt idx="138">
                  <c:v>-0.12205974834554356</c:v>
                </c:pt>
                <c:pt idx="139">
                  <c:v>-9.8874177251170398E-2</c:v>
                </c:pt>
                <c:pt idx="140">
                  <c:v>-8.3579134350033321E-2</c:v>
                </c:pt>
                <c:pt idx="141">
                  <c:v>-6.9680383700947382E-2</c:v>
                </c:pt>
                <c:pt idx="142">
                  <c:v>-5.7214431225788391E-2</c:v>
                </c:pt>
                <c:pt idx="143">
                  <c:v>-4.6054859502083011E-2</c:v>
                </c:pt>
                <c:pt idx="144">
                  <c:v>-3.608348412877728E-2</c:v>
                </c:pt>
                <c:pt idx="145">
                  <c:v>-2.7001623064890869E-2</c:v>
                </c:pt>
                <c:pt idx="146">
                  <c:v>-1.8938975348790025E-2</c:v>
                </c:pt>
                <c:pt idx="147">
                  <c:v>-1.1770629482674173E-2</c:v>
                </c:pt>
                <c:pt idx="148">
                  <c:v>-5.3697340449463315E-3</c:v>
                </c:pt>
                <c:pt idx="149">
                  <c:v>4.0955606175981118E-4</c:v>
                </c:pt>
                <c:pt idx="150">
                  <c:v>5.3415912651594167E-3</c:v>
                </c:pt>
                <c:pt idx="151">
                  <c:v>9.0479740610878018E-3</c:v>
                </c:pt>
                <c:pt idx="152">
                  <c:v>1.2001943473583061E-2</c:v>
                </c:pt>
                <c:pt idx="153">
                  <c:v>1.4375644987471462E-2</c:v>
                </c:pt>
                <c:pt idx="154">
                  <c:v>1.619877000234755E-2</c:v>
                </c:pt>
                <c:pt idx="155">
                  <c:v>1.7368177045041455E-2</c:v>
                </c:pt>
                <c:pt idx="156">
                  <c:v>1.8060684438842987E-2</c:v>
                </c:pt>
                <c:pt idx="157">
                  <c:v>1.8357248024715927E-2</c:v>
                </c:pt>
                <c:pt idx="158">
                  <c:v>1.8185026714960417E-2</c:v>
                </c:pt>
                <c:pt idx="159">
                  <c:v>1.7537122653947416E-2</c:v>
                </c:pt>
                <c:pt idx="160">
                  <c:v>1.6567748736640717E-2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6817536"/>
        <c:axId val="96819456"/>
      </c:scatterChart>
      <c:valAx>
        <c:axId val="96817536"/>
        <c:scaling>
          <c:orientation val="minMax"/>
          <c:max val="1.2"/>
          <c:min val="0.95000000000000007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Ось </a:t>
                </a:r>
                <a:r>
                  <a:rPr lang="en-US"/>
                  <a:t>X</a:t>
                </a:r>
                <a:endParaRPr lang="ru-RU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6819456"/>
        <c:crossesAt val="-0.60000000000000009"/>
        <c:crossBetween val="midCat"/>
        <c:majorUnit val="5.000000000000001E-2"/>
      </c:valAx>
      <c:valAx>
        <c:axId val="96819456"/>
        <c:scaling>
          <c:orientation val="minMax"/>
          <c:max val="0.1"/>
          <c:min val="-0.1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Ось </a:t>
                </a:r>
                <a:r>
                  <a:rPr lang="en-US"/>
                  <a:t>Y</a:t>
                </a:r>
                <a:endParaRPr lang="ru-RU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6817536"/>
        <c:crossesAt val="-0.60000000000000009"/>
        <c:crossBetween val="midCat"/>
        <c:majorUnit val="5.000000000000001E-2"/>
      </c:valAx>
      <c:spPr>
        <a:ln w="25400"/>
      </c:spPr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1"/>
          <c:order val="0"/>
          <c:tx>
            <c:v>S1_Sin</c:v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xVal>
            <c:numRef>
              <c:f>ReportFile2!$R$144:$R$780</c:f>
              <c:numCache>
                <c:formatCode>General</c:formatCode>
                <c:ptCount val="637"/>
                <c:pt idx="0">
                  <c:v>7.6686899078836024E-2</c:v>
                </c:pt>
                <c:pt idx="1">
                  <c:v>6.701255491259954E-2</c:v>
                </c:pt>
                <c:pt idx="2">
                  <c:v>5.884374696321773E-2</c:v>
                </c:pt>
                <c:pt idx="3">
                  <c:v>5.1522023718963618E-2</c:v>
                </c:pt>
                <c:pt idx="4">
                  <c:v>4.4984326380901329E-2</c:v>
                </c:pt>
                <c:pt idx="5">
                  <c:v>3.9154439738043174E-2</c:v>
                </c:pt>
                <c:pt idx="6">
                  <c:v>3.3968271977486218E-2</c:v>
                </c:pt>
                <c:pt idx="7">
                  <c:v>2.9358833561111762E-2</c:v>
                </c:pt>
                <c:pt idx="8">
                  <c:v>2.5262979631216341E-2</c:v>
                </c:pt>
                <c:pt idx="9">
                  <c:v>2.1616078494052622E-2</c:v>
                </c:pt>
                <c:pt idx="10">
                  <c:v>1.8365190039516133E-2</c:v>
                </c:pt>
                <c:pt idx="11">
                  <c:v>1.5452886630056823E-2</c:v>
                </c:pt>
                <c:pt idx="12">
                  <c:v>1.2830317840684136E-2</c:v>
                </c:pt>
                <c:pt idx="13">
                  <c:v>1.0450894469978439E-2</c:v>
                </c:pt>
                <c:pt idx="14">
                  <c:v>8.2748226538978415E-3</c:v>
                </c:pt>
                <c:pt idx="15">
                  <c:v>6.2931002231215042E-3</c:v>
                </c:pt>
                <c:pt idx="16">
                  <c:v>4.548777897044034E-3</c:v>
                </c:pt>
                <c:pt idx="17">
                  <c:v>3.0363439198952628E-3</c:v>
                </c:pt>
                <c:pt idx="18">
                  <c:v>1.6921673809177254E-3</c:v>
                </c:pt>
                <c:pt idx="19">
                  <c:v>4.6144766935392355E-4</c:v>
                </c:pt>
                <c:pt idx="20">
                  <c:v>-7.7134041815197347E-4</c:v>
                </c:pt>
                <c:pt idx="21">
                  <c:v>-1.9255439277453936E-3</c:v>
                </c:pt>
                <c:pt idx="22">
                  <c:v>-2.831791676615983E-3</c:v>
                </c:pt>
                <c:pt idx="23">
                  <c:v>-3.1623398432910322E-3</c:v>
                </c:pt>
                <c:pt idx="24">
                  <c:v>-3.1623398432910322E-3</c:v>
                </c:pt>
                <c:pt idx="25">
                  <c:v>-3.1623398432910322E-3</c:v>
                </c:pt>
                <c:pt idx="26">
                  <c:v>-3.1623398432910322E-3</c:v>
                </c:pt>
                <c:pt idx="27">
                  <c:v>-3.1623398432910322E-3</c:v>
                </c:pt>
                <c:pt idx="28">
                  <c:v>-3.1623398432910322E-3</c:v>
                </c:pt>
                <c:pt idx="29">
                  <c:v>-3.1623398432910322E-3</c:v>
                </c:pt>
                <c:pt idx="30">
                  <c:v>-3.1623398432910322E-3</c:v>
                </c:pt>
                <c:pt idx="31">
                  <c:v>-3.1623398432910322E-3</c:v>
                </c:pt>
                <c:pt idx="32">
                  <c:v>-3.1623398432910322E-3</c:v>
                </c:pt>
                <c:pt idx="33">
                  <c:v>-3.1623398432910322E-3</c:v>
                </c:pt>
                <c:pt idx="34">
                  <c:v>-3.1623398432910322E-3</c:v>
                </c:pt>
                <c:pt idx="35">
                  <c:v>-3.1623398432910322E-3</c:v>
                </c:pt>
                <c:pt idx="36">
                  <c:v>-3.1623398432910322E-3</c:v>
                </c:pt>
                <c:pt idx="37">
                  <c:v>-3.1623398432910322E-3</c:v>
                </c:pt>
                <c:pt idx="38">
                  <c:v>-3.1623398432910322E-3</c:v>
                </c:pt>
                <c:pt idx="39">
                  <c:v>-3.1623398432910322E-3</c:v>
                </c:pt>
                <c:pt idx="40">
                  <c:v>-3.1623398432910322E-3</c:v>
                </c:pt>
                <c:pt idx="41">
                  <c:v>-3.1623398432910322E-3</c:v>
                </c:pt>
                <c:pt idx="42">
                  <c:v>-3.1623398432910322E-3</c:v>
                </c:pt>
                <c:pt idx="43">
                  <c:v>-3.1623398432910322E-3</c:v>
                </c:pt>
                <c:pt idx="44">
                  <c:v>-3.1623398432910322E-3</c:v>
                </c:pt>
                <c:pt idx="45">
                  <c:v>-3.1623398432910322E-3</c:v>
                </c:pt>
                <c:pt idx="46">
                  <c:v>-3.1623398432910322E-3</c:v>
                </c:pt>
                <c:pt idx="47">
                  <c:v>-3.1623398432910322E-3</c:v>
                </c:pt>
                <c:pt idx="48">
                  <c:v>-3.1623398432910322E-3</c:v>
                </c:pt>
                <c:pt idx="49">
                  <c:v>-3.1623398432910322E-3</c:v>
                </c:pt>
                <c:pt idx="50">
                  <c:v>-3.1623398432910322E-3</c:v>
                </c:pt>
                <c:pt idx="51">
                  <c:v>-3.1623398432910322E-3</c:v>
                </c:pt>
                <c:pt idx="52">
                  <c:v>-3.1623398432910322E-3</c:v>
                </c:pt>
                <c:pt idx="53">
                  <c:v>-3.1623398432910322E-3</c:v>
                </c:pt>
                <c:pt idx="54">
                  <c:v>-3.1623398432910322E-3</c:v>
                </c:pt>
                <c:pt idx="55">
                  <c:v>-3.1623398432910322E-3</c:v>
                </c:pt>
                <c:pt idx="56">
                  <c:v>-3.1623398432910322E-3</c:v>
                </c:pt>
                <c:pt idx="57">
                  <c:v>-3.1623398432910322E-3</c:v>
                </c:pt>
                <c:pt idx="58">
                  <c:v>-3.1623398432910322E-3</c:v>
                </c:pt>
                <c:pt idx="59">
                  <c:v>-3.1623398432910322E-3</c:v>
                </c:pt>
                <c:pt idx="60">
                  <c:v>-3.1623398432910322E-3</c:v>
                </c:pt>
                <c:pt idx="61">
                  <c:v>-3.1623398432910322E-3</c:v>
                </c:pt>
                <c:pt idx="62">
                  <c:v>-3.1623398432910322E-3</c:v>
                </c:pt>
                <c:pt idx="63">
                  <c:v>-3.1623398432910322E-3</c:v>
                </c:pt>
                <c:pt idx="64">
                  <c:v>-3.1623398432910322E-3</c:v>
                </c:pt>
                <c:pt idx="65">
                  <c:v>-3.1623398432910322E-3</c:v>
                </c:pt>
                <c:pt idx="66">
                  <c:v>-3.1623398432910322E-3</c:v>
                </c:pt>
                <c:pt idx="67">
                  <c:v>-3.1623398432910322E-3</c:v>
                </c:pt>
                <c:pt idx="68">
                  <c:v>-3.1623398432910322E-3</c:v>
                </c:pt>
                <c:pt idx="69">
                  <c:v>-3.1623398432910322E-3</c:v>
                </c:pt>
                <c:pt idx="70">
                  <c:v>-3.1623398432910322E-3</c:v>
                </c:pt>
                <c:pt idx="71">
                  <c:v>-3.1623398432910322E-3</c:v>
                </c:pt>
                <c:pt idx="72">
                  <c:v>-3.1623398432910322E-3</c:v>
                </c:pt>
                <c:pt idx="73">
                  <c:v>-3.1623398432910322E-3</c:v>
                </c:pt>
                <c:pt idx="74">
                  <c:v>-3.1623398432910322E-3</c:v>
                </c:pt>
                <c:pt idx="75">
                  <c:v>-3.1623398432910322E-3</c:v>
                </c:pt>
                <c:pt idx="76">
                  <c:v>-3.1623398432910322E-3</c:v>
                </c:pt>
                <c:pt idx="77">
                  <c:v>-3.1623398432910322E-3</c:v>
                </c:pt>
                <c:pt idx="78">
                  <c:v>-3.1623398432910322E-3</c:v>
                </c:pt>
                <c:pt idx="79">
                  <c:v>-3.1623398432910322E-3</c:v>
                </c:pt>
                <c:pt idx="80">
                  <c:v>-3.1623398432910322E-3</c:v>
                </c:pt>
                <c:pt idx="81">
                  <c:v>-3.1623398432910322E-3</c:v>
                </c:pt>
                <c:pt idx="82">
                  <c:v>-3.1623398432910322E-3</c:v>
                </c:pt>
                <c:pt idx="83">
                  <c:v>-3.1623398432910322E-3</c:v>
                </c:pt>
                <c:pt idx="84">
                  <c:v>-3.1623398432910322E-3</c:v>
                </c:pt>
                <c:pt idx="85">
                  <c:v>-3.1623398432910322E-3</c:v>
                </c:pt>
                <c:pt idx="86">
                  <c:v>-3.1623398432910322E-3</c:v>
                </c:pt>
                <c:pt idx="87">
                  <c:v>-3.1623398432910322E-3</c:v>
                </c:pt>
                <c:pt idx="88">
                  <c:v>-3.1623398432910322E-3</c:v>
                </c:pt>
                <c:pt idx="89">
                  <c:v>-3.1623398432910322E-3</c:v>
                </c:pt>
                <c:pt idx="90">
                  <c:v>-3.1623398432910322E-3</c:v>
                </c:pt>
                <c:pt idx="91">
                  <c:v>-3.1623398432910322E-3</c:v>
                </c:pt>
                <c:pt idx="92">
                  <c:v>-3.1623398432910322E-3</c:v>
                </c:pt>
                <c:pt idx="93">
                  <c:v>-3.1623398432910322E-3</c:v>
                </c:pt>
                <c:pt idx="94">
                  <c:v>-3.1623398432910322E-3</c:v>
                </c:pt>
                <c:pt idx="95">
                  <c:v>-3.1623398432910322E-3</c:v>
                </c:pt>
                <c:pt idx="96">
                  <c:v>-3.1623398432910322E-3</c:v>
                </c:pt>
                <c:pt idx="97">
                  <c:v>-3.1623398432910322E-3</c:v>
                </c:pt>
                <c:pt idx="98">
                  <c:v>-3.1623398432910322E-3</c:v>
                </c:pt>
                <c:pt idx="99">
                  <c:v>-3.1623398432910322E-3</c:v>
                </c:pt>
                <c:pt idx="100">
                  <c:v>-3.1623398432910322E-3</c:v>
                </c:pt>
                <c:pt idx="101">
                  <c:v>-3.1623398432910322E-3</c:v>
                </c:pt>
                <c:pt idx="102">
                  <c:v>-3.1623398432910322E-3</c:v>
                </c:pt>
                <c:pt idx="103">
                  <c:v>-3.1623398432910322E-3</c:v>
                </c:pt>
                <c:pt idx="104">
                  <c:v>-3.1623398432910322E-3</c:v>
                </c:pt>
                <c:pt idx="105">
                  <c:v>-3.1623398432910322E-3</c:v>
                </c:pt>
                <c:pt idx="106">
                  <c:v>-3.1623398432910322E-3</c:v>
                </c:pt>
                <c:pt idx="107">
                  <c:v>-3.1623398432910322E-3</c:v>
                </c:pt>
                <c:pt idx="108">
                  <c:v>-3.1623398432910322E-3</c:v>
                </c:pt>
                <c:pt idx="109">
                  <c:v>-3.1623398432910322E-3</c:v>
                </c:pt>
                <c:pt idx="110">
                  <c:v>-3.1623398432910322E-3</c:v>
                </c:pt>
                <c:pt idx="111">
                  <c:v>-3.1623398432910322E-3</c:v>
                </c:pt>
                <c:pt idx="112">
                  <c:v>-3.1623398432910322E-3</c:v>
                </c:pt>
                <c:pt idx="113">
                  <c:v>-3.1623398432910322E-3</c:v>
                </c:pt>
                <c:pt idx="114">
                  <c:v>-3.1623398432910322E-3</c:v>
                </c:pt>
                <c:pt idx="115">
                  <c:v>-3.1623398432910322E-3</c:v>
                </c:pt>
                <c:pt idx="116">
                  <c:v>-3.1623398432910322E-3</c:v>
                </c:pt>
                <c:pt idx="117">
                  <c:v>-3.1623398432910322E-3</c:v>
                </c:pt>
                <c:pt idx="118">
                  <c:v>-3.1623398432910322E-3</c:v>
                </c:pt>
                <c:pt idx="119">
                  <c:v>-3.1623398432910322E-3</c:v>
                </c:pt>
                <c:pt idx="120">
                  <c:v>-3.1623398432910322E-3</c:v>
                </c:pt>
                <c:pt idx="121">
                  <c:v>-3.1623398432910322E-3</c:v>
                </c:pt>
                <c:pt idx="122">
                  <c:v>-3.1623398432910322E-3</c:v>
                </c:pt>
                <c:pt idx="123">
                  <c:v>-3.1623398432910322E-3</c:v>
                </c:pt>
                <c:pt idx="124">
                  <c:v>-3.1623398432910322E-3</c:v>
                </c:pt>
                <c:pt idx="125">
                  <c:v>-3.1623398432910322E-3</c:v>
                </c:pt>
                <c:pt idx="126">
                  <c:v>-3.1623398432910322E-3</c:v>
                </c:pt>
                <c:pt idx="127">
                  <c:v>-3.1623398432910322E-3</c:v>
                </c:pt>
                <c:pt idx="128">
                  <c:v>-3.1623398432910322E-3</c:v>
                </c:pt>
                <c:pt idx="129">
                  <c:v>-3.1623398432910322E-3</c:v>
                </c:pt>
                <c:pt idx="130">
                  <c:v>-3.1623398432910322E-3</c:v>
                </c:pt>
                <c:pt idx="131">
                  <c:v>-3.1623398432910322E-3</c:v>
                </c:pt>
                <c:pt idx="132">
                  <c:v>-3.1623398432910322E-3</c:v>
                </c:pt>
                <c:pt idx="133">
                  <c:v>-3.1623398432910322E-3</c:v>
                </c:pt>
                <c:pt idx="134">
                  <c:v>-3.1623398432910322E-3</c:v>
                </c:pt>
                <c:pt idx="135">
                  <c:v>-3.1623398432910322E-3</c:v>
                </c:pt>
                <c:pt idx="136">
                  <c:v>-3.1623398432910322E-3</c:v>
                </c:pt>
                <c:pt idx="137">
                  <c:v>-3.1623398432910322E-3</c:v>
                </c:pt>
                <c:pt idx="138">
                  <c:v>-3.1623398432910322E-3</c:v>
                </c:pt>
                <c:pt idx="139">
                  <c:v>-3.1623398432910322E-3</c:v>
                </c:pt>
                <c:pt idx="140">
                  <c:v>-3.1623398432910322E-3</c:v>
                </c:pt>
                <c:pt idx="141">
                  <c:v>-3.1623398432910322E-3</c:v>
                </c:pt>
                <c:pt idx="142">
                  <c:v>-3.1623398432910322E-3</c:v>
                </c:pt>
                <c:pt idx="143">
                  <c:v>-3.1623398432910322E-3</c:v>
                </c:pt>
                <c:pt idx="144">
                  <c:v>-3.1623398432910322E-3</c:v>
                </c:pt>
                <c:pt idx="145">
                  <c:v>-3.1623398432910322E-3</c:v>
                </c:pt>
                <c:pt idx="146">
                  <c:v>-3.1623398432910322E-3</c:v>
                </c:pt>
                <c:pt idx="147">
                  <c:v>-3.1623398432910322E-3</c:v>
                </c:pt>
                <c:pt idx="148">
                  <c:v>-3.1623398432910322E-3</c:v>
                </c:pt>
                <c:pt idx="149">
                  <c:v>-3.1623398432910322E-3</c:v>
                </c:pt>
                <c:pt idx="150">
                  <c:v>-3.1623398432910322E-3</c:v>
                </c:pt>
                <c:pt idx="151">
                  <c:v>-3.1623398432910322E-3</c:v>
                </c:pt>
                <c:pt idx="152">
                  <c:v>-3.1623398432910322E-3</c:v>
                </c:pt>
                <c:pt idx="153">
                  <c:v>-3.1623398432910322E-3</c:v>
                </c:pt>
                <c:pt idx="154">
                  <c:v>-3.1623398432910322E-3</c:v>
                </c:pt>
                <c:pt idx="155">
                  <c:v>-3.1623398432910322E-3</c:v>
                </c:pt>
                <c:pt idx="156">
                  <c:v>-3.1623398432910322E-3</c:v>
                </c:pt>
                <c:pt idx="157">
                  <c:v>-3.1623398432910322E-3</c:v>
                </c:pt>
                <c:pt idx="158">
                  <c:v>-3.1623398432910322E-3</c:v>
                </c:pt>
                <c:pt idx="159">
                  <c:v>-3.1623398432910322E-3</c:v>
                </c:pt>
                <c:pt idx="160">
                  <c:v>-3.1623398432910322E-3</c:v>
                </c:pt>
                <c:pt idx="161">
                  <c:v>-3.1623398432910322E-3</c:v>
                </c:pt>
                <c:pt idx="162">
                  <c:v>-3.1623398432910322E-3</c:v>
                </c:pt>
                <c:pt idx="163">
                  <c:v>-3.1623398432910322E-3</c:v>
                </c:pt>
                <c:pt idx="164">
                  <c:v>-3.1623398432910322E-3</c:v>
                </c:pt>
                <c:pt idx="165">
                  <c:v>-3.1623398432910322E-3</c:v>
                </c:pt>
                <c:pt idx="166">
                  <c:v>-3.1623398432910322E-3</c:v>
                </c:pt>
                <c:pt idx="167">
                  <c:v>-3.1623398432910322E-3</c:v>
                </c:pt>
                <c:pt idx="168">
                  <c:v>-3.1623398432910322E-3</c:v>
                </c:pt>
                <c:pt idx="169">
                  <c:v>-3.1623398432910322E-3</c:v>
                </c:pt>
                <c:pt idx="170">
                  <c:v>-3.1623398432910322E-3</c:v>
                </c:pt>
                <c:pt idx="171">
                  <c:v>-3.1623398432910322E-3</c:v>
                </c:pt>
                <c:pt idx="172">
                  <c:v>-3.1623398432910322E-3</c:v>
                </c:pt>
                <c:pt idx="173">
                  <c:v>-3.1623398432910322E-3</c:v>
                </c:pt>
                <c:pt idx="174">
                  <c:v>-3.1623398432910322E-3</c:v>
                </c:pt>
                <c:pt idx="175">
                  <c:v>-3.1623398432910322E-3</c:v>
                </c:pt>
                <c:pt idx="176">
                  <c:v>-3.1623398432910322E-3</c:v>
                </c:pt>
                <c:pt idx="177">
                  <c:v>-3.1623398432910322E-3</c:v>
                </c:pt>
                <c:pt idx="178">
                  <c:v>-3.1623398432910322E-3</c:v>
                </c:pt>
                <c:pt idx="179">
                  <c:v>-3.1623398432910322E-3</c:v>
                </c:pt>
                <c:pt idx="180">
                  <c:v>-3.1623398432910322E-3</c:v>
                </c:pt>
                <c:pt idx="181">
                  <c:v>-3.1623398432910322E-3</c:v>
                </c:pt>
                <c:pt idx="182">
                  <c:v>-3.1623398432910322E-3</c:v>
                </c:pt>
                <c:pt idx="183">
                  <c:v>-3.1623398432910322E-3</c:v>
                </c:pt>
                <c:pt idx="184">
                  <c:v>-3.1623398432910322E-3</c:v>
                </c:pt>
                <c:pt idx="185">
                  <c:v>-3.1623398432910322E-3</c:v>
                </c:pt>
                <c:pt idx="186">
                  <c:v>-3.1623398432910322E-3</c:v>
                </c:pt>
                <c:pt idx="187">
                  <c:v>-3.1623398432910322E-3</c:v>
                </c:pt>
                <c:pt idx="188">
                  <c:v>-3.1623398432910322E-3</c:v>
                </c:pt>
                <c:pt idx="189">
                  <c:v>-3.1623398432910322E-3</c:v>
                </c:pt>
                <c:pt idx="190">
                  <c:v>-3.1623398432910322E-3</c:v>
                </c:pt>
                <c:pt idx="191">
                  <c:v>-3.1623398432910322E-3</c:v>
                </c:pt>
                <c:pt idx="192">
                  <c:v>-3.1623398432910322E-3</c:v>
                </c:pt>
                <c:pt idx="193">
                  <c:v>-3.1623398432910322E-3</c:v>
                </c:pt>
                <c:pt idx="194">
                  <c:v>-3.1623398432910322E-3</c:v>
                </c:pt>
                <c:pt idx="195">
                  <c:v>-3.1623398432910322E-3</c:v>
                </c:pt>
                <c:pt idx="196">
                  <c:v>-3.1623398432910322E-3</c:v>
                </c:pt>
                <c:pt idx="197">
                  <c:v>-3.1623398432910322E-3</c:v>
                </c:pt>
                <c:pt idx="198">
                  <c:v>-3.1623398432910322E-3</c:v>
                </c:pt>
                <c:pt idx="199">
                  <c:v>-3.1623398432910322E-3</c:v>
                </c:pt>
                <c:pt idx="200">
                  <c:v>-3.1623398432910322E-3</c:v>
                </c:pt>
                <c:pt idx="201">
                  <c:v>-3.1623398432910322E-3</c:v>
                </c:pt>
                <c:pt idx="202">
                  <c:v>-3.1623398432910322E-3</c:v>
                </c:pt>
                <c:pt idx="203">
                  <c:v>-3.1623398432910322E-3</c:v>
                </c:pt>
                <c:pt idx="204">
                  <c:v>-3.1623398432910322E-3</c:v>
                </c:pt>
                <c:pt idx="205">
                  <c:v>-3.1623398432910322E-3</c:v>
                </c:pt>
                <c:pt idx="206">
                  <c:v>-3.1623398432910322E-3</c:v>
                </c:pt>
                <c:pt idx="207">
                  <c:v>-3.1623398432910322E-3</c:v>
                </c:pt>
                <c:pt idx="208">
                  <c:v>-3.1623398432910322E-3</c:v>
                </c:pt>
                <c:pt idx="209">
                  <c:v>-3.1623398432910322E-3</c:v>
                </c:pt>
                <c:pt idx="210">
                  <c:v>-3.1623398432910322E-3</c:v>
                </c:pt>
                <c:pt idx="211">
                  <c:v>-3.1623398432910322E-3</c:v>
                </c:pt>
                <c:pt idx="212">
                  <c:v>-3.1623398432910322E-3</c:v>
                </c:pt>
                <c:pt idx="213">
                  <c:v>-3.1623398432910322E-3</c:v>
                </c:pt>
                <c:pt idx="214">
                  <c:v>-3.1623398432910322E-3</c:v>
                </c:pt>
                <c:pt idx="215">
                  <c:v>-3.1623398432910322E-3</c:v>
                </c:pt>
                <c:pt idx="216">
                  <c:v>-3.1623398432910322E-3</c:v>
                </c:pt>
                <c:pt idx="217">
                  <c:v>-3.1623398432910322E-3</c:v>
                </c:pt>
                <c:pt idx="218">
                  <c:v>-3.1623398432910322E-3</c:v>
                </c:pt>
                <c:pt idx="219">
                  <c:v>-3.1623398432910322E-3</c:v>
                </c:pt>
                <c:pt idx="220">
                  <c:v>-3.1623398432910322E-3</c:v>
                </c:pt>
                <c:pt idx="221">
                  <c:v>-3.1623398432910322E-3</c:v>
                </c:pt>
                <c:pt idx="222">
                  <c:v>-3.1623398432910322E-3</c:v>
                </c:pt>
                <c:pt idx="223">
                  <c:v>-3.1623398432910322E-3</c:v>
                </c:pt>
                <c:pt idx="224">
                  <c:v>-3.1623398432910322E-3</c:v>
                </c:pt>
                <c:pt idx="225">
                  <c:v>-3.1623398432910322E-3</c:v>
                </c:pt>
                <c:pt idx="226">
                  <c:v>-3.1623398432910322E-3</c:v>
                </c:pt>
                <c:pt idx="227">
                  <c:v>-3.1623398432910322E-3</c:v>
                </c:pt>
                <c:pt idx="228">
                  <c:v>-3.1623398432910322E-3</c:v>
                </c:pt>
                <c:pt idx="229">
                  <c:v>-3.1623398432910322E-3</c:v>
                </c:pt>
                <c:pt idx="230">
                  <c:v>-3.1623398432910322E-3</c:v>
                </c:pt>
                <c:pt idx="231">
                  <c:v>-3.1623398432910322E-3</c:v>
                </c:pt>
                <c:pt idx="232">
                  <c:v>-3.1623398432910322E-3</c:v>
                </c:pt>
                <c:pt idx="233">
                  <c:v>-3.1623398432910322E-3</c:v>
                </c:pt>
                <c:pt idx="234">
                  <c:v>-3.1623398432910322E-3</c:v>
                </c:pt>
                <c:pt idx="235">
                  <c:v>-3.1623398432910322E-3</c:v>
                </c:pt>
                <c:pt idx="236">
                  <c:v>-3.1623398432910322E-3</c:v>
                </c:pt>
                <c:pt idx="237">
                  <c:v>-3.1623398432910322E-3</c:v>
                </c:pt>
                <c:pt idx="238">
                  <c:v>-3.1623398432910322E-3</c:v>
                </c:pt>
                <c:pt idx="239">
                  <c:v>-3.1623398432910322E-3</c:v>
                </c:pt>
                <c:pt idx="240">
                  <c:v>-3.1623398432910322E-3</c:v>
                </c:pt>
                <c:pt idx="241">
                  <c:v>-3.1623398432910322E-3</c:v>
                </c:pt>
                <c:pt idx="242">
                  <c:v>-3.1623398432910322E-3</c:v>
                </c:pt>
                <c:pt idx="243">
                  <c:v>-3.1623398432910322E-3</c:v>
                </c:pt>
                <c:pt idx="244">
                  <c:v>-3.1623398432910322E-3</c:v>
                </c:pt>
                <c:pt idx="245">
                  <c:v>-3.1623398432910322E-3</c:v>
                </c:pt>
                <c:pt idx="246">
                  <c:v>-3.1623398432910322E-3</c:v>
                </c:pt>
                <c:pt idx="247">
                  <c:v>-3.1623398432910322E-3</c:v>
                </c:pt>
                <c:pt idx="248">
                  <c:v>-3.1623398432910322E-3</c:v>
                </c:pt>
                <c:pt idx="249">
                  <c:v>-3.1623398432910322E-3</c:v>
                </c:pt>
                <c:pt idx="250">
                  <c:v>-3.1623398432910322E-3</c:v>
                </c:pt>
                <c:pt idx="251">
                  <c:v>-3.1623398432910322E-3</c:v>
                </c:pt>
                <c:pt idx="252">
                  <c:v>-3.1623398432910322E-3</c:v>
                </c:pt>
                <c:pt idx="253">
                  <c:v>-3.1623398432910322E-3</c:v>
                </c:pt>
                <c:pt idx="254">
                  <c:v>-3.1623398432910322E-3</c:v>
                </c:pt>
                <c:pt idx="255">
                  <c:v>-3.1623398432910322E-3</c:v>
                </c:pt>
                <c:pt idx="256">
                  <c:v>-3.1623398432910322E-3</c:v>
                </c:pt>
                <c:pt idx="257">
                  <c:v>-3.1623398432910322E-3</c:v>
                </c:pt>
                <c:pt idx="258">
                  <c:v>-3.1623398432910322E-3</c:v>
                </c:pt>
                <c:pt idx="259">
                  <c:v>-3.1623398432910322E-3</c:v>
                </c:pt>
                <c:pt idx="260">
                  <c:v>-3.1623398432910322E-3</c:v>
                </c:pt>
                <c:pt idx="261">
                  <c:v>-3.1623398432910322E-3</c:v>
                </c:pt>
                <c:pt idx="262">
                  <c:v>-3.1623398432910322E-3</c:v>
                </c:pt>
                <c:pt idx="263">
                  <c:v>-3.1623398432910322E-3</c:v>
                </c:pt>
                <c:pt idx="264">
                  <c:v>-3.1623398432910322E-3</c:v>
                </c:pt>
                <c:pt idx="265">
                  <c:v>-3.1623398432910322E-3</c:v>
                </c:pt>
                <c:pt idx="266">
                  <c:v>-3.1623398432910322E-3</c:v>
                </c:pt>
                <c:pt idx="267">
                  <c:v>-3.1623398432910322E-3</c:v>
                </c:pt>
                <c:pt idx="268">
                  <c:v>-3.1623398432910322E-3</c:v>
                </c:pt>
                <c:pt idx="269">
                  <c:v>-3.1623398432910322E-3</c:v>
                </c:pt>
                <c:pt idx="270">
                  <c:v>-3.1623398432910322E-3</c:v>
                </c:pt>
                <c:pt idx="271">
                  <c:v>-3.1623398432910322E-3</c:v>
                </c:pt>
                <c:pt idx="272">
                  <c:v>-3.1623398432910322E-3</c:v>
                </c:pt>
                <c:pt idx="273">
                  <c:v>-3.1623398432910322E-3</c:v>
                </c:pt>
                <c:pt idx="274">
                  <c:v>-3.1623398432910322E-3</c:v>
                </c:pt>
                <c:pt idx="275">
                  <c:v>-3.1623398432910322E-3</c:v>
                </c:pt>
                <c:pt idx="276">
                  <c:v>-3.1623398432910322E-3</c:v>
                </c:pt>
                <c:pt idx="277">
                  <c:v>-3.1623398432910322E-3</c:v>
                </c:pt>
                <c:pt idx="278">
                  <c:v>-3.1623398432910322E-3</c:v>
                </c:pt>
                <c:pt idx="279">
                  <c:v>-3.1623398432910322E-3</c:v>
                </c:pt>
                <c:pt idx="280">
                  <c:v>-3.1623398432910322E-3</c:v>
                </c:pt>
                <c:pt idx="281">
                  <c:v>-3.1623398432910322E-3</c:v>
                </c:pt>
                <c:pt idx="282">
                  <c:v>-3.1623398432910322E-3</c:v>
                </c:pt>
                <c:pt idx="283">
                  <c:v>-3.1623398432910322E-3</c:v>
                </c:pt>
                <c:pt idx="284">
                  <c:v>-3.1623398432910322E-3</c:v>
                </c:pt>
                <c:pt idx="285">
                  <c:v>-3.1623398432910322E-3</c:v>
                </c:pt>
                <c:pt idx="286">
                  <c:v>-3.1623398432910322E-3</c:v>
                </c:pt>
                <c:pt idx="287">
                  <c:v>-3.1623398432910322E-3</c:v>
                </c:pt>
                <c:pt idx="288">
                  <c:v>-3.1623398432910322E-3</c:v>
                </c:pt>
                <c:pt idx="289">
                  <c:v>-3.1623398432910322E-3</c:v>
                </c:pt>
                <c:pt idx="290">
                  <c:v>-3.1623398432910322E-3</c:v>
                </c:pt>
                <c:pt idx="291">
                  <c:v>-3.1623398432910322E-3</c:v>
                </c:pt>
                <c:pt idx="292">
                  <c:v>-3.1623398432910322E-3</c:v>
                </c:pt>
                <c:pt idx="293">
                  <c:v>-3.1623398432910322E-3</c:v>
                </c:pt>
                <c:pt idx="294">
                  <c:v>-3.1623398432910322E-3</c:v>
                </c:pt>
                <c:pt idx="295">
                  <c:v>-3.1623398432910322E-3</c:v>
                </c:pt>
                <c:pt idx="296">
                  <c:v>-3.1623398432910322E-3</c:v>
                </c:pt>
                <c:pt idx="297">
                  <c:v>-3.1623398432910322E-3</c:v>
                </c:pt>
                <c:pt idx="298">
                  <c:v>-3.1623398432910322E-3</c:v>
                </c:pt>
                <c:pt idx="299">
                  <c:v>-3.1623398432910322E-3</c:v>
                </c:pt>
                <c:pt idx="300">
                  <c:v>-3.1623398432910322E-3</c:v>
                </c:pt>
                <c:pt idx="301">
                  <c:v>-3.1623398432910322E-3</c:v>
                </c:pt>
                <c:pt idx="302">
                  <c:v>-3.1623398432910322E-3</c:v>
                </c:pt>
                <c:pt idx="303">
                  <c:v>-3.1623398432910322E-3</c:v>
                </c:pt>
                <c:pt idx="304">
                  <c:v>-3.1623398432910322E-3</c:v>
                </c:pt>
                <c:pt idx="305">
                  <c:v>-3.1623398432910322E-3</c:v>
                </c:pt>
                <c:pt idx="306">
                  <c:v>-3.1623398432910322E-3</c:v>
                </c:pt>
                <c:pt idx="307">
                  <c:v>-3.1623398432910322E-3</c:v>
                </c:pt>
                <c:pt idx="308">
                  <c:v>-3.1623398432910322E-3</c:v>
                </c:pt>
                <c:pt idx="309">
                  <c:v>-3.1623398432910322E-3</c:v>
                </c:pt>
                <c:pt idx="310">
                  <c:v>-3.1623398432910322E-3</c:v>
                </c:pt>
                <c:pt idx="311">
                  <c:v>-3.1623398432910322E-3</c:v>
                </c:pt>
                <c:pt idx="312">
                  <c:v>-3.1623398432910322E-3</c:v>
                </c:pt>
                <c:pt idx="313">
                  <c:v>-3.1623398432910322E-3</c:v>
                </c:pt>
                <c:pt idx="314">
                  <c:v>-3.1623398432910322E-3</c:v>
                </c:pt>
                <c:pt idx="315">
                  <c:v>-3.1623398432910322E-3</c:v>
                </c:pt>
                <c:pt idx="316">
                  <c:v>-3.1623398432910322E-3</c:v>
                </c:pt>
                <c:pt idx="317">
                  <c:v>-3.1623398432910322E-3</c:v>
                </c:pt>
                <c:pt idx="318">
                  <c:v>-3.1623398432910322E-3</c:v>
                </c:pt>
                <c:pt idx="319">
                  <c:v>-3.1623398432910322E-3</c:v>
                </c:pt>
                <c:pt idx="320">
                  <c:v>-3.1623398432910322E-3</c:v>
                </c:pt>
                <c:pt idx="321">
                  <c:v>-3.1623398432910322E-3</c:v>
                </c:pt>
                <c:pt idx="322">
                  <c:v>-3.1623398432910322E-3</c:v>
                </c:pt>
                <c:pt idx="323">
                  <c:v>-3.1623398432910322E-3</c:v>
                </c:pt>
                <c:pt idx="324">
                  <c:v>-3.1623398432910322E-3</c:v>
                </c:pt>
                <c:pt idx="325">
                  <c:v>-3.1623398432910322E-3</c:v>
                </c:pt>
                <c:pt idx="326">
                  <c:v>-3.1623398432910322E-3</c:v>
                </c:pt>
                <c:pt idx="327">
                  <c:v>-3.2935505461006271E-3</c:v>
                </c:pt>
                <c:pt idx="328">
                  <c:v>-3.4861884469027157E-3</c:v>
                </c:pt>
                <c:pt idx="329">
                  <c:v>-3.812577679599468E-3</c:v>
                </c:pt>
                <c:pt idx="330">
                  <c:v>-4.2351401108908834E-3</c:v>
                </c:pt>
                <c:pt idx="331">
                  <c:v>-4.8253658683127818E-3</c:v>
                </c:pt>
                <c:pt idx="332">
                  <c:v>-5.3779675189773186E-3</c:v>
                </c:pt>
                <c:pt idx="333">
                  <c:v>-5.8666966519067927E-3</c:v>
                </c:pt>
                <c:pt idx="334">
                  <c:v>-6.2074432453141362E-3</c:v>
                </c:pt>
                <c:pt idx="335">
                  <c:v>-6.4514840444631393E-3</c:v>
                </c:pt>
                <c:pt idx="336">
                  <c:v>-6.6092876819530506E-3</c:v>
                </c:pt>
                <c:pt idx="337">
                  <c:v>-6.6740855569685275E-3</c:v>
                </c:pt>
                <c:pt idx="338">
                  <c:v>-6.6324579575747396E-3</c:v>
                </c:pt>
                <c:pt idx="339">
                  <c:v>-6.4643536559918701E-3</c:v>
                </c:pt>
                <c:pt idx="340">
                  <c:v>-6.1534599863139342E-3</c:v>
                </c:pt>
                <c:pt idx="341">
                  <c:v>-5.6953487738167722E-3</c:v>
                </c:pt>
                <c:pt idx="342">
                  <c:v>-5.0791041414435323E-3</c:v>
                </c:pt>
                <c:pt idx="343">
                  <c:v>-4.2889009646894585E-3</c:v>
                </c:pt>
                <c:pt idx="344">
                  <c:v>-3.3090585606607228E-3</c:v>
                </c:pt>
                <c:pt idx="345">
                  <c:v>-2.1157264257703639E-3</c:v>
                </c:pt>
                <c:pt idx="346">
                  <c:v>-6.8851198294738738E-4</c:v>
                </c:pt>
                <c:pt idx="347">
                  <c:v>9.9528698474821739E-4</c:v>
                </c:pt>
                <c:pt idx="348">
                  <c:v>2.9590553299740996E-3</c:v>
                </c:pt>
                <c:pt idx="349">
                  <c:v>5.2213398658295957E-3</c:v>
                </c:pt>
                <c:pt idx="350">
                  <c:v>7.7996078779776464E-3</c:v>
                </c:pt>
                <c:pt idx="351">
                  <c:v>1.022812377925336E-2</c:v>
                </c:pt>
                <c:pt idx="352">
                  <c:v>1.2489844631550995E-2</c:v>
                </c:pt>
                <c:pt idx="353">
                  <c:v>1.4595484667592855E-2</c:v>
                </c:pt>
                <c:pt idx="354">
                  <c:v>1.6555202395904297E-2</c:v>
                </c:pt>
                <c:pt idx="355">
                  <c:v>1.8378270747770761E-2</c:v>
                </c:pt>
                <c:pt idx="356">
                  <c:v>2.0073041492524413E-2</c:v>
                </c:pt>
                <c:pt idx="357">
                  <c:v>2.1647010687260815E-2</c:v>
                </c:pt>
                <c:pt idx="358">
                  <c:v>2.3106913005066312E-2</c:v>
                </c:pt>
                <c:pt idx="359">
                  <c:v>2.4458817506820996E-2</c:v>
                </c:pt>
                <c:pt idx="360">
                  <c:v>2.5708215255543614E-2</c:v>
                </c:pt>
                <c:pt idx="361">
                  <c:v>2.6860096010609954E-2</c:v>
                </c:pt>
                <c:pt idx="362">
                  <c:v>2.7919014003269248E-2</c:v>
                </c:pt>
                <c:pt idx="363">
                  <c:v>2.8889144034798878E-2</c:v>
                </c:pt>
                <c:pt idx="364">
                  <c:v>2.9774329132441383E-2</c:v>
                </c:pt>
                <c:pt idx="365">
                  <c:v>3.0578120899248551E-2</c:v>
                </c:pt>
                <c:pt idx="366">
                  <c:v>3.1303814029811229E-2</c:v>
                </c:pt>
                <c:pt idx="367">
                  <c:v>3.1954475839988512E-2</c:v>
                </c:pt>
                <c:pt idx="368">
                  <c:v>3.2532971364699383E-2</c:v>
                </c:pt>
                <c:pt idx="369">
                  <c:v>3.304198533135283E-2</c:v>
                </c:pt>
                <c:pt idx="370">
                  <c:v>3.3484040788508036E-2</c:v>
                </c:pt>
                <c:pt idx="371">
                  <c:v>3.3861515577599616E-2</c:v>
                </c:pt>
                <c:pt idx="372">
                  <c:v>3.4176656461762434E-2</c:v>
                </c:pt>
                <c:pt idx="373">
                  <c:v>3.4431591765943376E-2</c:v>
                </c:pt>
                <c:pt idx="374">
                  <c:v>3.4628342093837979E-2</c:v>
                </c:pt>
                <c:pt idx="375">
                  <c:v>3.4768830252603598E-2</c:v>
                </c:pt>
                <c:pt idx="376">
                  <c:v>3.4854889520077453E-2</c:v>
                </c:pt>
                <c:pt idx="377">
                  <c:v>3.4888271436074932E-2</c:v>
                </c:pt>
                <c:pt idx="378">
                  <c:v>3.4870652429086109E-2</c:v>
                </c:pt>
                <c:pt idx="379">
                  <c:v>3.4803639880661201E-2</c:v>
                </c:pt>
                <c:pt idx="380">
                  <c:v>3.4688777496427535E-2</c:v>
                </c:pt>
                <c:pt idx="381">
                  <c:v>3.4527550190819878E-2</c:v>
                </c:pt>
                <c:pt idx="382">
                  <c:v>3.4321388324837221E-2</c:v>
                </c:pt>
                <c:pt idx="383">
                  <c:v>3.4071671770451471E-2</c:v>
                </c:pt>
                <c:pt idx="384">
                  <c:v>3.3779733447416319E-2</c:v>
                </c:pt>
                <c:pt idx="385">
                  <c:v>3.3446862410860374E-2</c:v>
                </c:pt>
                <c:pt idx="386">
                  <c:v>3.307430689264787E-2</c:v>
                </c:pt>
                <c:pt idx="387">
                  <c:v>3.2663276946507627E-2</c:v>
                </c:pt>
                <c:pt idx="388">
                  <c:v>3.2214946839077115E-2</c:v>
                </c:pt>
                <c:pt idx="389">
                  <c:v>3.1730457239175926E-2</c:v>
                </c:pt>
                <c:pt idx="390">
                  <c:v>3.1210917355946631E-2</c:v>
                </c:pt>
                <c:pt idx="391">
                  <c:v>3.0657406573975029E-2</c:v>
                </c:pt>
                <c:pt idx="392">
                  <c:v>3.0070976443465097E-2</c:v>
                </c:pt>
                <c:pt idx="393">
                  <c:v>2.9452651963696119E-2</c:v>
                </c:pt>
                <c:pt idx="394">
                  <c:v>2.8803433195231102E-2</c:v>
                </c:pt>
                <c:pt idx="395">
                  <c:v>2.8124296532938377E-2</c:v>
                </c:pt>
                <c:pt idx="396">
                  <c:v>2.7416195897378655E-2</c:v>
                </c:pt>
                <c:pt idx="397">
                  <c:v>2.6680063908831333E-2</c:v>
                </c:pt>
                <c:pt idx="398">
                  <c:v>2.5916812916993427E-2</c:v>
                </c:pt>
                <c:pt idx="399">
                  <c:v>2.5127335972642665E-2</c:v>
                </c:pt>
                <c:pt idx="400">
                  <c:v>2.4312507666807561E-2</c:v>
                </c:pt>
                <c:pt idx="401">
                  <c:v>2.3473185033648064E-2</c:v>
                </c:pt>
                <c:pt idx="402">
                  <c:v>2.261020828179788E-2</c:v>
                </c:pt>
                <c:pt idx="403">
                  <c:v>2.1724401529029012E-2</c:v>
                </c:pt>
                <c:pt idx="404">
                  <c:v>2.0816573446158809E-2</c:v>
                </c:pt>
                <c:pt idx="405">
                  <c:v>1.9887517892067795E-2</c:v>
                </c:pt>
                <c:pt idx="406">
                  <c:v>1.8938014495711353E-2</c:v>
                </c:pt>
                <c:pt idx="407">
                  <c:v>1.7968829166052573E-2</c:v>
                </c:pt>
                <c:pt idx="408">
                  <c:v>1.6980714625670669E-2</c:v>
                </c:pt>
                <c:pt idx="409">
                  <c:v>1.5974410872235879E-2</c:v>
                </c:pt>
                <c:pt idx="410">
                  <c:v>1.4950645595323907E-2</c:v>
                </c:pt>
                <c:pt idx="411">
                  <c:v>1.391013461317755E-2</c:v>
                </c:pt>
                <c:pt idx="412">
                  <c:v>1.2853582244280896E-2</c:v>
                </c:pt>
                <c:pt idx="413">
                  <c:v>1.1781681652041446E-2</c:v>
                </c:pt>
                <c:pt idx="414">
                  <c:v>1.0695115206809051E-2</c:v>
                </c:pt>
                <c:pt idx="415">
                  <c:v>9.594554784684791E-3</c:v>
                </c:pt>
                <c:pt idx="416">
                  <c:v>8.4806620528015825E-3</c:v>
                </c:pt>
                <c:pt idx="417">
                  <c:v>7.3540887690003876E-3</c:v>
                </c:pt>
                <c:pt idx="418">
                  <c:v>6.2154770293250412E-3</c:v>
                </c:pt>
                <c:pt idx="419">
                  <c:v>5.0654595016374603E-3</c:v>
                </c:pt>
                <c:pt idx="420">
                  <c:v>3.9046596732176071E-3</c:v>
                </c:pt>
                <c:pt idx="421">
                  <c:v>2.7336920581330719E-3</c:v>
                </c:pt>
                <c:pt idx="422">
                  <c:v>1.5531623926405267E-3</c:v>
                </c:pt>
                <c:pt idx="423">
                  <c:v>3.6366783798672946E-4</c:v>
                </c:pt>
                <c:pt idx="424">
                  <c:v>-8.3420284778483857E-4</c:v>
                </c:pt>
                <c:pt idx="425">
                  <c:v>-2.0398691389808443E-3</c:v>
                </c:pt>
                <c:pt idx="426">
                  <c:v>-3.2527585823379007E-3</c:v>
                </c:pt>
                <c:pt idx="427">
                  <c:v>-4.4723066474564241E-3</c:v>
                </c:pt>
                <c:pt idx="428">
                  <c:v>-5.6979565842322968E-3</c:v>
                </c:pt>
                <c:pt idx="429">
                  <c:v>-6.9291592908201837E-3</c:v>
                </c:pt>
                <c:pt idx="430">
                  <c:v>-8.165373178389659E-3</c:v>
                </c:pt>
                <c:pt idx="431">
                  <c:v>-9.4060640682412777E-3</c:v>
                </c:pt>
                <c:pt idx="432">
                  <c:v>-1.0650705061839415E-2</c:v>
                </c:pt>
                <c:pt idx="433">
                  <c:v>-1.1898776440114261E-2</c:v>
                </c:pt>
                <c:pt idx="434">
                  <c:v>-1.3149765558028333E-2</c:v>
                </c:pt>
                <c:pt idx="435">
                  <c:v>-1.4403166755935228E-2</c:v>
                </c:pt>
                <c:pt idx="436">
                  <c:v>-1.5658481260548491E-2</c:v>
                </c:pt>
                <c:pt idx="437">
                  <c:v>-1.6915217102852848E-2</c:v>
                </c:pt>
                <c:pt idx="438">
                  <c:v>-1.8172889016832564E-2</c:v>
                </c:pt>
                <c:pt idx="439">
                  <c:v>-1.9431018389300756E-2</c:v>
                </c:pt>
                <c:pt idx="440">
                  <c:v>-2.0689133170461199E-2</c:v>
                </c:pt>
                <c:pt idx="441">
                  <c:v>-2.1946767791205763E-2</c:v>
                </c:pt>
                <c:pt idx="442">
                  <c:v>-2.3203463107566418E-2</c:v>
                </c:pt>
                <c:pt idx="443">
                  <c:v>-2.445876633211411E-2</c:v>
                </c:pt>
                <c:pt idx="444">
                  <c:v>-2.5712230981421547E-2</c:v>
                </c:pt>
                <c:pt idx="445">
                  <c:v>-2.6963416762878088E-2</c:v>
                </c:pt>
                <c:pt idx="446">
                  <c:v>-2.8211889574188173E-2</c:v>
                </c:pt>
                <c:pt idx="447">
                  <c:v>-2.9457221474438668E-2</c:v>
                </c:pt>
                <c:pt idx="448">
                  <c:v>-3.0698990535647161E-2</c:v>
                </c:pt>
                <c:pt idx="449">
                  <c:v>-3.1936780840052074E-2</c:v>
                </c:pt>
                <c:pt idx="450">
                  <c:v>-3.3170182437842151E-2</c:v>
                </c:pt>
                <c:pt idx="451">
                  <c:v>-3.4398791263949166E-2</c:v>
                </c:pt>
                <c:pt idx="452">
                  <c:v>-3.5413106516488789E-2</c:v>
                </c:pt>
                <c:pt idx="453">
                  <c:v>-3.5423286680247495E-2</c:v>
                </c:pt>
                <c:pt idx="454">
                  <c:v>-3.547673174784563E-2</c:v>
                </c:pt>
                <c:pt idx="455">
                  <c:v>-3.5734096414959095E-2</c:v>
                </c:pt>
                <c:pt idx="456">
                  <c:v>-3.6745325897130081E-2</c:v>
                </c:pt>
                <c:pt idx="457">
                  <c:v>-3.7957669702259327E-2</c:v>
                </c:pt>
                <c:pt idx="458">
                  <c:v>-3.91636921985518E-2</c:v>
                </c:pt>
                <c:pt idx="459">
                  <c:v>-4.0363017767341441E-2</c:v>
                </c:pt>
                <c:pt idx="460">
                  <c:v>-4.1555276401312902E-2</c:v>
                </c:pt>
                <c:pt idx="461">
                  <c:v>-4.2740103747586619E-2</c:v>
                </c:pt>
                <c:pt idx="462">
                  <c:v>-4.3917140927240549E-2</c:v>
                </c:pt>
                <c:pt idx="463">
                  <c:v>-4.5086034676133431E-2</c:v>
                </c:pt>
                <c:pt idx="464">
                  <c:v>-4.6246437131135285E-2</c:v>
                </c:pt>
                <c:pt idx="465">
                  <c:v>-4.739800595350973E-2</c:v>
                </c:pt>
                <c:pt idx="466">
                  <c:v>-4.8540404120263697E-2</c:v>
                </c:pt>
                <c:pt idx="467">
                  <c:v>-4.9673300060121973E-2</c:v>
                </c:pt>
                <c:pt idx="468">
                  <c:v>-5.0796367518038052E-2</c:v>
                </c:pt>
                <c:pt idx="469">
                  <c:v>-5.1909285472994109E-2</c:v>
                </c:pt>
                <c:pt idx="470">
                  <c:v>-5.3011738213404602E-2</c:v>
                </c:pt>
                <c:pt idx="471">
                  <c:v>-5.4103415261545988E-2</c:v>
                </c:pt>
                <c:pt idx="472">
                  <c:v>-5.5184011311375049E-2</c:v>
                </c:pt>
                <c:pt idx="473">
                  <c:v>-5.6253226215509204E-2</c:v>
                </c:pt>
                <c:pt idx="474">
                  <c:v>-5.7310764898391132E-2</c:v>
                </c:pt>
                <c:pt idx="475">
                  <c:v>-5.8356337462159895E-2</c:v>
                </c:pt>
                <c:pt idx="476">
                  <c:v>-5.9389658978214577E-2</c:v>
                </c:pt>
                <c:pt idx="477">
                  <c:v>-6.0410449560695148E-2</c:v>
                </c:pt>
                <c:pt idx="478">
                  <c:v>-6.1418434323007233E-2</c:v>
                </c:pt>
                <c:pt idx="479">
                  <c:v>-6.2413343279654865E-2</c:v>
                </c:pt>
                <c:pt idx="480">
                  <c:v>-6.3394911407586144E-2</c:v>
                </c:pt>
                <c:pt idx="481">
                  <c:v>-6.4362878555745559E-2</c:v>
                </c:pt>
                <c:pt idx="482">
                  <c:v>-6.531698938882384E-2</c:v>
                </c:pt>
                <c:pt idx="483">
                  <c:v>-6.625699342962435E-2</c:v>
                </c:pt>
                <c:pt idx="484">
                  <c:v>-6.7182644949651107E-2</c:v>
                </c:pt>
                <c:pt idx="485">
                  <c:v>-6.8093702979720075E-2</c:v>
                </c:pt>
                <c:pt idx="486">
                  <c:v>-6.8989931258541526E-2</c:v>
                </c:pt>
                <c:pt idx="487">
                  <c:v>-6.9871098206490789E-2</c:v>
                </c:pt>
                <c:pt idx="488">
                  <c:v>-7.0736976933328477E-2</c:v>
                </c:pt>
                <c:pt idx="489">
                  <c:v>-7.1587345147627171E-2</c:v>
                </c:pt>
                <c:pt idx="490">
                  <c:v>-7.2421985114635518E-2</c:v>
                </c:pt>
                <c:pt idx="491">
                  <c:v>-7.3240683635218545E-2</c:v>
                </c:pt>
                <c:pt idx="492">
                  <c:v>-7.4043232163872652E-2</c:v>
                </c:pt>
                <c:pt idx="493">
                  <c:v>-7.4829426500260074E-2</c:v>
                </c:pt>
                <c:pt idx="494">
                  <c:v>-7.5599066996812819E-2</c:v>
                </c:pt>
                <c:pt idx="495">
                  <c:v>-7.6351958354799895E-2</c:v>
                </c:pt>
                <c:pt idx="496">
                  <c:v>-7.7087909776241775E-2</c:v>
                </c:pt>
                <c:pt idx="497">
                  <c:v>-7.7806734722733431E-2</c:v>
                </c:pt>
                <c:pt idx="498">
                  <c:v>-7.8508251073805588E-2</c:v>
                </c:pt>
                <c:pt idx="499">
                  <c:v>-7.9192281029441369E-2</c:v>
                </c:pt>
                <c:pt idx="500">
                  <c:v>-7.9858650982160162E-2</c:v>
                </c:pt>
                <c:pt idx="501">
                  <c:v>-8.0507191619046875E-2</c:v>
                </c:pt>
                <c:pt idx="502">
                  <c:v>-8.1137737869614743E-2</c:v>
                </c:pt>
                <c:pt idx="503">
                  <c:v>-8.1750128819708223E-2</c:v>
                </c:pt>
                <c:pt idx="504">
                  <c:v>-8.2344207734383335E-2</c:v>
                </c:pt>
                <c:pt idx="505">
                  <c:v>-8.2919822012691477E-2</c:v>
                </c:pt>
                <c:pt idx="506">
                  <c:v>-8.3476823151111573E-2</c:v>
                </c:pt>
                <c:pt idx="507">
                  <c:v>-8.401506673679586E-2</c:v>
                </c:pt>
                <c:pt idx="508">
                  <c:v>-8.4534412391884348E-2</c:v>
                </c:pt>
                <c:pt idx="509">
                  <c:v>-8.5034723771152357E-2</c:v>
                </c:pt>
                <c:pt idx="510">
                  <c:v>-8.5515868544667334E-2</c:v>
                </c:pt>
                <c:pt idx="511">
                  <c:v>-8.5977718359591282E-2</c:v>
                </c:pt>
                <c:pt idx="512">
                  <c:v>-8.6420148747519215E-2</c:v>
                </c:pt>
                <c:pt idx="513">
                  <c:v>-8.6843039270944597E-2</c:v>
                </c:pt>
                <c:pt idx="514">
                  <c:v>-8.7246273303086666E-2</c:v>
                </c:pt>
                <c:pt idx="515">
                  <c:v>-8.7629738147865274E-2</c:v>
                </c:pt>
                <c:pt idx="516">
                  <c:v>-8.7993324964286537E-2</c:v>
                </c:pt>
                <c:pt idx="517">
                  <c:v>-8.8336928706410758E-2</c:v>
                </c:pt>
                <c:pt idx="518">
                  <c:v>-8.8660448174252504E-2</c:v>
                </c:pt>
                <c:pt idx="519">
                  <c:v>-8.8963785993724287E-2</c:v>
                </c:pt>
                <c:pt idx="520">
                  <c:v>-8.9246848474839213E-2</c:v>
                </c:pt>
                <c:pt idx="521">
                  <c:v>-8.9509545772805524E-2</c:v>
                </c:pt>
                <c:pt idx="522">
                  <c:v>-8.9751791777024414E-2</c:v>
                </c:pt>
                <c:pt idx="523">
                  <c:v>-8.9973504020583753E-2</c:v>
                </c:pt>
                <c:pt idx="524">
                  <c:v>-9.0174603860215127E-2</c:v>
                </c:pt>
                <c:pt idx="525">
                  <c:v>-9.0355016231301391E-2</c:v>
                </c:pt>
                <c:pt idx="526">
                  <c:v>-9.0514669861018734E-2</c:v>
                </c:pt>
                <c:pt idx="527">
                  <c:v>-9.065349704401364E-2</c:v>
                </c:pt>
                <c:pt idx="528">
                  <c:v>-9.0771433855651243E-2</c:v>
                </c:pt>
                <c:pt idx="529">
                  <c:v>-9.0868419886113827E-2</c:v>
                </c:pt>
                <c:pt idx="530">
                  <c:v>-9.0944398472193627E-2</c:v>
                </c:pt>
                <c:pt idx="531">
                  <c:v>-9.0999316575381781E-2</c:v>
                </c:pt>
                <c:pt idx="532">
                  <c:v>-9.1033124801391613E-2</c:v>
                </c:pt>
                <c:pt idx="533">
                  <c:v>-9.1043503505335438E-2</c:v>
                </c:pt>
                <c:pt idx="534">
                  <c:v>-9.1043586366491028E-2</c:v>
                </c:pt>
                <c:pt idx="535">
                  <c:v>-9.1043968709139222E-2</c:v>
                </c:pt>
                <c:pt idx="536">
                  <c:v>-9.1045365140294585E-2</c:v>
                </c:pt>
                <c:pt idx="537">
                  <c:v>-9.1041322156424936E-2</c:v>
                </c:pt>
                <c:pt idx="538">
                  <c:v>-9.1016798454978398E-2</c:v>
                </c:pt>
                <c:pt idx="539">
                  <c:v>-9.0971011829462822E-2</c:v>
                </c:pt>
                <c:pt idx="540">
                  <c:v>-9.0903930101597252E-2</c:v>
                </c:pt>
                <c:pt idx="541">
                  <c:v>-9.0815524784657375E-2</c:v>
                </c:pt>
                <c:pt idx="542">
                  <c:v>-9.0705771095861629E-2</c:v>
                </c:pt>
                <c:pt idx="543">
                  <c:v>-9.0574647899347702E-2</c:v>
                </c:pt>
                <c:pt idx="544">
                  <c:v>-9.0422137651897494E-2</c:v>
                </c:pt>
                <c:pt idx="545">
                  <c:v>-9.0248226651880842E-2</c:v>
                </c:pt>
                <c:pt idx="546">
                  <c:v>-9.0052904841633349E-2</c:v>
                </c:pt>
                <c:pt idx="547">
                  <c:v>-8.9836166009217899E-2</c:v>
                </c:pt>
                <c:pt idx="548">
                  <c:v>-8.9598007577182226E-2</c:v>
                </c:pt>
                <c:pt idx="549">
                  <c:v>-8.9338430928308135E-2</c:v>
                </c:pt>
                <c:pt idx="550">
                  <c:v>-8.9057441174480598E-2</c:v>
                </c:pt>
                <c:pt idx="551">
                  <c:v>-8.8755047360192643E-2</c:v>
                </c:pt>
                <c:pt idx="552">
                  <c:v>-8.843126245194817E-2</c:v>
                </c:pt>
                <c:pt idx="553">
                  <c:v>-8.8086103362491008E-2</c:v>
                </c:pt>
                <c:pt idx="554">
                  <c:v>-8.7719591079260847E-2</c:v>
                </c:pt>
                <c:pt idx="555">
                  <c:v>-8.7331750593704849E-2</c:v>
                </c:pt>
                <c:pt idx="556">
                  <c:v>-8.6922611095306399E-2</c:v>
                </c:pt>
                <c:pt idx="557">
                  <c:v>-8.6492205876595035E-2</c:v>
                </c:pt>
                <c:pt idx="558">
                  <c:v>-8.6040572610077332E-2</c:v>
                </c:pt>
                <c:pt idx="559">
                  <c:v>-8.5567753256025947E-2</c:v>
                </c:pt>
                <c:pt idx="560">
                  <c:v>-8.5073794188324545E-2</c:v>
                </c:pt>
                <c:pt idx="561">
                  <c:v>-8.4558746303158613E-2</c:v>
                </c:pt>
                <c:pt idx="562">
                  <c:v>-8.4022665079994993E-2</c:v>
                </c:pt>
                <c:pt idx="563">
                  <c:v>-8.3465610696624518E-2</c:v>
                </c:pt>
                <c:pt idx="564">
                  <c:v>-8.2887648145868839E-2</c:v>
                </c:pt>
                <c:pt idx="565">
                  <c:v>-8.228884732953258E-2</c:v>
                </c:pt>
                <c:pt idx="566">
                  <c:v>-8.166928314237995E-2</c:v>
                </c:pt>
                <c:pt idx="567">
                  <c:v>-8.1029035598052912E-2</c:v>
                </c:pt>
                <c:pt idx="568">
                  <c:v>-8.0368190126473546E-2</c:v>
                </c:pt>
                <c:pt idx="569">
                  <c:v>-7.9686837377563116E-2</c:v>
                </c:pt>
                <c:pt idx="570">
                  <c:v>-7.8985073699571473E-2</c:v>
                </c:pt>
                <c:pt idx="571">
                  <c:v>-7.826300109234384E-2</c:v>
                </c:pt>
                <c:pt idx="572">
                  <c:v>-7.7520727390846728E-2</c:v>
                </c:pt>
                <c:pt idx="573">
                  <c:v>-7.6758366522663754E-2</c:v>
                </c:pt>
                <c:pt idx="574">
                  <c:v>-7.5976038550389632E-2</c:v>
                </c:pt>
                <c:pt idx="575">
                  <c:v>-7.5173869909244129E-2</c:v>
                </c:pt>
                <c:pt idx="576">
                  <c:v>-7.4351993619977505E-2</c:v>
                </c:pt>
                <c:pt idx="577">
                  <c:v>-7.3510549444874923E-2</c:v>
                </c:pt>
                <c:pt idx="578">
                  <c:v>-7.2649684096502562E-2</c:v>
                </c:pt>
                <c:pt idx="579">
                  <c:v>-7.1769551467055673E-2</c:v>
                </c:pt>
                <c:pt idx="580">
                  <c:v>-7.0870312699345794E-2</c:v>
                </c:pt>
                <c:pt idx="581">
                  <c:v>-6.99521366431793E-2</c:v>
                </c:pt>
                <c:pt idx="582">
                  <c:v>-6.9015199814850769E-2</c:v>
                </c:pt>
                <c:pt idx="583">
                  <c:v>-6.8059686861525165E-2</c:v>
                </c:pt>
                <c:pt idx="584">
                  <c:v>-6.7085790587558453E-2</c:v>
                </c:pt>
                <c:pt idx="585">
                  <c:v>-6.609371230319315E-2</c:v>
                </c:pt>
                <c:pt idx="586">
                  <c:v>-6.5083662050658381E-2</c:v>
                </c:pt>
                <c:pt idx="587">
                  <c:v>-6.4055858746279573E-2</c:v>
                </c:pt>
                <c:pt idx="588">
                  <c:v>-6.301053054964964E-2</c:v>
                </c:pt>
                <c:pt idx="589">
                  <c:v>-6.1947915009875128E-2</c:v>
                </c:pt>
                <c:pt idx="590">
                  <c:v>-6.086825926884798E-2</c:v>
                </c:pt>
                <c:pt idx="591">
                  <c:v>-5.9771820375769676E-2</c:v>
                </c:pt>
                <c:pt idx="592">
                  <c:v>-5.8658865482982693E-2</c:v>
                </c:pt>
                <c:pt idx="593">
                  <c:v>-5.7529672024589237E-2</c:v>
                </c:pt>
                <c:pt idx="594">
                  <c:v>-5.6384527976833972E-2</c:v>
                </c:pt>
                <c:pt idx="595">
                  <c:v>-5.5223732006648207E-2</c:v>
                </c:pt>
                <c:pt idx="596">
                  <c:v>-5.4047593759821419E-2</c:v>
                </c:pt>
                <c:pt idx="597">
                  <c:v>-5.285643391234663E-2</c:v>
                </c:pt>
                <c:pt idx="598">
                  <c:v>-5.1650584397619867E-2</c:v>
                </c:pt>
                <c:pt idx="599">
                  <c:v>-5.0430388589152129E-2</c:v>
                </c:pt>
                <c:pt idx="600">
                  <c:v>-4.9196201388127615E-2</c:v>
                </c:pt>
                <c:pt idx="601">
                  <c:v>-4.7948389328760339E-2</c:v>
                </c:pt>
                <c:pt idx="602">
                  <c:v>-4.6687330677087198E-2</c:v>
                </c:pt>
                <c:pt idx="603">
                  <c:v>-4.5413415517004736E-2</c:v>
                </c:pt>
                <c:pt idx="604">
                  <c:v>-4.412704571127278E-2</c:v>
                </c:pt>
                <c:pt idx="605">
                  <c:v>-4.2828635054783563E-2</c:v>
                </c:pt>
                <c:pt idx="606">
                  <c:v>-4.1518609114615523E-2</c:v>
                </c:pt>
                <c:pt idx="607">
                  <c:v>-4.0197405255509445E-2</c:v>
                </c:pt>
                <c:pt idx="608">
                  <c:v>-3.8865472512090611E-2</c:v>
                </c:pt>
                <c:pt idx="609">
                  <c:v>-3.7523271564686364E-2</c:v>
                </c:pt>
                <c:pt idx="610">
                  <c:v>-3.6171274446311345E-2</c:v>
                </c:pt>
                <c:pt idx="611">
                  <c:v>-3.4809964475055348E-2</c:v>
                </c:pt>
                <c:pt idx="612">
                  <c:v>-3.3439836006905109E-2</c:v>
                </c:pt>
                <c:pt idx="613">
                  <c:v>-3.2061394139961751E-2</c:v>
                </c:pt>
                <c:pt idx="614">
                  <c:v>-3.0675154399173857E-2</c:v>
                </c:pt>
                <c:pt idx="615">
                  <c:v>-2.9281642516663594E-2</c:v>
                </c:pt>
                <c:pt idx="616">
                  <c:v>-2.7881393904545405E-2</c:v>
                </c:pt>
                <c:pt idx="617">
                  <c:v>-2.6474953311401182E-2</c:v>
                </c:pt>
                <c:pt idx="618">
                  <c:v>-2.5062874433913401E-2</c:v>
                </c:pt>
                <c:pt idx="619">
                  <c:v>-2.3645719334431096E-2</c:v>
                </c:pt>
                <c:pt idx="620">
                  <c:v>-2.2224057982728886E-2</c:v>
                </c:pt>
                <c:pt idx="621">
                  <c:v>-2.0798467709496123E-2</c:v>
                </c:pt>
                <c:pt idx="622">
                  <c:v>-1.9369532607772778E-2</c:v>
                </c:pt>
                <c:pt idx="623">
                  <c:v>-1.7937842947950502E-2</c:v>
                </c:pt>
                <c:pt idx="624">
                  <c:v>-1.6503994543422291E-2</c:v>
                </c:pt>
                <c:pt idx="625">
                  <c:v>-1.5068588127040986E-2</c:v>
                </c:pt>
                <c:pt idx="626">
                  <c:v>-1.3632228641804743E-2</c:v>
                </c:pt>
                <c:pt idx="627">
                  <c:v>-1.2195524607530527E-2</c:v>
                </c:pt>
                <c:pt idx="628">
                  <c:v>-1.0759087412930067E-2</c:v>
                </c:pt>
                <c:pt idx="629">
                  <c:v>-9.3235306178439045E-3</c:v>
                </c:pt>
                <c:pt idx="630">
                  <c:v>-7.8894692555649855E-3</c:v>
                </c:pt>
                <c:pt idx="631">
                  <c:v>-6.4575191420666008E-3</c:v>
                </c:pt>
                <c:pt idx="632">
                  <c:v>-5.0282961810765069E-3</c:v>
                </c:pt>
                <c:pt idx="633">
                  <c:v>-3.6024156684768189E-3</c:v>
                </c:pt>
                <c:pt idx="634">
                  <c:v>-2.1804916363302915E-3</c:v>
                </c:pt>
                <c:pt idx="635">
                  <c:v>-7.6313618905211118E-4</c:v>
                </c:pt>
                <c:pt idx="636">
                  <c:v>-1.4612137312694682E-13</c:v>
                </c:pt>
              </c:numCache>
            </c:numRef>
          </c:xVal>
          <c:yVal>
            <c:numRef>
              <c:f>ReportFile2!$S$144:$S$780</c:f>
              <c:numCache>
                <c:formatCode>General</c:formatCode>
                <c:ptCount val="637"/>
                <c:pt idx="0">
                  <c:v>-4.4358861404004916E-3</c:v>
                </c:pt>
                <c:pt idx="1">
                  <c:v>-4.2519559245413757E-3</c:v>
                </c:pt>
                <c:pt idx="2">
                  <c:v>-4.087717357884396E-3</c:v>
                </c:pt>
                <c:pt idx="3">
                  <c:v>-3.9310567676209664E-3</c:v>
                </c:pt>
                <c:pt idx="4">
                  <c:v>-3.7809404733743237E-3</c:v>
                </c:pt>
                <c:pt idx="5">
                  <c:v>-3.6360408105457409E-3</c:v>
                </c:pt>
                <c:pt idx="6">
                  <c:v>-3.4952993744666373E-3</c:v>
                </c:pt>
                <c:pt idx="7">
                  <c:v>-3.3575652376394349E-3</c:v>
                </c:pt>
                <c:pt idx="8">
                  <c:v>-3.2217323043588529E-3</c:v>
                </c:pt>
                <c:pt idx="9">
                  <c:v>-3.0865052072437736E-3</c:v>
                </c:pt>
                <c:pt idx="10">
                  <c:v>-2.9508091181341014E-3</c:v>
                </c:pt>
                <c:pt idx="11">
                  <c:v>-2.8131016627743317E-3</c:v>
                </c:pt>
                <c:pt idx="12">
                  <c:v>-2.6717660725031523E-3</c:v>
                </c:pt>
                <c:pt idx="13">
                  <c:v>-2.5247011284234146E-3</c:v>
                </c:pt>
                <c:pt idx="14">
                  <c:v>-2.3693950957626806E-3</c:v>
                </c:pt>
                <c:pt idx="15">
                  <c:v>-2.2049597034441318E-3</c:v>
                </c:pt>
                <c:pt idx="16">
                  <c:v>-2.0360991268060505E-3</c:v>
                </c:pt>
                <c:pt idx="17">
                  <c:v>-1.8654939641714937E-3</c:v>
                </c:pt>
                <c:pt idx="18">
                  <c:v>-1.689092478542649E-3</c:v>
                </c:pt>
                <c:pt idx="19">
                  <c:v>-1.5008177503587497E-3</c:v>
                </c:pt>
                <c:pt idx="20">
                  <c:v>-1.278293756258984E-3</c:v>
                </c:pt>
                <c:pt idx="21">
                  <c:v>-1.0284643408998116E-3</c:v>
                </c:pt>
                <c:pt idx="22">
                  <c:v>-7.9417695908201092E-4</c:v>
                </c:pt>
                <c:pt idx="23">
                  <c:v>-6.9808419265027146E-4</c:v>
                </c:pt>
                <c:pt idx="24">
                  <c:v>-6.9808419265027146E-4</c:v>
                </c:pt>
                <c:pt idx="25">
                  <c:v>-6.9808419265027146E-4</c:v>
                </c:pt>
                <c:pt idx="26">
                  <c:v>-6.9808419265027146E-4</c:v>
                </c:pt>
                <c:pt idx="27">
                  <c:v>-6.9808419265027146E-4</c:v>
                </c:pt>
                <c:pt idx="28">
                  <c:v>-6.9808419265027146E-4</c:v>
                </c:pt>
                <c:pt idx="29">
                  <c:v>-6.9808419265027146E-4</c:v>
                </c:pt>
                <c:pt idx="30">
                  <c:v>-6.9808419265027146E-4</c:v>
                </c:pt>
                <c:pt idx="31">
                  <c:v>-6.9808419265027146E-4</c:v>
                </c:pt>
                <c:pt idx="32">
                  <c:v>-6.9808419265027146E-4</c:v>
                </c:pt>
                <c:pt idx="33">
                  <c:v>-6.9808419265027146E-4</c:v>
                </c:pt>
                <c:pt idx="34">
                  <c:v>-6.9808419265027146E-4</c:v>
                </c:pt>
                <c:pt idx="35">
                  <c:v>-6.9808419265027146E-4</c:v>
                </c:pt>
                <c:pt idx="36">
                  <c:v>-6.9808419265027146E-4</c:v>
                </c:pt>
                <c:pt idx="37">
                  <c:v>-6.9808419265027146E-4</c:v>
                </c:pt>
                <c:pt idx="38">
                  <c:v>-6.9808419265027146E-4</c:v>
                </c:pt>
                <c:pt idx="39">
                  <c:v>-6.9808419265027146E-4</c:v>
                </c:pt>
                <c:pt idx="40">
                  <c:v>-6.9808419265027146E-4</c:v>
                </c:pt>
                <c:pt idx="41">
                  <c:v>-6.9808419265027146E-4</c:v>
                </c:pt>
                <c:pt idx="42">
                  <c:v>-6.9808419265027146E-4</c:v>
                </c:pt>
                <c:pt idx="43">
                  <c:v>-6.9808419265027146E-4</c:v>
                </c:pt>
                <c:pt idx="44">
                  <c:v>-6.9808419265027146E-4</c:v>
                </c:pt>
                <c:pt idx="45">
                  <c:v>-6.9808419265027146E-4</c:v>
                </c:pt>
                <c:pt idx="46">
                  <c:v>-6.9808419265027146E-4</c:v>
                </c:pt>
                <c:pt idx="47">
                  <c:v>-6.9808419265027146E-4</c:v>
                </c:pt>
                <c:pt idx="48">
                  <c:v>-6.9808419265027146E-4</c:v>
                </c:pt>
                <c:pt idx="49">
                  <c:v>-6.9808419265027146E-4</c:v>
                </c:pt>
                <c:pt idx="50">
                  <c:v>-6.9808419265027146E-4</c:v>
                </c:pt>
                <c:pt idx="51">
                  <c:v>-6.9808419265027146E-4</c:v>
                </c:pt>
                <c:pt idx="52">
                  <c:v>-6.9808419265027146E-4</c:v>
                </c:pt>
                <c:pt idx="53">
                  <c:v>-6.9808419265027146E-4</c:v>
                </c:pt>
                <c:pt idx="54">
                  <c:v>-6.9808419265027146E-4</c:v>
                </c:pt>
                <c:pt idx="55">
                  <c:v>-6.9808419265027146E-4</c:v>
                </c:pt>
                <c:pt idx="56">
                  <c:v>-6.9808419265027146E-4</c:v>
                </c:pt>
                <c:pt idx="57">
                  <c:v>-6.9808419265027146E-4</c:v>
                </c:pt>
                <c:pt idx="58">
                  <c:v>-6.9808419265027146E-4</c:v>
                </c:pt>
                <c:pt idx="59">
                  <c:v>-6.9808419265027146E-4</c:v>
                </c:pt>
                <c:pt idx="60">
                  <c:v>-6.9808419265027146E-4</c:v>
                </c:pt>
                <c:pt idx="61">
                  <c:v>-6.9808419265027146E-4</c:v>
                </c:pt>
                <c:pt idx="62">
                  <c:v>-6.9808419265027146E-4</c:v>
                </c:pt>
                <c:pt idx="63">
                  <c:v>-6.9808419265027146E-4</c:v>
                </c:pt>
                <c:pt idx="64">
                  <c:v>-6.9808419265027146E-4</c:v>
                </c:pt>
                <c:pt idx="65">
                  <c:v>-6.9808419265027146E-4</c:v>
                </c:pt>
                <c:pt idx="66">
                  <c:v>-6.9808419265027146E-4</c:v>
                </c:pt>
                <c:pt idx="67">
                  <c:v>-6.9808419265027146E-4</c:v>
                </c:pt>
                <c:pt idx="68">
                  <c:v>-6.9808419265027146E-4</c:v>
                </c:pt>
                <c:pt idx="69">
                  <c:v>-6.9808419265027146E-4</c:v>
                </c:pt>
                <c:pt idx="70">
                  <c:v>-6.9808419265027146E-4</c:v>
                </c:pt>
                <c:pt idx="71">
                  <c:v>-6.9808419265027146E-4</c:v>
                </c:pt>
                <c:pt idx="72">
                  <c:v>-6.9808419265027146E-4</c:v>
                </c:pt>
                <c:pt idx="73">
                  <c:v>-6.9808419265027146E-4</c:v>
                </c:pt>
                <c:pt idx="74">
                  <c:v>-6.9808419265027146E-4</c:v>
                </c:pt>
                <c:pt idx="75">
                  <c:v>-6.9808419265027146E-4</c:v>
                </c:pt>
                <c:pt idx="76">
                  <c:v>-6.9808419265027146E-4</c:v>
                </c:pt>
                <c:pt idx="77">
                  <c:v>-6.9808419265027146E-4</c:v>
                </c:pt>
                <c:pt idx="78">
                  <c:v>-6.9808419265027146E-4</c:v>
                </c:pt>
                <c:pt idx="79">
                  <c:v>-6.9808419265027146E-4</c:v>
                </c:pt>
                <c:pt idx="80">
                  <c:v>-6.9808419265027146E-4</c:v>
                </c:pt>
                <c:pt idx="81">
                  <c:v>-6.9808419265027146E-4</c:v>
                </c:pt>
                <c:pt idx="82">
                  <c:v>-6.9808419265027146E-4</c:v>
                </c:pt>
                <c:pt idx="83">
                  <c:v>-6.9808419265027146E-4</c:v>
                </c:pt>
                <c:pt idx="84">
                  <c:v>-6.9808419265027146E-4</c:v>
                </c:pt>
                <c:pt idx="85">
                  <c:v>-6.9808419265027146E-4</c:v>
                </c:pt>
                <c:pt idx="86">
                  <c:v>-6.9808419265027146E-4</c:v>
                </c:pt>
                <c:pt idx="87">
                  <c:v>-6.9808419265027146E-4</c:v>
                </c:pt>
                <c:pt idx="88">
                  <c:v>-6.9808419265027146E-4</c:v>
                </c:pt>
                <c:pt idx="89">
                  <c:v>-6.9808419265027146E-4</c:v>
                </c:pt>
                <c:pt idx="90">
                  <c:v>-6.9808419265027146E-4</c:v>
                </c:pt>
                <c:pt idx="91">
                  <c:v>-6.9808419265027146E-4</c:v>
                </c:pt>
                <c:pt idx="92">
                  <c:v>-6.9808419265027146E-4</c:v>
                </c:pt>
                <c:pt idx="93">
                  <c:v>-6.9808419265027146E-4</c:v>
                </c:pt>
                <c:pt idx="94">
                  <c:v>-6.9808419265027146E-4</c:v>
                </c:pt>
                <c:pt idx="95">
                  <c:v>-6.9808419265027146E-4</c:v>
                </c:pt>
                <c:pt idx="96">
                  <c:v>-6.9808419265027146E-4</c:v>
                </c:pt>
                <c:pt idx="97">
                  <c:v>-6.9808419265027146E-4</c:v>
                </c:pt>
                <c:pt idx="98">
                  <c:v>-6.9808419265027146E-4</c:v>
                </c:pt>
                <c:pt idx="99">
                  <c:v>-6.9808419265027146E-4</c:v>
                </c:pt>
                <c:pt idx="100">
                  <c:v>-6.9808419265027146E-4</c:v>
                </c:pt>
                <c:pt idx="101">
                  <c:v>-6.9808419265027146E-4</c:v>
                </c:pt>
                <c:pt idx="102">
                  <c:v>-6.9808419265027146E-4</c:v>
                </c:pt>
                <c:pt idx="103">
                  <c:v>-6.9808419265027146E-4</c:v>
                </c:pt>
                <c:pt idx="104">
                  <c:v>-6.9808419265027146E-4</c:v>
                </c:pt>
                <c:pt idx="105">
                  <c:v>-6.9808419265027146E-4</c:v>
                </c:pt>
                <c:pt idx="106">
                  <c:v>-6.9808419265027146E-4</c:v>
                </c:pt>
                <c:pt idx="107">
                  <c:v>-6.9808419265027146E-4</c:v>
                </c:pt>
                <c:pt idx="108">
                  <c:v>-6.9808419265027146E-4</c:v>
                </c:pt>
                <c:pt idx="109">
                  <c:v>-6.9808419265027146E-4</c:v>
                </c:pt>
                <c:pt idx="110">
                  <c:v>-6.9808419265027146E-4</c:v>
                </c:pt>
                <c:pt idx="111">
                  <c:v>-6.9808419265027146E-4</c:v>
                </c:pt>
                <c:pt idx="112">
                  <c:v>-6.9808419265027146E-4</c:v>
                </c:pt>
                <c:pt idx="113">
                  <c:v>-6.9808419265027146E-4</c:v>
                </c:pt>
                <c:pt idx="114">
                  <c:v>-6.9808419265027146E-4</c:v>
                </c:pt>
                <c:pt idx="115">
                  <c:v>-6.9808419265027146E-4</c:v>
                </c:pt>
                <c:pt idx="116">
                  <c:v>-6.9808419265027146E-4</c:v>
                </c:pt>
                <c:pt idx="117">
                  <c:v>-6.9808419265027146E-4</c:v>
                </c:pt>
                <c:pt idx="118">
                  <c:v>-6.9808419265027146E-4</c:v>
                </c:pt>
                <c:pt idx="119">
                  <c:v>-6.9808419265027146E-4</c:v>
                </c:pt>
                <c:pt idx="120">
                  <c:v>-6.9808419265027146E-4</c:v>
                </c:pt>
                <c:pt idx="121">
                  <c:v>-6.9808419265027146E-4</c:v>
                </c:pt>
                <c:pt idx="122">
                  <c:v>-6.9808419265027146E-4</c:v>
                </c:pt>
                <c:pt idx="123">
                  <c:v>-6.9808419265027146E-4</c:v>
                </c:pt>
                <c:pt idx="124">
                  <c:v>-6.9808419265027146E-4</c:v>
                </c:pt>
                <c:pt idx="125">
                  <c:v>-6.9808419265027146E-4</c:v>
                </c:pt>
                <c:pt idx="126">
                  <c:v>-6.9808419265027146E-4</c:v>
                </c:pt>
                <c:pt idx="127">
                  <c:v>-6.9808419265027146E-4</c:v>
                </c:pt>
                <c:pt idx="128">
                  <c:v>-6.9808419265027146E-4</c:v>
                </c:pt>
                <c:pt idx="129">
                  <c:v>-6.9808419265027146E-4</c:v>
                </c:pt>
                <c:pt idx="130">
                  <c:v>-6.9808419265027146E-4</c:v>
                </c:pt>
                <c:pt idx="131">
                  <c:v>-6.9808419265027146E-4</c:v>
                </c:pt>
                <c:pt idx="132">
                  <c:v>-6.9808419265027146E-4</c:v>
                </c:pt>
                <c:pt idx="133">
                  <c:v>-6.9808419265027146E-4</c:v>
                </c:pt>
                <c:pt idx="134">
                  <c:v>-6.9808419265027146E-4</c:v>
                </c:pt>
                <c:pt idx="135">
                  <c:v>-6.9808419265027146E-4</c:v>
                </c:pt>
                <c:pt idx="136">
                  <c:v>-6.9808419265027146E-4</c:v>
                </c:pt>
                <c:pt idx="137">
                  <c:v>-6.9808419265027146E-4</c:v>
                </c:pt>
                <c:pt idx="138">
                  <c:v>-6.9808419265027146E-4</c:v>
                </c:pt>
                <c:pt idx="139">
                  <c:v>-6.9808419265027146E-4</c:v>
                </c:pt>
                <c:pt idx="140">
                  <c:v>-6.9808419265027146E-4</c:v>
                </c:pt>
                <c:pt idx="141">
                  <c:v>-6.9808419265027146E-4</c:v>
                </c:pt>
                <c:pt idx="142">
                  <c:v>-6.9808419265027146E-4</c:v>
                </c:pt>
                <c:pt idx="143">
                  <c:v>-6.9808419265027146E-4</c:v>
                </c:pt>
                <c:pt idx="144">
                  <c:v>-6.9808419265027146E-4</c:v>
                </c:pt>
                <c:pt idx="145">
                  <c:v>-6.9808419265027146E-4</c:v>
                </c:pt>
                <c:pt idx="146">
                  <c:v>-6.9808419265027146E-4</c:v>
                </c:pt>
                <c:pt idx="147">
                  <c:v>-6.9808419265027146E-4</c:v>
                </c:pt>
                <c:pt idx="148">
                  <c:v>-6.9808419265027146E-4</c:v>
                </c:pt>
                <c:pt idx="149">
                  <c:v>-6.9808419265027146E-4</c:v>
                </c:pt>
                <c:pt idx="150">
                  <c:v>-6.9808419265027146E-4</c:v>
                </c:pt>
                <c:pt idx="151">
                  <c:v>-6.9808419265027146E-4</c:v>
                </c:pt>
                <c:pt idx="152">
                  <c:v>-6.9808419265027146E-4</c:v>
                </c:pt>
                <c:pt idx="153">
                  <c:v>-6.9808419265027146E-4</c:v>
                </c:pt>
                <c:pt idx="154">
                  <c:v>-6.9808419265027146E-4</c:v>
                </c:pt>
                <c:pt idx="155">
                  <c:v>-6.9808419265027146E-4</c:v>
                </c:pt>
                <c:pt idx="156">
                  <c:v>-6.9808419265027146E-4</c:v>
                </c:pt>
                <c:pt idx="157">
                  <c:v>-6.9808419265027146E-4</c:v>
                </c:pt>
                <c:pt idx="158">
                  <c:v>-6.9808419265027146E-4</c:v>
                </c:pt>
                <c:pt idx="159">
                  <c:v>-6.9808419265027146E-4</c:v>
                </c:pt>
                <c:pt idx="160">
                  <c:v>-6.9808419265027146E-4</c:v>
                </c:pt>
                <c:pt idx="161">
                  <c:v>-6.9808419265027146E-4</c:v>
                </c:pt>
                <c:pt idx="162">
                  <c:v>-6.9808419265027146E-4</c:v>
                </c:pt>
                <c:pt idx="163">
                  <c:v>-6.9808419265027146E-4</c:v>
                </c:pt>
                <c:pt idx="164">
                  <c:v>-6.9808419265027146E-4</c:v>
                </c:pt>
                <c:pt idx="165">
                  <c:v>-6.9808419265027146E-4</c:v>
                </c:pt>
                <c:pt idx="166">
                  <c:v>-6.9808419265027146E-4</c:v>
                </c:pt>
                <c:pt idx="167">
                  <c:v>-6.9808419265027146E-4</c:v>
                </c:pt>
                <c:pt idx="168">
                  <c:v>-6.9808419265027146E-4</c:v>
                </c:pt>
                <c:pt idx="169">
                  <c:v>-6.9808419265027146E-4</c:v>
                </c:pt>
                <c:pt idx="170">
                  <c:v>-6.9808419265027146E-4</c:v>
                </c:pt>
                <c:pt idx="171">
                  <c:v>-6.9808419265027146E-4</c:v>
                </c:pt>
                <c:pt idx="172">
                  <c:v>-6.9808419265027146E-4</c:v>
                </c:pt>
                <c:pt idx="173">
                  <c:v>-6.9808419265027146E-4</c:v>
                </c:pt>
                <c:pt idx="174">
                  <c:v>-6.9808419265027146E-4</c:v>
                </c:pt>
                <c:pt idx="175">
                  <c:v>-6.9808419265027146E-4</c:v>
                </c:pt>
                <c:pt idx="176">
                  <c:v>-6.9808419265027146E-4</c:v>
                </c:pt>
                <c:pt idx="177">
                  <c:v>-6.9808419265027146E-4</c:v>
                </c:pt>
                <c:pt idx="178">
                  <c:v>-6.9808419265027146E-4</c:v>
                </c:pt>
                <c:pt idx="179">
                  <c:v>-6.9808419265027146E-4</c:v>
                </c:pt>
                <c:pt idx="180">
                  <c:v>-6.9808419265027146E-4</c:v>
                </c:pt>
                <c:pt idx="181">
                  <c:v>-6.9808419265027146E-4</c:v>
                </c:pt>
                <c:pt idx="182">
                  <c:v>-6.9808419265027146E-4</c:v>
                </c:pt>
                <c:pt idx="183">
                  <c:v>-6.9808419265027146E-4</c:v>
                </c:pt>
                <c:pt idx="184">
                  <c:v>-6.9808419265027146E-4</c:v>
                </c:pt>
                <c:pt idx="185">
                  <c:v>-6.9808419265027146E-4</c:v>
                </c:pt>
                <c:pt idx="186">
                  <c:v>-6.9808419265027146E-4</c:v>
                </c:pt>
                <c:pt idx="187">
                  <c:v>-6.9808419265027146E-4</c:v>
                </c:pt>
                <c:pt idx="188">
                  <c:v>-6.9808419265027146E-4</c:v>
                </c:pt>
                <c:pt idx="189">
                  <c:v>-6.9808419265027146E-4</c:v>
                </c:pt>
                <c:pt idx="190">
                  <c:v>-6.9808419265027146E-4</c:v>
                </c:pt>
                <c:pt idx="191">
                  <c:v>-6.9808419265027146E-4</c:v>
                </c:pt>
                <c:pt idx="192">
                  <c:v>-6.9808419265027146E-4</c:v>
                </c:pt>
                <c:pt idx="193">
                  <c:v>-6.9808419265027146E-4</c:v>
                </c:pt>
                <c:pt idx="194">
                  <c:v>-6.9808419265027146E-4</c:v>
                </c:pt>
                <c:pt idx="195">
                  <c:v>-6.9808419265027146E-4</c:v>
                </c:pt>
                <c:pt idx="196">
                  <c:v>-6.9808419265027146E-4</c:v>
                </c:pt>
                <c:pt idx="197">
                  <c:v>-6.9808419265027146E-4</c:v>
                </c:pt>
                <c:pt idx="198">
                  <c:v>-6.9808419265027146E-4</c:v>
                </c:pt>
                <c:pt idx="199">
                  <c:v>-6.9808419265027146E-4</c:v>
                </c:pt>
                <c:pt idx="200">
                  <c:v>-6.9808419265027146E-4</c:v>
                </c:pt>
                <c:pt idx="201">
                  <c:v>-6.9808419265027146E-4</c:v>
                </c:pt>
                <c:pt idx="202">
                  <c:v>-6.9808419265027146E-4</c:v>
                </c:pt>
                <c:pt idx="203">
                  <c:v>-6.9808419265027146E-4</c:v>
                </c:pt>
                <c:pt idx="204">
                  <c:v>-6.9808419265027146E-4</c:v>
                </c:pt>
                <c:pt idx="205">
                  <c:v>-6.9808419265027146E-4</c:v>
                </c:pt>
                <c:pt idx="206">
                  <c:v>-6.9808419265027146E-4</c:v>
                </c:pt>
                <c:pt idx="207">
                  <c:v>-6.9808419265027146E-4</c:v>
                </c:pt>
                <c:pt idx="208">
                  <c:v>-6.9808419265027146E-4</c:v>
                </c:pt>
                <c:pt idx="209">
                  <c:v>-6.9808419265027146E-4</c:v>
                </c:pt>
                <c:pt idx="210">
                  <c:v>-6.9808419265027146E-4</c:v>
                </c:pt>
                <c:pt idx="211">
                  <c:v>-6.9808419265027146E-4</c:v>
                </c:pt>
                <c:pt idx="212">
                  <c:v>-6.9808419265027146E-4</c:v>
                </c:pt>
                <c:pt idx="213">
                  <c:v>-6.9808419265027146E-4</c:v>
                </c:pt>
                <c:pt idx="214">
                  <c:v>-6.9808419265027146E-4</c:v>
                </c:pt>
                <c:pt idx="215">
                  <c:v>-6.9808419265027146E-4</c:v>
                </c:pt>
                <c:pt idx="216">
                  <c:v>-6.9808419265027146E-4</c:v>
                </c:pt>
                <c:pt idx="217">
                  <c:v>-6.9808419265027146E-4</c:v>
                </c:pt>
                <c:pt idx="218">
                  <c:v>-6.9808419265027146E-4</c:v>
                </c:pt>
                <c:pt idx="219">
                  <c:v>-6.9808419265027146E-4</c:v>
                </c:pt>
                <c:pt idx="220">
                  <c:v>-6.9808419265027146E-4</c:v>
                </c:pt>
                <c:pt idx="221">
                  <c:v>-6.9808419265027146E-4</c:v>
                </c:pt>
                <c:pt idx="222">
                  <c:v>-6.9808419265027146E-4</c:v>
                </c:pt>
                <c:pt idx="223">
                  <c:v>-6.9808419265027146E-4</c:v>
                </c:pt>
                <c:pt idx="224">
                  <c:v>-6.9808419265027146E-4</c:v>
                </c:pt>
                <c:pt idx="225">
                  <c:v>-6.9808419265027146E-4</c:v>
                </c:pt>
                <c:pt idx="226">
                  <c:v>-6.9808419265027146E-4</c:v>
                </c:pt>
                <c:pt idx="227">
                  <c:v>-6.9808419265027146E-4</c:v>
                </c:pt>
                <c:pt idx="228">
                  <c:v>-6.9808419265027146E-4</c:v>
                </c:pt>
                <c:pt idx="229">
                  <c:v>-6.9808419265027146E-4</c:v>
                </c:pt>
                <c:pt idx="230">
                  <c:v>-6.9808419265027146E-4</c:v>
                </c:pt>
                <c:pt idx="231">
                  <c:v>-6.9808419265027146E-4</c:v>
                </c:pt>
                <c:pt idx="232">
                  <c:v>-6.9808419265027146E-4</c:v>
                </c:pt>
                <c:pt idx="233">
                  <c:v>-6.9808419265027146E-4</c:v>
                </c:pt>
                <c:pt idx="234">
                  <c:v>-6.9808419265027146E-4</c:v>
                </c:pt>
                <c:pt idx="235">
                  <c:v>-6.9808419265027146E-4</c:v>
                </c:pt>
                <c:pt idx="236">
                  <c:v>-6.9808419265027146E-4</c:v>
                </c:pt>
                <c:pt idx="237">
                  <c:v>-6.9808419265027146E-4</c:v>
                </c:pt>
                <c:pt idx="238">
                  <c:v>-6.9808419265027146E-4</c:v>
                </c:pt>
                <c:pt idx="239">
                  <c:v>-6.9808419265027146E-4</c:v>
                </c:pt>
                <c:pt idx="240">
                  <c:v>-6.9808419265027146E-4</c:v>
                </c:pt>
                <c:pt idx="241">
                  <c:v>-6.9808419265027146E-4</c:v>
                </c:pt>
                <c:pt idx="242">
                  <c:v>-6.9808419265027146E-4</c:v>
                </c:pt>
                <c:pt idx="243">
                  <c:v>-6.9808419265027146E-4</c:v>
                </c:pt>
                <c:pt idx="244">
                  <c:v>-6.9808419265027146E-4</c:v>
                </c:pt>
                <c:pt idx="245">
                  <c:v>-6.9808419265027146E-4</c:v>
                </c:pt>
                <c:pt idx="246">
                  <c:v>-6.9808419265027146E-4</c:v>
                </c:pt>
                <c:pt idx="247">
                  <c:v>-6.9808419265027146E-4</c:v>
                </c:pt>
                <c:pt idx="248">
                  <c:v>-6.9808419265027146E-4</c:v>
                </c:pt>
                <c:pt idx="249">
                  <c:v>-6.9808419265027146E-4</c:v>
                </c:pt>
                <c:pt idx="250">
                  <c:v>-6.9808419265027146E-4</c:v>
                </c:pt>
                <c:pt idx="251">
                  <c:v>-6.9808419265027146E-4</c:v>
                </c:pt>
                <c:pt idx="252">
                  <c:v>-6.9808419265027146E-4</c:v>
                </c:pt>
                <c:pt idx="253">
                  <c:v>-6.9808419265027146E-4</c:v>
                </c:pt>
                <c:pt idx="254">
                  <c:v>-6.9808419265027146E-4</c:v>
                </c:pt>
                <c:pt idx="255">
                  <c:v>-6.9808419265027146E-4</c:v>
                </c:pt>
                <c:pt idx="256">
                  <c:v>-6.9808419265027146E-4</c:v>
                </c:pt>
                <c:pt idx="257">
                  <c:v>-6.9808419265027146E-4</c:v>
                </c:pt>
                <c:pt idx="258">
                  <c:v>-6.9808419265027146E-4</c:v>
                </c:pt>
                <c:pt idx="259">
                  <c:v>-6.9808419265027146E-4</c:v>
                </c:pt>
                <c:pt idx="260">
                  <c:v>-6.9808419265027146E-4</c:v>
                </c:pt>
                <c:pt idx="261">
                  <c:v>-6.9808419265027146E-4</c:v>
                </c:pt>
                <c:pt idx="262">
                  <c:v>-6.9808419265027146E-4</c:v>
                </c:pt>
                <c:pt idx="263">
                  <c:v>-6.9808419265027146E-4</c:v>
                </c:pt>
                <c:pt idx="264">
                  <c:v>-6.9808419265027146E-4</c:v>
                </c:pt>
                <c:pt idx="265">
                  <c:v>-6.9808419265027146E-4</c:v>
                </c:pt>
                <c:pt idx="266">
                  <c:v>-6.9808419265027146E-4</c:v>
                </c:pt>
                <c:pt idx="267">
                  <c:v>-6.9808419265027146E-4</c:v>
                </c:pt>
                <c:pt idx="268">
                  <c:v>-6.9808419265027146E-4</c:v>
                </c:pt>
                <c:pt idx="269">
                  <c:v>-6.9808419265027146E-4</c:v>
                </c:pt>
                <c:pt idx="270">
                  <c:v>-6.9808419265027146E-4</c:v>
                </c:pt>
                <c:pt idx="271">
                  <c:v>-6.9808419265027146E-4</c:v>
                </c:pt>
                <c:pt idx="272">
                  <c:v>-6.9808419265027146E-4</c:v>
                </c:pt>
                <c:pt idx="273">
                  <c:v>-6.9808419265027146E-4</c:v>
                </c:pt>
                <c:pt idx="274">
                  <c:v>-6.9808419265027146E-4</c:v>
                </c:pt>
                <c:pt idx="275">
                  <c:v>-6.9808419265027146E-4</c:v>
                </c:pt>
                <c:pt idx="276">
                  <c:v>-6.9808419265027146E-4</c:v>
                </c:pt>
                <c:pt idx="277">
                  <c:v>-6.9808419265027146E-4</c:v>
                </c:pt>
                <c:pt idx="278">
                  <c:v>-6.9808419265027146E-4</c:v>
                </c:pt>
                <c:pt idx="279">
                  <c:v>-6.9808419265027146E-4</c:v>
                </c:pt>
                <c:pt idx="280">
                  <c:v>-6.9808419265027146E-4</c:v>
                </c:pt>
                <c:pt idx="281">
                  <c:v>-6.9808419265027146E-4</c:v>
                </c:pt>
                <c:pt idx="282">
                  <c:v>-6.9808419265027146E-4</c:v>
                </c:pt>
                <c:pt idx="283">
                  <c:v>-6.9808419265027146E-4</c:v>
                </c:pt>
                <c:pt idx="284">
                  <c:v>-6.9808419265027146E-4</c:v>
                </c:pt>
                <c:pt idx="285">
                  <c:v>-6.9808419265027146E-4</c:v>
                </c:pt>
                <c:pt idx="286">
                  <c:v>-6.9808419265027146E-4</c:v>
                </c:pt>
                <c:pt idx="287">
                  <c:v>-6.9808419265027146E-4</c:v>
                </c:pt>
                <c:pt idx="288">
                  <c:v>-6.9808419265027146E-4</c:v>
                </c:pt>
                <c:pt idx="289">
                  <c:v>-6.9808419265027146E-4</c:v>
                </c:pt>
                <c:pt idx="290">
                  <c:v>-6.9808419265027146E-4</c:v>
                </c:pt>
                <c:pt idx="291">
                  <c:v>-6.9808419265027146E-4</c:v>
                </c:pt>
                <c:pt idx="292">
                  <c:v>-6.9808419265027146E-4</c:v>
                </c:pt>
                <c:pt idx="293">
                  <c:v>-6.9808419265027146E-4</c:v>
                </c:pt>
                <c:pt idx="294">
                  <c:v>-6.9808419265027146E-4</c:v>
                </c:pt>
                <c:pt idx="295">
                  <c:v>-6.9808419265027146E-4</c:v>
                </c:pt>
                <c:pt idx="296">
                  <c:v>-6.9808419265027146E-4</c:v>
                </c:pt>
                <c:pt idx="297">
                  <c:v>-6.9808419265027146E-4</c:v>
                </c:pt>
                <c:pt idx="298">
                  <c:v>-6.9808419265027146E-4</c:v>
                </c:pt>
                <c:pt idx="299">
                  <c:v>-6.9808419265027146E-4</c:v>
                </c:pt>
                <c:pt idx="300">
                  <c:v>-6.9808419265027146E-4</c:v>
                </c:pt>
                <c:pt idx="301">
                  <c:v>-6.9808419265027146E-4</c:v>
                </c:pt>
                <c:pt idx="302">
                  <c:v>-6.9808419265027146E-4</c:v>
                </c:pt>
                <c:pt idx="303">
                  <c:v>-6.9808419265027146E-4</c:v>
                </c:pt>
                <c:pt idx="304">
                  <c:v>-6.9808419265027146E-4</c:v>
                </c:pt>
                <c:pt idx="305">
                  <c:v>-6.9808419265027146E-4</c:v>
                </c:pt>
                <c:pt idx="306">
                  <c:v>-6.9808419265027146E-4</c:v>
                </c:pt>
                <c:pt idx="307">
                  <c:v>-6.9808419265027146E-4</c:v>
                </c:pt>
                <c:pt idx="308">
                  <c:v>-6.9808419265027146E-4</c:v>
                </c:pt>
                <c:pt idx="309">
                  <c:v>-6.9808419265027146E-4</c:v>
                </c:pt>
                <c:pt idx="310">
                  <c:v>-6.9808419265027146E-4</c:v>
                </c:pt>
                <c:pt idx="311">
                  <c:v>-6.9808419265027146E-4</c:v>
                </c:pt>
                <c:pt idx="312">
                  <c:v>-6.9808419265027146E-4</c:v>
                </c:pt>
                <c:pt idx="313">
                  <c:v>-6.9808419265027146E-4</c:v>
                </c:pt>
                <c:pt idx="314">
                  <c:v>-6.9808419265027146E-4</c:v>
                </c:pt>
                <c:pt idx="315">
                  <c:v>-6.9808419265027146E-4</c:v>
                </c:pt>
                <c:pt idx="316">
                  <c:v>-6.9808419265027146E-4</c:v>
                </c:pt>
                <c:pt idx="317">
                  <c:v>-6.9808419265027146E-4</c:v>
                </c:pt>
                <c:pt idx="318">
                  <c:v>-6.9808419265027146E-4</c:v>
                </c:pt>
                <c:pt idx="319">
                  <c:v>-6.9808419265027146E-4</c:v>
                </c:pt>
                <c:pt idx="320">
                  <c:v>-6.9808419265027146E-4</c:v>
                </c:pt>
                <c:pt idx="321">
                  <c:v>-6.9808419265027146E-4</c:v>
                </c:pt>
                <c:pt idx="322">
                  <c:v>-6.9808419265027146E-4</c:v>
                </c:pt>
                <c:pt idx="323">
                  <c:v>-6.9808419265027146E-4</c:v>
                </c:pt>
                <c:pt idx="324">
                  <c:v>-6.9808419265027146E-4</c:v>
                </c:pt>
                <c:pt idx="325">
                  <c:v>-6.9808419265027146E-4</c:v>
                </c:pt>
                <c:pt idx="326">
                  <c:v>-6.9808419265027146E-4</c:v>
                </c:pt>
                <c:pt idx="327">
                  <c:v>-6.5800882805249741E-4</c:v>
                </c:pt>
                <c:pt idx="328">
                  <c:v>-5.967674049898509E-4</c:v>
                </c:pt>
                <c:pt idx="329">
                  <c:v>-4.8579943715060264E-4</c:v>
                </c:pt>
                <c:pt idx="330">
                  <c:v>-3.2638413416948703E-4</c:v>
                </c:pt>
                <c:pt idx="331">
                  <c:v>-6.5104819301072927E-5</c:v>
                </c:pt>
                <c:pt idx="332">
                  <c:v>2.3914550605535706E-4</c:v>
                </c:pt>
                <c:pt idx="333">
                  <c:v>5.9006903341612233E-4</c:v>
                </c:pt>
                <c:pt idx="334">
                  <c:v>9.2321741612244861E-4</c:v>
                </c:pt>
                <c:pt idx="335">
                  <c:v>1.2660149008054064E-3</c:v>
                </c:pt>
                <c:pt idx="336">
                  <c:v>1.6339404055976999E-3</c:v>
                </c:pt>
                <c:pt idx="337">
                  <c:v>2.034166886255304E-3</c:v>
                </c:pt>
                <c:pt idx="338">
                  <c:v>2.4751053213548711E-3</c:v>
                </c:pt>
                <c:pt idx="339">
                  <c:v>2.96444551911659E-3</c:v>
                </c:pt>
                <c:pt idx="340">
                  <c:v>3.4963635415975712E-3</c:v>
                </c:pt>
                <c:pt idx="341">
                  <c:v>4.0598360335195351E-3</c:v>
                </c:pt>
                <c:pt idx="342">
                  <c:v>4.6589708535253295E-3</c:v>
                </c:pt>
                <c:pt idx="343">
                  <c:v>5.2994654808111398E-3</c:v>
                </c:pt>
                <c:pt idx="344">
                  <c:v>5.9845226593105939E-3</c:v>
                </c:pt>
                <c:pt idx="345">
                  <c:v>6.7213048078612189E-3</c:v>
                </c:pt>
                <c:pt idx="346">
                  <c:v>7.5130150705214668E-3</c:v>
                </c:pt>
                <c:pt idx="347">
                  <c:v>8.363587725912178E-3</c:v>
                </c:pt>
                <c:pt idx="348">
                  <c:v>9.2768148674699548E-3</c:v>
                </c:pt>
                <c:pt idx="349">
                  <c:v>1.0254274664941037E-2</c:v>
                </c:pt>
                <c:pt idx="350">
                  <c:v>1.1297721100567485E-2</c:v>
                </c:pt>
                <c:pt idx="351">
                  <c:v>1.2229240216470871E-2</c:v>
                </c:pt>
                <c:pt idx="352">
                  <c:v>1.3062192532048844E-2</c:v>
                </c:pt>
                <c:pt idx="353">
                  <c:v>1.3813678386973519E-2</c:v>
                </c:pt>
                <c:pt idx="354">
                  <c:v>1.4496129939837286E-2</c:v>
                </c:pt>
                <c:pt idx="355">
                  <c:v>1.5118932807684933E-2</c:v>
                </c:pt>
                <c:pt idx="356">
                  <c:v>1.5689387479765348E-2</c:v>
                </c:pt>
                <c:pt idx="357">
                  <c:v>1.6213312013063922E-2</c:v>
                </c:pt>
                <c:pt idx="358">
                  <c:v>1.6695437289813021E-2</c:v>
                </c:pt>
                <c:pt idx="359">
                  <c:v>1.7139675943323728E-2</c:v>
                </c:pt>
                <c:pt idx="360">
                  <c:v>1.7549311125945082E-2</c:v>
                </c:pt>
                <c:pt idx="361">
                  <c:v>1.7927132576643006E-2</c:v>
                </c:pt>
                <c:pt idx="362">
                  <c:v>1.8275536888773567E-2</c:v>
                </c:pt>
                <c:pt idx="363">
                  <c:v>1.8596602939093491E-2</c:v>
                </c:pt>
                <c:pt idx="364">
                  <c:v>1.8892149587201614E-2</c:v>
                </c:pt>
                <c:pt idx="365">
                  <c:v>1.916378051306273E-2</c:v>
                </c:pt>
                <c:pt idx="366">
                  <c:v>1.9412919505945793E-2</c:v>
                </c:pt>
                <c:pt idx="367">
                  <c:v>1.9640838638011773E-2</c:v>
                </c:pt>
                <c:pt idx="368">
                  <c:v>1.9848680982523702E-2</c:v>
                </c:pt>
                <c:pt idx="369">
                  <c:v>2.0037479065880874E-2</c:v>
                </c:pt>
                <c:pt idx="370">
                  <c:v>2.0208170111935292E-2</c:v>
                </c:pt>
                <c:pt idx="371">
                  <c:v>2.0361608596521689E-2</c:v>
                </c:pt>
                <c:pt idx="372">
                  <c:v>2.0498576802859918E-2</c:v>
                </c:pt>
                <c:pt idx="373">
                  <c:v>2.061979365793809E-2</c:v>
                </c:pt>
                <c:pt idx="374">
                  <c:v>2.0725922225088123E-2</c:v>
                </c:pt>
                <c:pt idx="375">
                  <c:v>2.0817576103456716E-2</c:v>
                </c:pt>
                <c:pt idx="376">
                  <c:v>2.0895324874477834E-2</c:v>
                </c:pt>
                <c:pt idx="377">
                  <c:v>2.0959698837532993E-2</c:v>
                </c:pt>
                <c:pt idx="378">
                  <c:v>2.1011193077027056E-2</c:v>
                </c:pt>
                <c:pt idx="379">
                  <c:v>2.1050270996620317E-2</c:v>
                </c:pt>
                <c:pt idx="380">
                  <c:v>2.1077367440088302E-2</c:v>
                </c:pt>
                <c:pt idx="381">
                  <c:v>2.1092891387373528E-2</c:v>
                </c:pt>
                <c:pt idx="382">
                  <c:v>2.1097228344460667E-2</c:v>
                </c:pt>
                <c:pt idx="383">
                  <c:v>2.1090742461385859E-2</c:v>
                </c:pt>
                <c:pt idx="384">
                  <c:v>2.1073778408035721E-2</c:v>
                </c:pt>
                <c:pt idx="385">
                  <c:v>2.1046663024429556E-2</c:v>
                </c:pt>
                <c:pt idx="386">
                  <c:v>2.1009706805633441E-2</c:v>
                </c:pt>
                <c:pt idx="387">
                  <c:v>2.0963205248244767E-2</c:v>
                </c:pt>
                <c:pt idx="388">
                  <c:v>2.0907440016525964E-2</c:v>
                </c:pt>
                <c:pt idx="389">
                  <c:v>2.0842680040549944E-2</c:v>
                </c:pt>
                <c:pt idx="390">
                  <c:v>2.0769182449221824E-2</c:v>
                </c:pt>
                <c:pt idx="391">
                  <c:v>2.0687193474779448E-2</c:v>
                </c:pt>
                <c:pt idx="392">
                  <c:v>2.0596949226522769E-2</c:v>
                </c:pt>
                <c:pt idx="393">
                  <c:v>2.0498676409949724E-2</c:v>
                </c:pt>
                <c:pt idx="394">
                  <c:v>2.0392592991662538E-2</c:v>
                </c:pt>
                <c:pt idx="395">
                  <c:v>2.0278908786211001E-2</c:v>
                </c:pt>
                <c:pt idx="396">
                  <c:v>2.0157825985820908E-2</c:v>
                </c:pt>
                <c:pt idx="397">
                  <c:v>2.0029539689697055E-2</c:v>
                </c:pt>
                <c:pt idx="398">
                  <c:v>1.9894238340315964E-2</c:v>
                </c:pt>
                <c:pt idx="399">
                  <c:v>1.9752104138818581E-2</c:v>
                </c:pt>
                <c:pt idx="400">
                  <c:v>1.9603313446699595E-2</c:v>
                </c:pt>
                <c:pt idx="401">
                  <c:v>1.9448037126183482E-2</c:v>
                </c:pt>
                <c:pt idx="402">
                  <c:v>1.9286440869204356E-2</c:v>
                </c:pt>
                <c:pt idx="403">
                  <c:v>1.9118685517879555E-2</c:v>
                </c:pt>
                <c:pt idx="404">
                  <c:v>1.89449273147662E-2</c:v>
                </c:pt>
                <c:pt idx="405">
                  <c:v>1.8765318186806275E-2</c:v>
                </c:pt>
                <c:pt idx="406">
                  <c:v>1.8580005976827015E-2</c:v>
                </c:pt>
                <c:pt idx="407">
                  <c:v>1.8389134665194585E-2</c:v>
                </c:pt>
                <c:pt idx="408">
                  <c:v>1.819284457258755E-2</c:v>
                </c:pt>
                <c:pt idx="409">
                  <c:v>1.7991272573914679E-2</c:v>
                </c:pt>
                <c:pt idx="410">
                  <c:v>1.7784552253862957E-2</c:v>
                </c:pt>
                <c:pt idx="411">
                  <c:v>1.7572814091241607E-2</c:v>
                </c:pt>
                <c:pt idx="412">
                  <c:v>1.7356185614378621E-2</c:v>
                </c:pt>
                <c:pt idx="413">
                  <c:v>1.7134791534597148E-2</c:v>
                </c:pt>
                <c:pt idx="414">
                  <c:v>1.6908753900972139E-2</c:v>
                </c:pt>
                <c:pt idx="415">
                  <c:v>1.6678192226080781E-2</c:v>
                </c:pt>
                <c:pt idx="416">
                  <c:v>1.6443223587881674E-2</c:v>
                </c:pt>
                <c:pt idx="417">
                  <c:v>1.6203962779102393E-2</c:v>
                </c:pt>
                <c:pt idx="418">
                  <c:v>1.596052237737185E-2</c:v>
                </c:pt>
                <c:pt idx="419">
                  <c:v>1.5713012864090856E-2</c:v>
                </c:pt>
                <c:pt idx="420">
                  <c:v>1.5461542719156176E-2</c:v>
                </c:pt>
                <c:pt idx="421">
                  <c:v>1.5206218507404437E-2</c:v>
                </c:pt>
                <c:pt idx="422">
                  <c:v>1.4947144949171563E-2</c:v>
                </c:pt>
                <c:pt idx="423">
                  <c:v>1.4684425030530078E-2</c:v>
                </c:pt>
                <c:pt idx="424">
                  <c:v>1.4418160041154555E-2</c:v>
                </c:pt>
                <c:pt idx="425">
                  <c:v>1.4148449677769523E-2</c:v>
                </c:pt>
                <c:pt idx="426">
                  <c:v>1.3875392087982838E-2</c:v>
                </c:pt>
                <c:pt idx="427">
                  <c:v>1.3599083933798953E-2</c:v>
                </c:pt>
                <c:pt idx="428">
                  <c:v>1.3319620473916306E-2</c:v>
                </c:pt>
                <c:pt idx="429">
                  <c:v>1.3037095602155817E-2</c:v>
                </c:pt>
                <c:pt idx="430">
                  <c:v>1.2751601892190705E-2</c:v>
                </c:pt>
                <c:pt idx="431">
                  <c:v>1.2463230681567985E-2</c:v>
                </c:pt>
                <c:pt idx="432">
                  <c:v>1.2172072084194491E-2</c:v>
                </c:pt>
                <c:pt idx="433">
                  <c:v>1.1878215061060087E-2</c:v>
                </c:pt>
                <c:pt idx="434">
                  <c:v>1.1581747446913915E-2</c:v>
                </c:pt>
                <c:pt idx="435">
                  <c:v>1.1282756011992657E-2</c:v>
                </c:pt>
                <c:pt idx="436">
                  <c:v>1.0981326484798961E-2</c:v>
                </c:pt>
                <c:pt idx="437">
                  <c:v>1.0677543601172458E-2</c:v>
                </c:pt>
                <c:pt idx="438">
                  <c:v>1.0371491124084191E-2</c:v>
                </c:pt>
                <c:pt idx="439">
                  <c:v>1.0063251908715789E-2</c:v>
                </c:pt>
                <c:pt idx="440">
                  <c:v>9.7529079077506662E-3</c:v>
                </c:pt>
                <c:pt idx="441">
                  <c:v>9.4405402089706662E-3</c:v>
                </c:pt>
                <c:pt idx="442">
                  <c:v>9.1262290814062754E-3</c:v>
                </c:pt>
                <c:pt idx="443">
                  <c:v>8.810053986595635E-3</c:v>
                </c:pt>
                <c:pt idx="444">
                  <c:v>8.492093617270588E-3</c:v>
                </c:pt>
                <c:pt idx="445">
                  <c:v>8.1724259181573337E-3</c:v>
                </c:pt>
                <c:pt idx="446">
                  <c:v>7.85112811471389E-3</c:v>
                </c:pt>
                <c:pt idx="447">
                  <c:v>7.5282767432825045E-3</c:v>
                </c:pt>
                <c:pt idx="448">
                  <c:v>7.2039476699138263E-3</c:v>
                </c:pt>
                <c:pt idx="449">
                  <c:v>6.8782161064352689E-3</c:v>
                </c:pt>
                <c:pt idx="450">
                  <c:v>6.551156649704089E-3</c:v>
                </c:pt>
                <c:pt idx="451">
                  <c:v>6.2228432961810064E-3</c:v>
                </c:pt>
                <c:pt idx="452">
                  <c:v>5.9498498732087415E-3</c:v>
                </c:pt>
                <c:pt idx="453">
                  <c:v>5.9471009258570086E-3</c:v>
                </c:pt>
                <c:pt idx="454">
                  <c:v>5.9326661747007639E-3</c:v>
                </c:pt>
                <c:pt idx="455">
                  <c:v>5.8630855258732708E-3</c:v>
                </c:pt>
                <c:pt idx="456">
                  <c:v>5.5885557431068203E-3</c:v>
                </c:pt>
                <c:pt idx="457">
                  <c:v>5.2569970617455169E-3</c:v>
                </c:pt>
                <c:pt idx="458">
                  <c:v>4.9244692686578034E-3</c:v>
                </c:pt>
                <c:pt idx="459">
                  <c:v>4.591043696461565E-3</c:v>
                </c:pt>
                <c:pt idx="460">
                  <c:v>4.2567911889885993E-3</c:v>
                </c:pt>
                <c:pt idx="461">
                  <c:v>3.9217821166674972E-3</c:v>
                </c:pt>
                <c:pt idx="462">
                  <c:v>3.5860864112097187E-3</c:v>
                </c:pt>
                <c:pt idx="463">
                  <c:v>3.249773563021838E-3</c:v>
                </c:pt>
                <c:pt idx="464">
                  <c:v>2.9129126467564923E-3</c:v>
                </c:pt>
                <c:pt idx="465">
                  <c:v>2.5755723390521478E-3</c:v>
                </c:pt>
                <c:pt idx="466">
                  <c:v>2.2378209299825343E-3</c:v>
                </c:pt>
                <c:pt idx="467">
                  <c:v>1.8997263450653968E-3</c:v>
                </c:pt>
                <c:pt idx="468">
                  <c:v>1.5613561517886685E-3</c:v>
                </c:pt>
                <c:pt idx="469">
                  <c:v>1.2227775799049626E-3</c:v>
                </c:pt>
                <c:pt idx="470">
                  <c:v>8.8405753505196394E-4</c:v>
                </c:pt>
                <c:pt idx="471">
                  <c:v>5.4526261452786428E-4</c:v>
                </c:pt>
                <c:pt idx="472">
                  <c:v>2.0645911835894624E-4</c:v>
                </c:pt>
                <c:pt idx="473">
                  <c:v>-1.3228693378579444E-4</c:v>
                </c:pt>
                <c:pt idx="474">
                  <c:v>-4.7090979025692098E-4</c:v>
                </c:pt>
                <c:pt idx="475">
                  <c:v>-8.0934395371783541E-4</c:v>
                </c:pt>
                <c:pt idx="476">
                  <c:v>-1.1475241672505776E-3</c:v>
                </c:pt>
                <c:pt idx="477">
                  <c:v>-1.4853854010746738E-3</c:v>
                </c:pt>
                <c:pt idx="478">
                  <c:v>-1.8228628408852806E-3</c:v>
                </c:pt>
                <c:pt idx="479">
                  <c:v>-2.159891872333646E-3</c:v>
                </c:pt>
                <c:pt idx="480">
                  <c:v>-2.4964080719614297E-3</c:v>
                </c:pt>
                <c:pt idx="481">
                  <c:v>-2.8323471878019687E-3</c:v>
                </c:pt>
                <c:pt idx="482">
                  <c:v>-3.1676451365536739E-3</c:v>
                </c:pt>
                <c:pt idx="483">
                  <c:v>-3.5022379801215335E-3</c:v>
                </c:pt>
                <c:pt idx="484">
                  <c:v>-3.8360619279338838E-3</c:v>
                </c:pt>
                <c:pt idx="485">
                  <c:v>-4.1690533053910708E-3</c:v>
                </c:pt>
                <c:pt idx="486">
                  <c:v>-4.5011485563001908E-3</c:v>
                </c:pt>
                <c:pt idx="487">
                  <c:v>-4.8322842301827453E-3</c:v>
                </c:pt>
                <c:pt idx="488">
                  <c:v>-5.1623969629437574E-3</c:v>
                </c:pt>
                <c:pt idx="489">
                  <c:v>-5.491423468924359E-3</c:v>
                </c:pt>
                <c:pt idx="490">
                  <c:v>-5.8193005337150551E-3</c:v>
                </c:pt>
                <c:pt idx="491">
                  <c:v>-6.1459649860568103E-3</c:v>
                </c:pt>
                <c:pt idx="492">
                  <c:v>-6.47135371211322E-3</c:v>
                </c:pt>
                <c:pt idx="493">
                  <c:v>-6.7954036226865059E-3</c:v>
                </c:pt>
                <c:pt idx="494">
                  <c:v>-7.118051649013607E-3</c:v>
                </c:pt>
                <c:pt idx="495">
                  <c:v>-7.4392347318924775E-3</c:v>
                </c:pt>
                <c:pt idx="496">
                  <c:v>-7.7588898131615213E-3</c:v>
                </c:pt>
                <c:pt idx="497">
                  <c:v>-8.0769538148251132E-3</c:v>
                </c:pt>
                <c:pt idx="498">
                  <c:v>-8.3933636372496706E-3</c:v>
                </c:pt>
                <c:pt idx="499">
                  <c:v>-8.7080561496606906E-3</c:v>
                </c:pt>
                <c:pt idx="500">
                  <c:v>-9.0209681693282258E-3</c:v>
                </c:pt>
                <c:pt idx="501">
                  <c:v>-9.3320364575768585E-3</c:v>
                </c:pt>
                <c:pt idx="502">
                  <c:v>-9.6411977068119811E-3</c:v>
                </c:pt>
                <c:pt idx="503">
                  <c:v>-9.9483885321088716E-3</c:v>
                </c:pt>
                <c:pt idx="504">
                  <c:v>-1.0253545460086009E-2</c:v>
                </c:pt>
                <c:pt idx="505">
                  <c:v>-1.0556604916835159E-2</c:v>
                </c:pt>
                <c:pt idx="506">
                  <c:v>-1.0857503216258928E-2</c:v>
                </c:pt>
                <c:pt idx="507">
                  <c:v>-1.1156176554163861E-2</c:v>
                </c:pt>
                <c:pt idx="508">
                  <c:v>-1.1452560999575988E-2</c:v>
                </c:pt>
                <c:pt idx="509">
                  <c:v>-1.1746592477189927E-2</c:v>
                </c:pt>
                <c:pt idx="510">
                  <c:v>-1.2038206759010005E-2</c:v>
                </c:pt>
                <c:pt idx="511">
                  <c:v>-1.2327339467240161E-2</c:v>
                </c:pt>
                <c:pt idx="512">
                  <c:v>-1.261392604459524E-2</c:v>
                </c:pt>
                <c:pt idx="513">
                  <c:v>-1.289790176404019E-2</c:v>
                </c:pt>
                <c:pt idx="514">
                  <c:v>-1.3179201708627842E-2</c:v>
                </c:pt>
                <c:pt idx="515">
                  <c:v>-1.3457760764551855E-2</c:v>
                </c:pt>
                <c:pt idx="516">
                  <c:v>-1.3733513615857874E-2</c:v>
                </c:pt>
                <c:pt idx="517">
                  <c:v>-1.4006394729227913E-2</c:v>
                </c:pt>
                <c:pt idx="518">
                  <c:v>-1.4276338359133391E-2</c:v>
                </c:pt>
                <c:pt idx="519">
                  <c:v>-1.4543278524749492E-2</c:v>
                </c:pt>
                <c:pt idx="520">
                  <c:v>-1.4807149008163996E-2</c:v>
                </c:pt>
                <c:pt idx="521">
                  <c:v>-1.5067883350505868E-2</c:v>
                </c:pt>
                <c:pt idx="522">
                  <c:v>-1.5325414849895582E-2</c:v>
                </c:pt>
                <c:pt idx="523">
                  <c:v>-1.5579676534402526E-2</c:v>
                </c:pt>
                <c:pt idx="524">
                  <c:v>-1.5830601176163157E-2</c:v>
                </c:pt>
                <c:pt idx="525">
                  <c:v>-1.6078121281701042E-2</c:v>
                </c:pt>
                <c:pt idx="526">
                  <c:v>-1.6322169077747598E-2</c:v>
                </c:pt>
                <c:pt idx="527">
                  <c:v>-1.6562676513352883E-2</c:v>
                </c:pt>
                <c:pt idx="528">
                  <c:v>-1.6799575265452577E-2</c:v>
                </c:pt>
                <c:pt idx="529">
                  <c:v>-1.7032796707997212E-2</c:v>
                </c:pt>
                <c:pt idx="530">
                  <c:v>-1.7262271930383093E-2</c:v>
                </c:pt>
                <c:pt idx="531">
                  <c:v>-1.7487931738091808E-2</c:v>
                </c:pt>
                <c:pt idx="532">
                  <c:v>-1.770970663936584E-2</c:v>
                </c:pt>
                <c:pt idx="533">
                  <c:v>-1.7846073194222947E-2</c:v>
                </c:pt>
                <c:pt idx="534">
                  <c:v>-1.7847884125509798E-2</c:v>
                </c:pt>
                <c:pt idx="535">
                  <c:v>-1.7856696994071893E-2</c:v>
                </c:pt>
                <c:pt idx="536">
                  <c:v>-1.7901024928308116E-2</c:v>
                </c:pt>
                <c:pt idx="537">
                  <c:v>-1.8088800127120146E-2</c:v>
                </c:pt>
                <c:pt idx="538">
                  <c:v>-1.8299520221043197E-2</c:v>
                </c:pt>
                <c:pt idx="539">
                  <c:v>-1.8506091986641948E-2</c:v>
                </c:pt>
                <c:pt idx="540">
                  <c:v>-1.8708444519323925E-2</c:v>
                </c:pt>
                <c:pt idx="541">
                  <c:v>-1.8906506633399715E-2</c:v>
                </c:pt>
                <c:pt idx="542">
                  <c:v>-1.9100206856283285E-2</c:v>
                </c:pt>
                <c:pt idx="543">
                  <c:v>-1.9289473434153152E-2</c:v>
                </c:pt>
                <c:pt idx="544">
                  <c:v>-1.9474234326868376E-2</c:v>
                </c:pt>
                <c:pt idx="545">
                  <c:v>-1.9654417231256716E-2</c:v>
                </c:pt>
                <c:pt idx="546">
                  <c:v>-1.982994958693764E-2</c:v>
                </c:pt>
                <c:pt idx="547">
                  <c:v>-2.0000758590612993E-2</c:v>
                </c:pt>
                <c:pt idx="548">
                  <c:v>-2.0166771168856689E-2</c:v>
                </c:pt>
                <c:pt idx="549">
                  <c:v>-2.032791406143216E-2</c:v>
                </c:pt>
                <c:pt idx="550">
                  <c:v>-2.048411375457445E-2</c:v>
                </c:pt>
                <c:pt idx="551">
                  <c:v>-2.0635296570738509E-2</c:v>
                </c:pt>
                <c:pt idx="552">
                  <c:v>-2.0781388630205132E-2</c:v>
                </c:pt>
                <c:pt idx="553">
                  <c:v>-2.0922315905575591E-2</c:v>
                </c:pt>
                <c:pt idx="554">
                  <c:v>-2.1058004223737242E-2</c:v>
                </c:pt>
                <c:pt idx="555">
                  <c:v>-2.1188379301429531E-2</c:v>
                </c:pt>
                <c:pt idx="556">
                  <c:v>-2.131336676320757E-2</c:v>
                </c:pt>
                <c:pt idx="557">
                  <c:v>-2.143289216747692E-2</c:v>
                </c:pt>
                <c:pt idx="558">
                  <c:v>-2.1546881044526931E-2</c:v>
                </c:pt>
                <c:pt idx="559">
                  <c:v>-2.165525893730412E-2</c:v>
                </c:pt>
                <c:pt idx="560">
                  <c:v>-2.1757951413308604E-2</c:v>
                </c:pt>
                <c:pt idx="561">
                  <c:v>-2.1854884114088015E-2</c:v>
                </c:pt>
                <c:pt idx="562">
                  <c:v>-2.1945982812087129E-2</c:v>
                </c:pt>
                <c:pt idx="563">
                  <c:v>-2.2031173428430178E-2</c:v>
                </c:pt>
                <c:pt idx="564">
                  <c:v>-2.2110382104986569E-2</c:v>
                </c:pt>
                <c:pt idx="565">
                  <c:v>-2.2183535235124563E-2</c:v>
                </c:pt>
                <c:pt idx="566">
                  <c:v>-2.2250559532985915E-2</c:v>
                </c:pt>
                <c:pt idx="567">
                  <c:v>-2.2311382076000467E-2</c:v>
                </c:pt>
                <c:pt idx="568">
                  <c:v>-2.2365930398070822E-2</c:v>
                </c:pt>
                <c:pt idx="569">
                  <c:v>-2.2414132502892942E-2</c:v>
                </c:pt>
                <c:pt idx="570">
                  <c:v>-2.2455916989354174E-2</c:v>
                </c:pt>
                <c:pt idx="571">
                  <c:v>-2.2491213094100886E-2</c:v>
                </c:pt>
                <c:pt idx="572">
                  <c:v>-2.2519950759531168E-2</c:v>
                </c:pt>
                <c:pt idx="573">
                  <c:v>-2.2542060753731528E-2</c:v>
                </c:pt>
                <c:pt idx="574">
                  <c:v>-2.2557474728334893E-2</c:v>
                </c:pt>
                <c:pt idx="575">
                  <c:v>-2.2566125305811934E-2</c:v>
                </c:pt>
                <c:pt idx="576">
                  <c:v>-2.2567946196921696E-2</c:v>
                </c:pt>
                <c:pt idx="577">
                  <c:v>-2.2562872291941448E-2</c:v>
                </c:pt>
                <c:pt idx="578">
                  <c:v>-2.2550839762429661E-2</c:v>
                </c:pt>
                <c:pt idx="579">
                  <c:v>-2.2531786176858921E-2</c:v>
                </c:pt>
                <c:pt idx="580">
                  <c:v>-2.2505650602952433E-2</c:v>
                </c:pt>
                <c:pt idx="581">
                  <c:v>-2.2472373745444342E-2</c:v>
                </c:pt>
                <c:pt idx="582">
                  <c:v>-2.2431898062048976E-2</c:v>
                </c:pt>
                <c:pt idx="583">
                  <c:v>-2.2384167894148276E-2</c:v>
                </c:pt>
                <c:pt idx="584">
                  <c:v>-2.2329129592826586E-2</c:v>
                </c:pt>
                <c:pt idx="585">
                  <c:v>-2.2266731679927831E-2</c:v>
                </c:pt>
                <c:pt idx="586">
                  <c:v>-2.2196924948776373E-2</c:v>
                </c:pt>
                <c:pt idx="587">
                  <c:v>-2.2119662666483745E-2</c:v>
                </c:pt>
                <c:pt idx="588">
                  <c:v>-2.2034900677006055E-2</c:v>
                </c:pt>
                <c:pt idx="589">
                  <c:v>-2.1942597580702758E-2</c:v>
                </c:pt>
                <c:pt idx="590">
                  <c:v>-2.1842714888290621E-2</c:v>
                </c:pt>
                <c:pt idx="591">
                  <c:v>-2.1735217177021603E-2</c:v>
                </c:pt>
                <c:pt idx="592">
                  <c:v>-2.162007225305726E-2</c:v>
                </c:pt>
                <c:pt idx="593">
                  <c:v>-2.1497251326903388E-2</c:v>
                </c:pt>
                <c:pt idx="594">
                  <c:v>-2.1366729171821773E-2</c:v>
                </c:pt>
                <c:pt idx="595">
                  <c:v>-2.1228484289055265E-2</c:v>
                </c:pt>
                <c:pt idx="596">
                  <c:v>-2.108249908632908E-2</c:v>
                </c:pt>
                <c:pt idx="597">
                  <c:v>-2.0928760046876521E-2</c:v>
                </c:pt>
                <c:pt idx="598">
                  <c:v>-2.0767257870712888E-2</c:v>
                </c:pt>
                <c:pt idx="599">
                  <c:v>-2.0597987677696116E-2</c:v>
                </c:pt>
                <c:pt idx="600">
                  <c:v>-2.0420949141204466E-2</c:v>
                </c:pt>
                <c:pt idx="601">
                  <c:v>-2.0236146658838453E-2</c:v>
                </c:pt>
                <c:pt idx="602">
                  <c:v>-2.0043589502797832E-2</c:v>
                </c:pt>
                <c:pt idx="603">
                  <c:v>-1.9843291974980332E-2</c:v>
                </c:pt>
                <c:pt idx="604">
                  <c:v>-1.9635273538486538E-2</c:v>
                </c:pt>
                <c:pt idx="605">
                  <c:v>-1.9419558958271702E-2</c:v>
                </c:pt>
                <c:pt idx="606">
                  <c:v>-1.9196178433942768E-2</c:v>
                </c:pt>
                <c:pt idx="607">
                  <c:v>-1.8965167694953902E-2</c:v>
                </c:pt>
                <c:pt idx="608">
                  <c:v>-1.8726568124820975E-2</c:v>
                </c:pt>
                <c:pt idx="609">
                  <c:v>-1.8480426866597458E-2</c:v>
                </c:pt>
                <c:pt idx="610">
                  <c:v>-1.8226796862335332E-2</c:v>
                </c:pt>
                <c:pt idx="611">
                  <c:v>-1.7965736962001773E-2</c:v>
                </c:pt>
                <c:pt idx="612">
                  <c:v>-1.7697311957653596E-2</c:v>
                </c:pt>
                <c:pt idx="613">
                  <c:v>-1.7421592623760807E-2</c:v>
                </c:pt>
                <c:pt idx="614">
                  <c:v>-1.7138655736786936E-2</c:v>
                </c:pt>
                <c:pt idx="615">
                  <c:v>-1.68485840820321E-2</c:v>
                </c:pt>
                <c:pt idx="616">
                  <c:v>-1.6551466428396378E-2</c:v>
                </c:pt>
                <c:pt idx="617">
                  <c:v>-1.624739751649109E-2</c:v>
                </c:pt>
                <c:pt idx="618">
                  <c:v>-1.593647798800862E-2</c:v>
                </c:pt>
                <c:pt idx="619">
                  <c:v>-1.5618814329147459E-2</c:v>
                </c:pt>
                <c:pt idx="620">
                  <c:v>-1.5294518763786982E-2</c:v>
                </c:pt>
                <c:pt idx="621">
                  <c:v>-1.4963709167323104E-2</c:v>
                </c:pt>
                <c:pt idx="622">
                  <c:v>-1.4626508917424789E-2</c:v>
                </c:pt>
                <c:pt idx="623">
                  <c:v>-1.4283046760750312E-2</c:v>
                </c:pt>
                <c:pt idx="624">
                  <c:v>-1.3933456626987986E-2</c:v>
                </c:pt>
                <c:pt idx="625">
                  <c:v>-1.3577877482907223E-2</c:v>
                </c:pt>
                <c:pt idx="626">
                  <c:v>-1.3216453079714263E-2</c:v>
                </c:pt>
                <c:pt idx="627">
                  <c:v>-1.284933178108408E-2</c:v>
                </c:pt>
                <c:pt idx="628">
                  <c:v>-1.2476666297142341E-2</c:v>
                </c:pt>
                <c:pt idx="629">
                  <c:v>-1.2098613448298805E-2</c:v>
                </c:pt>
                <c:pt idx="630">
                  <c:v>-1.1715333910638131E-2</c:v>
                </c:pt>
                <c:pt idx="631">
                  <c:v>-1.1326991920755458E-2</c:v>
                </c:pt>
                <c:pt idx="632">
                  <c:v>-1.093375501276018E-2</c:v>
                </c:pt>
                <c:pt idx="633">
                  <c:v>-1.0535793709010945E-2</c:v>
                </c:pt>
                <c:pt idx="634">
                  <c:v>-1.0133281223067479E-2</c:v>
                </c:pt>
                <c:pt idx="635">
                  <c:v>-9.7263931618315428E-3</c:v>
                </c:pt>
                <c:pt idx="636">
                  <c:v>-9.5049520842689396E-3</c:v>
                </c:pt>
              </c:numCache>
            </c:numRef>
          </c:yVal>
          <c:smooth val="0"/>
        </c:ser>
        <c:ser>
          <c:idx val="2"/>
          <c:order val="1"/>
          <c:tx>
            <c:v>L0</c:v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xVal>
            <c:numRef>
              <c:f>ReportFile2!$R$781:$R$1115</c:f>
              <c:numCache>
                <c:formatCode>General</c:formatCode>
                <c:ptCount val="335"/>
                <c:pt idx="0">
                  <c:v>5.4687655779480527E-6</c:v>
                </c:pt>
                <c:pt idx="1">
                  <c:v>3.2967819717063268E-5</c:v>
                </c:pt>
                <c:pt idx="2">
                  <c:v>1.6513926474500369E-4</c:v>
                </c:pt>
                <c:pt idx="3">
                  <c:v>6.7800739339001458E-4</c:v>
                </c:pt>
                <c:pt idx="4">
                  <c:v>1.3248886855051617E-3</c:v>
                </c:pt>
                <c:pt idx="5">
                  <c:v>1.9655177173416314E-3</c:v>
                </c:pt>
                <c:pt idx="6">
                  <c:v>2.5997808760724514E-3</c:v>
                </c:pt>
                <c:pt idx="7">
                  <c:v>3.2275662763869123E-3</c:v>
                </c:pt>
                <c:pt idx="8">
                  <c:v>3.8487637696160391E-3</c:v>
                </c:pt>
                <c:pt idx="9">
                  <c:v>4.4632649554546475E-3</c:v>
                </c:pt>
                <c:pt idx="10">
                  <c:v>5.0709631977194055E-3</c:v>
                </c:pt>
                <c:pt idx="11">
                  <c:v>5.6717536252867944E-3</c:v>
                </c:pt>
                <c:pt idx="12">
                  <c:v>6.2655331476431141E-3</c:v>
                </c:pt>
                <c:pt idx="13">
                  <c:v>6.8522004670026077E-3</c:v>
                </c:pt>
                <c:pt idx="14">
                  <c:v>7.4316560870796864E-3</c:v>
                </c:pt>
                <c:pt idx="15">
                  <c:v>8.0038023216019612E-3</c:v>
                </c:pt>
                <c:pt idx="16">
                  <c:v>8.5685433080184906E-3</c:v>
                </c:pt>
                <c:pt idx="17">
                  <c:v>9.1257850143700667E-3</c:v>
                </c:pt>
                <c:pt idx="18">
                  <c:v>9.6754352394097208E-3</c:v>
                </c:pt>
                <c:pt idx="19">
                  <c:v>1.02174036417743E-2</c:v>
                </c:pt>
                <c:pt idx="20">
                  <c:v>1.075160173264595E-2</c:v>
                </c:pt>
                <c:pt idx="21">
                  <c:v>1.1277942883071924E-2</c:v>
                </c:pt>
                <c:pt idx="22">
                  <c:v>1.1796342339022253E-2</c:v>
                </c:pt>
                <c:pt idx="23">
                  <c:v>1.2306717222632572E-2</c:v>
                </c:pt>
                <c:pt idx="24">
                  <c:v>1.2808986537886114E-2</c:v>
                </c:pt>
                <c:pt idx="25">
                  <c:v>1.3303071176893505E-2</c:v>
                </c:pt>
                <c:pt idx="26">
                  <c:v>1.3788893928806611E-2</c:v>
                </c:pt>
                <c:pt idx="27">
                  <c:v>1.4266379483759396E-2</c:v>
                </c:pt>
                <c:pt idx="28">
                  <c:v>1.4735454420283584E-2</c:v>
                </c:pt>
                <c:pt idx="29">
                  <c:v>1.5196047240697674E-2</c:v>
                </c:pt>
                <c:pt idx="30">
                  <c:v>1.5648088342607204E-2</c:v>
                </c:pt>
                <c:pt idx="31">
                  <c:v>1.6091510039471606E-2</c:v>
                </c:pt>
                <c:pt idx="32">
                  <c:v>1.6526246556230809E-2</c:v>
                </c:pt>
                <c:pt idx="33">
                  <c:v>1.6952234030189813E-2</c:v>
                </c:pt>
                <c:pt idx="34">
                  <c:v>1.7369410515809151E-2</c:v>
                </c:pt>
                <c:pt idx="35">
                  <c:v>1.7777715984850673E-2</c:v>
                </c:pt>
                <c:pt idx="36">
                  <c:v>1.8177092320997786E-2</c:v>
                </c:pt>
                <c:pt idx="37">
                  <c:v>1.8567483325951248E-2</c:v>
                </c:pt>
                <c:pt idx="38">
                  <c:v>1.894883471819769E-2</c:v>
                </c:pt>
                <c:pt idx="39">
                  <c:v>1.932109411734708E-2</c:v>
                </c:pt>
                <c:pt idx="40">
                  <c:v>1.968421108251725E-2</c:v>
                </c:pt>
                <c:pt idx="41">
                  <c:v>2.0038137057618949E-2</c:v>
                </c:pt>
                <c:pt idx="42">
                  <c:v>2.0382825413653757E-2</c:v>
                </c:pt>
                <c:pt idx="43">
                  <c:v>2.0718231426850715E-2</c:v>
                </c:pt>
                <c:pt idx="44">
                  <c:v>2.1044312271887518E-2</c:v>
                </c:pt>
                <c:pt idx="45">
                  <c:v>2.1361027044368017E-2</c:v>
                </c:pt>
                <c:pt idx="46">
                  <c:v>2.1668336730963925E-2</c:v>
                </c:pt>
                <c:pt idx="47">
                  <c:v>2.1966204213859537E-2</c:v>
                </c:pt>
                <c:pt idx="48">
                  <c:v>2.2254594294449776E-2</c:v>
                </c:pt>
                <c:pt idx="49">
                  <c:v>2.2533473648728264E-2</c:v>
                </c:pt>
                <c:pt idx="50">
                  <c:v>2.2802810852007683E-2</c:v>
                </c:pt>
                <c:pt idx="51">
                  <c:v>2.3062576374209359E-2</c:v>
                </c:pt>
                <c:pt idx="52">
                  <c:v>2.3312742580497071E-2</c:v>
                </c:pt>
                <c:pt idx="53">
                  <c:v>2.3553283717443637E-2</c:v>
                </c:pt>
                <c:pt idx="54">
                  <c:v>2.3784175903389399E-2</c:v>
                </c:pt>
                <c:pt idx="55">
                  <c:v>2.4005397170895112E-2</c:v>
                </c:pt>
                <c:pt idx="56">
                  <c:v>2.4216927405481946E-2</c:v>
                </c:pt>
                <c:pt idx="57">
                  <c:v>2.4418748385491729E-2</c:v>
                </c:pt>
                <c:pt idx="58">
                  <c:v>2.4610843779276512E-2</c:v>
                </c:pt>
                <c:pt idx="59">
                  <c:v>2.4793199112868217E-2</c:v>
                </c:pt>
                <c:pt idx="60">
                  <c:v>2.4965801799844159E-2</c:v>
                </c:pt>
                <c:pt idx="61">
                  <c:v>2.5128641126489701E-2</c:v>
                </c:pt>
                <c:pt idx="62">
                  <c:v>2.5281708268359904E-2</c:v>
                </c:pt>
                <c:pt idx="63">
                  <c:v>2.5424996260185091E-2</c:v>
                </c:pt>
                <c:pt idx="64">
                  <c:v>2.5558500020641795E-2</c:v>
                </c:pt>
                <c:pt idx="65">
                  <c:v>2.5682216351965055E-2</c:v>
                </c:pt>
                <c:pt idx="66">
                  <c:v>2.5796143921949975E-2</c:v>
                </c:pt>
                <c:pt idx="67">
                  <c:v>2.5900283287123495E-2</c:v>
                </c:pt>
                <c:pt idx="68">
                  <c:v>2.5994636859520661E-2</c:v>
                </c:pt>
                <c:pt idx="69">
                  <c:v>2.6079208994827026E-2</c:v>
                </c:pt>
                <c:pt idx="70">
                  <c:v>2.615400587979988E-2</c:v>
                </c:pt>
                <c:pt idx="71">
                  <c:v>2.6219035574842006E-2</c:v>
                </c:pt>
                <c:pt idx="72">
                  <c:v>2.6274308080732042E-2</c:v>
                </c:pt>
                <c:pt idx="73">
                  <c:v>2.631983526850367E-2</c:v>
                </c:pt>
                <c:pt idx="74">
                  <c:v>2.635563086871073E-2</c:v>
                </c:pt>
                <c:pt idx="75">
                  <c:v>2.6381710588697423E-2</c:v>
                </c:pt>
                <c:pt idx="76">
                  <c:v>2.6398091967867191E-2</c:v>
                </c:pt>
                <c:pt idx="77">
                  <c:v>2.6399761834839656E-2</c:v>
                </c:pt>
                <c:pt idx="78">
                  <c:v>2.6399845151407267E-2</c:v>
                </c:pt>
                <c:pt idx="79">
                  <c:v>2.6400269338695766E-2</c:v>
                </c:pt>
                <c:pt idx="80">
                  <c:v>2.6402026588725074E-2</c:v>
                </c:pt>
                <c:pt idx="81">
                  <c:v>2.6404966359073825E-2</c:v>
                </c:pt>
                <c:pt idx="82">
                  <c:v>2.6400564524866003E-2</c:v>
                </c:pt>
                <c:pt idx="83">
                  <c:v>2.6386532192966747E-2</c:v>
                </c:pt>
                <c:pt idx="84">
                  <c:v>2.6362894853258444E-2</c:v>
                </c:pt>
                <c:pt idx="85">
                  <c:v>2.6329679975508873E-2</c:v>
                </c:pt>
                <c:pt idx="86">
                  <c:v>2.6286916921424579E-2</c:v>
                </c:pt>
                <c:pt idx="87">
                  <c:v>2.6234637012396332E-2</c:v>
                </c:pt>
                <c:pt idx="88">
                  <c:v>2.6172873515691218E-2</c:v>
                </c:pt>
                <c:pt idx="89">
                  <c:v>2.6101661645596758E-2</c:v>
                </c:pt>
                <c:pt idx="90">
                  <c:v>2.6021038595968889E-2</c:v>
                </c:pt>
                <c:pt idx="91">
                  <c:v>2.5931043496505008E-2</c:v>
                </c:pt>
                <c:pt idx="92">
                  <c:v>2.5831717471332671E-2</c:v>
                </c:pt>
                <c:pt idx="93">
                  <c:v>2.5723103633397984E-2</c:v>
                </c:pt>
                <c:pt idx="94">
                  <c:v>2.5605247048956364E-2</c:v>
                </c:pt>
                <c:pt idx="95">
                  <c:v>2.5478194818101051E-2</c:v>
                </c:pt>
                <c:pt idx="96">
                  <c:v>2.5341996034370609E-2</c:v>
                </c:pt>
                <c:pt idx="97">
                  <c:v>2.5196701781155489E-2</c:v>
                </c:pt>
                <c:pt idx="98">
                  <c:v>2.5042365189735873E-2</c:v>
                </c:pt>
                <c:pt idx="99">
                  <c:v>2.4879041402203438E-2</c:v>
                </c:pt>
                <c:pt idx="100">
                  <c:v>2.4706787609985077E-2</c:v>
                </c:pt>
                <c:pt idx="101">
                  <c:v>2.4525663018809943E-2</c:v>
                </c:pt>
                <c:pt idx="102">
                  <c:v>2.433572892155195E-2</c:v>
                </c:pt>
                <c:pt idx="103">
                  <c:v>2.4137048636175953E-2</c:v>
                </c:pt>
                <c:pt idx="104">
                  <c:v>2.3929687565040797E-2</c:v>
                </c:pt>
                <c:pt idx="105">
                  <c:v>2.3713713184202349E-2</c:v>
                </c:pt>
                <c:pt idx="106">
                  <c:v>2.3489195036577537E-2</c:v>
                </c:pt>
                <c:pt idx="107">
                  <c:v>2.3256204769668515E-2</c:v>
                </c:pt>
                <c:pt idx="108">
                  <c:v>2.3014816113992333E-2</c:v>
                </c:pt>
                <c:pt idx="109">
                  <c:v>2.2765104911608939E-2</c:v>
                </c:pt>
                <c:pt idx="110">
                  <c:v>2.2507149104668649E-2</c:v>
                </c:pt>
                <c:pt idx="111">
                  <c:v>2.2241028758476195E-2</c:v>
                </c:pt>
                <c:pt idx="112">
                  <c:v>2.1966826046856094E-2</c:v>
                </c:pt>
                <c:pt idx="113">
                  <c:v>2.1684625291411179E-2</c:v>
                </c:pt>
                <c:pt idx="114">
                  <c:v>2.1394512932746915E-2</c:v>
                </c:pt>
                <c:pt idx="115">
                  <c:v>2.1096577540597135E-2</c:v>
                </c:pt>
                <c:pt idx="116">
                  <c:v>2.0790909846501216E-2</c:v>
                </c:pt>
                <c:pt idx="117">
                  <c:v>2.0477602718510471E-2</c:v>
                </c:pt>
                <c:pt idx="118">
                  <c:v>2.0156751164926053E-2</c:v>
                </c:pt>
                <c:pt idx="119">
                  <c:v>1.9947616037591789E-2</c:v>
                </c:pt>
                <c:pt idx="120">
                  <c:v>1.9944871325613095E-2</c:v>
                </c:pt>
                <c:pt idx="121">
                  <c:v>1.9930389206584301E-2</c:v>
                </c:pt>
                <c:pt idx="122">
                  <c:v>1.9859503286693756E-2</c:v>
                </c:pt>
                <c:pt idx="123">
                  <c:v>1.9551653362191508E-2</c:v>
                </c:pt>
                <c:pt idx="124">
                  <c:v>1.9210012045615388E-2</c:v>
                </c:pt>
                <c:pt idx="125">
                  <c:v>1.8861209779436696E-2</c:v>
                </c:pt>
                <c:pt idx="126">
                  <c:v>1.8505352010586406E-2</c:v>
                </c:pt>
                <c:pt idx="127">
                  <c:v>1.8142546321187419E-2</c:v>
                </c:pt>
                <c:pt idx="128">
                  <c:v>1.777290247645661E-2</c:v>
                </c:pt>
                <c:pt idx="129">
                  <c:v>1.7396532390341859E-2</c:v>
                </c:pt>
                <c:pt idx="130">
                  <c:v>1.7013550139771329E-2</c:v>
                </c:pt>
                <c:pt idx="131">
                  <c:v>1.6624071964692316E-2</c:v>
                </c:pt>
                <c:pt idx="132">
                  <c:v>1.6228216238249459E-2</c:v>
                </c:pt>
                <c:pt idx="133">
                  <c:v>1.5826103508304254E-2</c:v>
                </c:pt>
                <c:pt idx="134">
                  <c:v>1.541785644939983E-2</c:v>
                </c:pt>
                <c:pt idx="135">
                  <c:v>1.5003599882486009E-2</c:v>
                </c:pt>
                <c:pt idx="136">
                  <c:v>1.4583460758514211E-2</c:v>
                </c:pt>
                <c:pt idx="137">
                  <c:v>1.4157568159154548E-2</c:v>
                </c:pt>
                <c:pt idx="138">
                  <c:v>1.3726053271863202E-2</c:v>
                </c:pt>
                <c:pt idx="139">
                  <c:v>1.3289049395745912E-2</c:v>
                </c:pt>
                <c:pt idx="140">
                  <c:v>1.2846691929993307E-2</c:v>
                </c:pt>
                <c:pt idx="141">
                  <c:v>1.2399118350840363E-2</c:v>
                </c:pt>
                <c:pt idx="142">
                  <c:v>1.1946468209216191E-2</c:v>
                </c:pt>
                <c:pt idx="143">
                  <c:v>1.1488883117629601E-2</c:v>
                </c:pt>
                <c:pt idx="144">
                  <c:v>1.1026506723479742E-2</c:v>
                </c:pt>
                <c:pt idx="145">
                  <c:v>1.0559484704450032E-2</c:v>
                </c:pt>
                <c:pt idx="146">
                  <c:v>1.0087964753897428E-2</c:v>
                </c:pt>
                <c:pt idx="147">
                  <c:v>9.6120965419440839E-3</c:v>
                </c:pt>
                <c:pt idx="148">
                  <c:v>9.1320317177522661E-3</c:v>
                </c:pt>
                <c:pt idx="149">
                  <c:v>8.6479238909547319E-3</c:v>
                </c:pt>
                <c:pt idx="150">
                  <c:v>8.1599285763434073E-3</c:v>
                </c:pt>
                <c:pt idx="151">
                  <c:v>7.6682032083394127E-3</c:v>
                </c:pt>
                <c:pt idx="152">
                  <c:v>7.1729070941184449E-3</c:v>
                </c:pt>
                <c:pt idx="153">
                  <c:v>6.6742013951497717E-3</c:v>
                </c:pt>
                <c:pt idx="154">
                  <c:v>6.1722490941603664E-3</c:v>
                </c:pt>
                <c:pt idx="155">
                  <c:v>5.6672149731631042E-3</c:v>
                </c:pt>
                <c:pt idx="156">
                  <c:v>5.1592655771924151E-3</c:v>
                </c:pt>
                <c:pt idx="157">
                  <c:v>4.6485691791391419E-3</c:v>
                </c:pt>
                <c:pt idx="158">
                  <c:v>4.1352957617087445E-3</c:v>
                </c:pt>
                <c:pt idx="159">
                  <c:v>3.6196169591631729E-3</c:v>
                </c:pt>
                <c:pt idx="160">
                  <c:v>3.1017060421232715E-3</c:v>
                </c:pt>
                <c:pt idx="161">
                  <c:v>2.5817378698979299E-3</c:v>
                </c:pt>
                <c:pt idx="162">
                  <c:v>2.0598888442051326E-3</c:v>
                </c:pt>
                <c:pt idx="163">
                  <c:v>1.5363368855469768E-3</c:v>
                </c:pt>
                <c:pt idx="164">
                  <c:v>1.0112613767308896E-3</c:v>
                </c:pt>
                <c:pt idx="165">
                  <c:v>4.8484312020563022E-4</c:v>
                </c:pt>
                <c:pt idx="166">
                  <c:v>6.5008837744913758E-13</c:v>
                </c:pt>
                <c:pt idx="167">
                  <c:v>-4.4001870897990069E-6</c:v>
                </c:pt>
                <c:pt idx="168">
                  <c:v>-2.4709251547468883E-5</c:v>
                </c:pt>
                <c:pt idx="169">
                  <c:v>-1.1836130264432961E-4</c:v>
                </c:pt>
                <c:pt idx="170">
                  <c:v>-6.2095308878017618E-4</c:v>
                </c:pt>
                <c:pt idx="171">
                  <c:v>-1.1503660608952364E-3</c:v>
                </c:pt>
                <c:pt idx="172">
                  <c:v>-1.6803677461277883E-3</c:v>
                </c:pt>
                <c:pt idx="173">
                  <c:v>-2.2107708353940017E-3</c:v>
                </c:pt>
                <c:pt idx="174">
                  <c:v>-2.7413869010306452E-3</c:v>
                </c:pt>
                <c:pt idx="175">
                  <c:v>-3.2720264438162688E-3</c:v>
                </c:pt>
                <c:pt idx="176">
                  <c:v>-3.8024989683792029E-3</c:v>
                </c:pt>
                <c:pt idx="177">
                  <c:v>-4.332613022509875E-3</c:v>
                </c:pt>
                <c:pt idx="178">
                  <c:v>-4.862176257536429E-3</c:v>
                </c:pt>
                <c:pt idx="179">
                  <c:v>-5.3909955094290493E-3</c:v>
                </c:pt>
                <c:pt idx="180">
                  <c:v>-5.9188768420220216E-3</c:v>
                </c:pt>
                <c:pt idx="181">
                  <c:v>-6.4456256125703364E-3</c:v>
                </c:pt>
                <c:pt idx="182">
                  <c:v>-6.9710465562632783E-3</c:v>
                </c:pt>
                <c:pt idx="183">
                  <c:v>-7.4949438284629254E-3</c:v>
                </c:pt>
                <c:pt idx="184">
                  <c:v>-8.0171210910347842E-3</c:v>
                </c:pt>
                <c:pt idx="185">
                  <c:v>-8.5373815805949022E-3</c:v>
                </c:pt>
                <c:pt idx="186">
                  <c:v>-9.0555281692328727E-3</c:v>
                </c:pt>
                <c:pt idx="187">
                  <c:v>-9.5713634507395944E-3</c:v>
                </c:pt>
                <c:pt idx="188">
                  <c:v>-1.0084689807931393E-2</c:v>
                </c:pt>
                <c:pt idx="189">
                  <c:v>-1.0595309493773884E-2</c:v>
                </c:pt>
                <c:pt idx="190">
                  <c:v>-1.1103024705330542E-2</c:v>
                </c:pt>
                <c:pt idx="191">
                  <c:v>-1.1607637656673223E-2</c:v>
                </c:pt>
                <c:pt idx="192">
                  <c:v>-1.2108950672871762E-2</c:v>
                </c:pt>
                <c:pt idx="193">
                  <c:v>-1.2606766259941225E-2</c:v>
                </c:pt>
                <c:pt idx="194">
                  <c:v>-1.3100887188084883E-2</c:v>
                </c:pt>
                <c:pt idx="195">
                  <c:v>-1.3591116580774451E-2</c:v>
                </c:pt>
                <c:pt idx="196">
                  <c:v>-1.4077257999207003E-2</c:v>
                </c:pt>
                <c:pt idx="197">
                  <c:v>-1.4559115513847217E-2</c:v>
                </c:pt>
                <c:pt idx="198">
                  <c:v>-1.5036493816672235E-2</c:v>
                </c:pt>
                <c:pt idx="199">
                  <c:v>-1.5509198286541924E-2</c:v>
                </c:pt>
                <c:pt idx="200">
                  <c:v>-1.5977035086021212E-2</c:v>
                </c:pt>
                <c:pt idx="201">
                  <c:v>-1.643981125004219E-2</c:v>
                </c:pt>
                <c:pt idx="202">
                  <c:v>-1.6897334781303466E-2</c:v>
                </c:pt>
                <c:pt idx="203">
                  <c:v>-1.7349414743544341E-2</c:v>
                </c:pt>
                <c:pt idx="204">
                  <c:v>-1.7795861334704684E-2</c:v>
                </c:pt>
                <c:pt idx="205">
                  <c:v>-1.8236485991722336E-2</c:v>
                </c:pt>
                <c:pt idx="206">
                  <c:v>-1.8671101509976126E-2</c:v>
                </c:pt>
                <c:pt idx="207">
                  <c:v>-1.9099522078393535E-2</c:v>
                </c:pt>
                <c:pt idx="208">
                  <c:v>-1.9521563438733635E-2</c:v>
                </c:pt>
                <c:pt idx="209">
                  <c:v>-1.9937042931607328E-2</c:v>
                </c:pt>
                <c:pt idx="210">
                  <c:v>-2.0345779616049393E-2</c:v>
                </c:pt>
                <c:pt idx="211">
                  <c:v>-2.0747594350187196E-2</c:v>
                </c:pt>
                <c:pt idx="212">
                  <c:v>-2.1142309918217021E-2</c:v>
                </c:pt>
                <c:pt idx="213">
                  <c:v>-2.1529751086044487E-2</c:v>
                </c:pt>
                <c:pt idx="214">
                  <c:v>-2.190974472294073E-2</c:v>
                </c:pt>
                <c:pt idx="215">
                  <c:v>-2.2282119898470516E-2</c:v>
                </c:pt>
                <c:pt idx="216">
                  <c:v>-2.2646707961814391E-2</c:v>
                </c:pt>
                <c:pt idx="217">
                  <c:v>-2.3003342651600065E-2</c:v>
                </c:pt>
                <c:pt idx="218">
                  <c:v>-2.3351860202072711E-2</c:v>
                </c:pt>
                <c:pt idx="219">
                  <c:v>-2.3692099409667398E-2</c:v>
                </c:pt>
                <c:pt idx="220">
                  <c:v>-2.4023901749358367E-2</c:v>
                </c:pt>
                <c:pt idx="221">
                  <c:v>-2.4347111473986691E-2</c:v>
                </c:pt>
                <c:pt idx="222">
                  <c:v>-2.4661575712790169E-2</c:v>
                </c:pt>
                <c:pt idx="223">
                  <c:v>-2.4967144520386057E-2</c:v>
                </c:pt>
                <c:pt idx="224">
                  <c:v>-2.5263671045672949E-2</c:v>
                </c:pt>
                <c:pt idx="225">
                  <c:v>-2.5551011561139481E-2</c:v>
                </c:pt>
                <c:pt idx="226">
                  <c:v>-2.5829025585541468E-2</c:v>
                </c:pt>
                <c:pt idx="227">
                  <c:v>-2.6097575982060292E-2</c:v>
                </c:pt>
                <c:pt idx="228">
                  <c:v>-2.6356529016760364E-2</c:v>
                </c:pt>
                <c:pt idx="229">
                  <c:v>-2.6605754482300799E-2</c:v>
                </c:pt>
                <c:pt idx="230">
                  <c:v>-2.6845125774675946E-2</c:v>
                </c:pt>
                <c:pt idx="231">
                  <c:v>-2.7074519983189885E-2</c:v>
                </c:pt>
                <c:pt idx="232">
                  <c:v>-2.7293817958955552E-2</c:v>
                </c:pt>
                <c:pt idx="233">
                  <c:v>-2.7502904431749541E-2</c:v>
                </c:pt>
                <c:pt idx="234">
                  <c:v>-2.7701668057753183E-2</c:v>
                </c:pt>
                <c:pt idx="235">
                  <c:v>-2.78900015838041E-2</c:v>
                </c:pt>
                <c:pt idx="236">
                  <c:v>-2.8067801777393497E-2</c:v>
                </c:pt>
                <c:pt idx="237">
                  <c:v>-2.8234969663844582E-2</c:v>
                </c:pt>
                <c:pt idx="238">
                  <c:v>-2.8391410519947008E-2</c:v>
                </c:pt>
                <c:pt idx="239">
                  <c:v>-2.8537033949107088E-2</c:v>
                </c:pt>
                <c:pt idx="240">
                  <c:v>-2.8671753998808447E-2</c:v>
                </c:pt>
                <c:pt idx="241">
                  <c:v>-2.8795489181416396E-2</c:v>
                </c:pt>
                <c:pt idx="242">
                  <c:v>-2.8908162587003804E-2</c:v>
                </c:pt>
                <c:pt idx="243">
                  <c:v>-2.9009701989734491E-2</c:v>
                </c:pt>
                <c:pt idx="244">
                  <c:v>-2.910003975231841E-2</c:v>
                </c:pt>
                <c:pt idx="245">
                  <c:v>-2.9179113077361405E-2</c:v>
                </c:pt>
                <c:pt idx="246">
                  <c:v>-2.9246863976800649E-2</c:v>
                </c:pt>
                <c:pt idx="247">
                  <c:v>-2.9303239362113789E-2</c:v>
                </c:pt>
                <c:pt idx="248">
                  <c:v>-2.9348191022406007E-2</c:v>
                </c:pt>
                <c:pt idx="249">
                  <c:v>-2.9381675824039624E-2</c:v>
                </c:pt>
                <c:pt idx="250">
                  <c:v>-2.9403655619572824E-2</c:v>
                </c:pt>
                <c:pt idx="251">
                  <c:v>-2.9414097394010193E-2</c:v>
                </c:pt>
                <c:pt idx="252">
                  <c:v>-2.9414796907189653E-2</c:v>
                </c:pt>
                <c:pt idx="253">
                  <c:v>-2.9414816163819822E-2</c:v>
                </c:pt>
                <c:pt idx="254">
                  <c:v>-2.941489272382115E-2</c:v>
                </c:pt>
                <c:pt idx="255">
                  <c:v>-2.9415037083210246E-2</c:v>
                </c:pt>
                <c:pt idx="256">
                  <c:v>-2.9412352871103109E-2</c:v>
                </c:pt>
                <c:pt idx="257">
                  <c:v>-2.9398667820117071E-2</c:v>
                </c:pt>
                <c:pt idx="258">
                  <c:v>-2.9373375530170703E-2</c:v>
                </c:pt>
                <c:pt idx="259">
                  <c:v>-2.9336464210009995E-2</c:v>
                </c:pt>
                <c:pt idx="260">
                  <c:v>-2.9287927419082146E-2</c:v>
                </c:pt>
                <c:pt idx="261">
                  <c:v>-2.9227764100224731E-2</c:v>
                </c:pt>
                <c:pt idx="262">
                  <c:v>-2.9155978500496411E-2</c:v>
                </c:pt>
                <c:pt idx="263">
                  <c:v>-2.9072580305814208E-2</c:v>
                </c:pt>
                <c:pt idx="264">
                  <c:v>-2.8977584594590232E-2</c:v>
                </c:pt>
                <c:pt idx="265">
                  <c:v>-2.8871011924168823E-2</c:v>
                </c:pt>
                <c:pt idx="266">
                  <c:v>-2.8752888230762153E-2</c:v>
                </c:pt>
                <c:pt idx="267">
                  <c:v>-2.8623245027091647E-2</c:v>
                </c:pt>
                <c:pt idx="268">
                  <c:v>-2.8482119193309629E-2</c:v>
                </c:pt>
                <c:pt idx="269">
                  <c:v>-2.8329553161401667E-2</c:v>
                </c:pt>
                <c:pt idx="270">
                  <c:v>-2.8165594841090675E-2</c:v>
                </c:pt>
                <c:pt idx="271">
                  <c:v>-2.799029762787196E-2</c:v>
                </c:pt>
                <c:pt idx="272">
                  <c:v>-2.7803720403123323E-2</c:v>
                </c:pt>
                <c:pt idx="273">
                  <c:v>-2.7605927492411707E-2</c:v>
                </c:pt>
                <c:pt idx="274">
                  <c:v>-2.7396988733294093E-2</c:v>
                </c:pt>
                <c:pt idx="275">
                  <c:v>-2.7176979369871877E-2</c:v>
                </c:pt>
                <c:pt idx="276">
                  <c:v>-2.694598009030242E-2</c:v>
                </c:pt>
                <c:pt idx="277">
                  <c:v>-2.6704076981452794E-2</c:v>
                </c:pt>
                <c:pt idx="278">
                  <c:v>-2.6451361524781367E-2</c:v>
                </c:pt>
                <c:pt idx="279">
                  <c:v>-2.6187930524659783E-2</c:v>
                </c:pt>
                <c:pt idx="280">
                  <c:v>-2.5913886120102612E-2</c:v>
                </c:pt>
                <c:pt idx="281">
                  <c:v>-2.5629335707265489E-2</c:v>
                </c:pt>
                <c:pt idx="282">
                  <c:v>-2.5334391926362498E-2</c:v>
                </c:pt>
                <c:pt idx="283">
                  <c:v>-2.5029172598917918E-2</c:v>
                </c:pt>
                <c:pt idx="284">
                  <c:v>-2.4713800678667557E-2</c:v>
                </c:pt>
                <c:pt idx="285">
                  <c:v>-2.4388404198261323E-2</c:v>
                </c:pt>
                <c:pt idx="286">
                  <c:v>-2.4053116215009284E-2</c:v>
                </c:pt>
                <c:pt idx="287">
                  <c:v>-2.3708074738749346E-2</c:v>
                </c:pt>
                <c:pt idx="288">
                  <c:v>-2.3353422696880687E-2</c:v>
                </c:pt>
                <c:pt idx="289">
                  <c:v>-2.2989307798409641E-2</c:v>
                </c:pt>
                <c:pt idx="290">
                  <c:v>-2.2615882531823329E-2</c:v>
                </c:pt>
                <c:pt idx="291">
                  <c:v>-2.2233304046657444E-2</c:v>
                </c:pt>
                <c:pt idx="292">
                  <c:v>-2.1841734077452657E-2</c:v>
                </c:pt>
                <c:pt idx="293">
                  <c:v>-2.1441338850463423E-2</c:v>
                </c:pt>
                <c:pt idx="294">
                  <c:v>-2.1032289020760001E-2</c:v>
                </c:pt>
                <c:pt idx="295">
                  <c:v>-2.0614759540721287E-2</c:v>
                </c:pt>
                <c:pt idx="296">
                  <c:v>-2.0188929588029838E-2</c:v>
                </c:pt>
                <c:pt idx="297">
                  <c:v>-1.9754982458974418E-2</c:v>
                </c:pt>
                <c:pt idx="298">
                  <c:v>-1.931310545957976E-2</c:v>
                </c:pt>
                <c:pt idx="299">
                  <c:v>-1.8863489792619023E-2</c:v>
                </c:pt>
                <c:pt idx="300">
                  <c:v>-1.8406330449425187E-2</c:v>
                </c:pt>
                <c:pt idx="301">
                  <c:v>-1.7941826091686482E-2</c:v>
                </c:pt>
                <c:pt idx="302">
                  <c:v>-1.7470178938991741E-2</c:v>
                </c:pt>
                <c:pt idx="303">
                  <c:v>-1.6991594624211875E-2</c:v>
                </c:pt>
                <c:pt idx="304">
                  <c:v>-1.6506282090385918E-2</c:v>
                </c:pt>
                <c:pt idx="305">
                  <c:v>-1.6014453457736815E-2</c:v>
                </c:pt>
                <c:pt idx="306">
                  <c:v>-1.5516323864996392E-2</c:v>
                </c:pt>
                <c:pt idx="307">
                  <c:v>-1.5012111365438188E-2</c:v>
                </c:pt>
                <c:pt idx="308">
                  <c:v>-1.4502036768256257E-2</c:v>
                </c:pt>
                <c:pt idx="309">
                  <c:v>-1.3986323500407287E-2</c:v>
                </c:pt>
                <c:pt idx="310">
                  <c:v>-1.3465197472034071E-2</c:v>
                </c:pt>
                <c:pt idx="311">
                  <c:v>-1.2938886903170875E-2</c:v>
                </c:pt>
                <c:pt idx="312">
                  <c:v>-1.240762221487576E-2</c:v>
                </c:pt>
                <c:pt idx="313">
                  <c:v>-1.1871635829628777E-2</c:v>
                </c:pt>
                <c:pt idx="314">
                  <c:v>-1.1331162064552756E-2</c:v>
                </c:pt>
                <c:pt idx="315">
                  <c:v>-1.0786436931186864E-2</c:v>
                </c:pt>
                <c:pt idx="316">
                  <c:v>-1.0237698005970608E-2</c:v>
                </c:pt>
                <c:pt idx="317">
                  <c:v>-9.6851842765217442E-3</c:v>
                </c:pt>
                <c:pt idx="318">
                  <c:v>-9.129135952490177E-3</c:v>
                </c:pt>
                <c:pt idx="319">
                  <c:v>-8.5697943258076659E-3</c:v>
                </c:pt>
                <c:pt idx="320">
                  <c:v>-8.0074015952404307E-3</c:v>
                </c:pt>
                <c:pt idx="321">
                  <c:v>-7.4422007225271019E-3</c:v>
                </c:pt>
                <c:pt idx="322">
                  <c:v>-6.8744352411398875E-3</c:v>
                </c:pt>
                <c:pt idx="323">
                  <c:v>-6.3043491140107244E-3</c:v>
                </c:pt>
                <c:pt idx="324">
                  <c:v>-5.7321865571454541E-3</c:v>
                </c:pt>
                <c:pt idx="325">
                  <c:v>-5.1581918747062765E-3</c:v>
                </c:pt>
                <c:pt idx="326">
                  <c:v>-4.5826092991401368E-3</c:v>
                </c:pt>
                <c:pt idx="327">
                  <c:v>-4.0056828248904528E-3</c:v>
                </c:pt>
                <c:pt idx="328">
                  <c:v>-3.4276560460847938E-3</c:v>
                </c:pt>
                <c:pt idx="329">
                  <c:v>-2.8487719899059644E-3</c:v>
                </c:pt>
                <c:pt idx="330">
                  <c:v>-2.2692729625448478E-3</c:v>
                </c:pt>
                <c:pt idx="331">
                  <c:v>-1.6894003773311854E-3</c:v>
                </c:pt>
                <c:pt idx="332">
                  <c:v>-1.1093946093680104E-3</c:v>
                </c:pt>
                <c:pt idx="333">
                  <c:v>-5.2949482994045635E-4</c:v>
                </c:pt>
                <c:pt idx="334">
                  <c:v>2.4932193278308561E-13</c:v>
                </c:pt>
              </c:numCache>
            </c:numRef>
          </c:xVal>
          <c:yVal>
            <c:numRef>
              <c:f>ReportFile2!$S$781:$S$1115</c:f>
              <c:numCache>
                <c:formatCode>General</c:formatCode>
                <c:ptCount val="335"/>
                <c:pt idx="0">
                  <c:v>-9.501524798968047E-3</c:v>
                </c:pt>
                <c:pt idx="1">
                  <c:v>-9.484282818911248E-3</c:v>
                </c:pt>
                <c:pt idx="2">
                  <c:v>-9.4012181774209645E-3</c:v>
                </c:pt>
                <c:pt idx="3">
                  <c:v>-9.0758634327500146E-3</c:v>
                </c:pt>
                <c:pt idx="4">
                  <c:v>-8.6585384197894657E-3</c:v>
                </c:pt>
                <c:pt idx="5">
                  <c:v>-8.2374910999833632E-3</c:v>
                </c:pt>
                <c:pt idx="6">
                  <c:v>-7.8129005279285631E-3</c:v>
                </c:pt>
                <c:pt idx="7">
                  <c:v>-7.3849454668806439E-3</c:v>
                </c:pt>
                <c:pt idx="8">
                  <c:v>-6.9538043648736392E-3</c:v>
                </c:pt>
                <c:pt idx="9">
                  <c:v>-6.5196552852898118E-3</c:v>
                </c:pt>
                <c:pt idx="10">
                  <c:v>-6.0826758631479074E-3</c:v>
                </c:pt>
                <c:pt idx="11">
                  <c:v>-5.6430432514675477E-3</c:v>
                </c:pt>
                <c:pt idx="12">
                  <c:v>-5.2009340745781986E-3</c:v>
                </c:pt>
                <c:pt idx="13">
                  <c:v>-4.7565243741279802E-3</c:v>
                </c:pt>
                <c:pt idx="14">
                  <c:v>-4.3099895583094778E-3</c:v>
                </c:pt>
                <c:pt idx="15">
                  <c:v>-3.8615043553943884E-3</c:v>
                </c:pt>
                <c:pt idx="16">
                  <c:v>-3.4112427635706469E-3</c:v>
                </c:pt>
                <c:pt idx="17">
                  <c:v>-2.9593779983309023E-3</c:v>
                </c:pt>
                <c:pt idx="18">
                  <c:v>-2.506082450514497E-3</c:v>
                </c:pt>
                <c:pt idx="19">
                  <c:v>-2.0515276333729127E-3</c:v>
                </c:pt>
                <c:pt idx="20">
                  <c:v>-1.595884139420755E-3</c:v>
                </c:pt>
                <c:pt idx="21">
                  <c:v>-1.1393215933626073E-3</c:v>
                </c:pt>
                <c:pt idx="22">
                  <c:v>-6.8200860653538724E-4</c:v>
                </c:pt>
                <c:pt idx="23">
                  <c:v>-2.2411273314407716E-4</c:v>
                </c:pt>
                <c:pt idx="24">
                  <c:v>2.3419957238488036E-4</c:v>
                </c:pt>
                <c:pt idx="25">
                  <c:v>6.9276299822608228E-4</c:v>
                </c:pt>
                <c:pt idx="26">
                  <c:v>1.1514134162122392E-3</c:v>
                </c:pt>
                <c:pt idx="27">
                  <c:v>1.6099879225287598E-3</c:v>
                </c:pt>
                <c:pt idx="28">
                  <c:v>2.0683248746708582E-3</c:v>
                </c:pt>
                <c:pt idx="29">
                  <c:v>2.5262639330761718E-3</c:v>
                </c:pt>
                <c:pt idx="30">
                  <c:v>2.9836460955491363E-3</c:v>
                </c:pt>
                <c:pt idx="31">
                  <c:v>3.4403137292066534E-3</c:v>
                </c:pt>
                <c:pt idx="32">
                  <c:v>3.8961106136621774E-3</c:v>
                </c:pt>
                <c:pt idx="33">
                  <c:v>4.3508819685148603E-3</c:v>
                </c:pt>
                <c:pt idx="34">
                  <c:v>4.8044744849250328E-3</c:v>
                </c:pt>
                <c:pt idx="35">
                  <c:v>5.2567363599736747E-3</c:v>
                </c:pt>
                <c:pt idx="36">
                  <c:v>5.7075173207212374E-3</c:v>
                </c:pt>
                <c:pt idx="37">
                  <c:v>6.1566686559509009E-3</c:v>
                </c:pt>
                <c:pt idx="38">
                  <c:v>6.6040432529721029E-3</c:v>
                </c:pt>
                <c:pt idx="39">
                  <c:v>7.0494955987119891E-3</c:v>
                </c:pt>
                <c:pt idx="40">
                  <c:v>7.4928818292682598E-3</c:v>
                </c:pt>
                <c:pt idx="41">
                  <c:v>7.9340597438239176E-3</c:v>
                </c:pt>
                <c:pt idx="42">
                  <c:v>8.3728888241998718E-3</c:v>
                </c:pt>
                <c:pt idx="43">
                  <c:v>8.8092302592294863E-3</c:v>
                </c:pt>
                <c:pt idx="44">
                  <c:v>9.2429469660920867E-3</c:v>
                </c:pt>
                <c:pt idx="45">
                  <c:v>9.6739036073752623E-3</c:v>
                </c:pt>
                <c:pt idx="46">
                  <c:v>1.0101966606682136E-2</c:v>
                </c:pt>
                <c:pt idx="47">
                  <c:v>1.0527004162797719E-2</c:v>
                </c:pt>
                <c:pt idx="48">
                  <c:v>1.0948886283886747E-2</c:v>
                </c:pt>
                <c:pt idx="49">
                  <c:v>1.1367484777785153E-2</c:v>
                </c:pt>
                <c:pt idx="50">
                  <c:v>1.1782673269840616E-2</c:v>
                </c:pt>
                <c:pt idx="51">
                  <c:v>1.2194327234271482E-2</c:v>
                </c:pt>
                <c:pt idx="52">
                  <c:v>1.2602323980260358E-2</c:v>
                </c:pt>
                <c:pt idx="53">
                  <c:v>1.3006542686689023E-2</c:v>
                </c:pt>
                <c:pt idx="54">
                  <c:v>1.3406864378930889E-2</c:v>
                </c:pt>
                <c:pt idx="55">
                  <c:v>1.3803171982771627E-2</c:v>
                </c:pt>
                <c:pt idx="56">
                  <c:v>1.4195350288238833E-2</c:v>
                </c:pt>
                <c:pt idx="57">
                  <c:v>1.4583285978767874E-2</c:v>
                </c:pt>
                <c:pt idx="58">
                  <c:v>1.4966867641705425E-2</c:v>
                </c:pt>
                <c:pt idx="59">
                  <c:v>1.5345985752680888E-2</c:v>
                </c:pt>
                <c:pt idx="60">
                  <c:v>1.5720532705222851E-2</c:v>
                </c:pt>
                <c:pt idx="61">
                  <c:v>1.6090402792166517E-2</c:v>
                </c:pt>
                <c:pt idx="62">
                  <c:v>1.645549222681009E-2</c:v>
                </c:pt>
                <c:pt idx="63">
                  <c:v>1.6815699135296201E-2</c:v>
                </c:pt>
                <c:pt idx="64">
                  <c:v>1.7170923553759355E-2</c:v>
                </c:pt>
                <c:pt idx="65">
                  <c:v>1.7521067448028511E-2</c:v>
                </c:pt>
                <c:pt idx="66">
                  <c:v>1.786603468857308E-2</c:v>
                </c:pt>
                <c:pt idx="67">
                  <c:v>1.8205731079038556E-2</c:v>
                </c:pt>
                <c:pt idx="68">
                  <c:v>1.8540064326899603E-2</c:v>
                </c:pt>
                <c:pt idx="69">
                  <c:v>1.8868944077258573E-2</c:v>
                </c:pt>
                <c:pt idx="70">
                  <c:v>1.9192281868005864E-2</c:v>
                </c:pt>
                <c:pt idx="71">
                  <c:v>1.9509991169376815E-2</c:v>
                </c:pt>
                <c:pt idx="72">
                  <c:v>1.9821987355964191E-2</c:v>
                </c:pt>
                <c:pt idx="73">
                  <c:v>2.0128187720782165E-2</c:v>
                </c:pt>
                <c:pt idx="74">
                  <c:v>2.042851145188896E-2</c:v>
                </c:pt>
                <c:pt idx="75">
                  <c:v>2.0722879655111482E-2</c:v>
                </c:pt>
                <c:pt idx="76">
                  <c:v>2.1011215328235779E-2</c:v>
                </c:pt>
                <c:pt idx="77">
                  <c:v>2.1055295861992524E-2</c:v>
                </c:pt>
                <c:pt idx="78">
                  <c:v>2.1057665213634714E-2</c:v>
                </c:pt>
                <c:pt idx="79">
                  <c:v>2.1070028451417522E-2</c:v>
                </c:pt>
                <c:pt idx="80">
                  <c:v>2.1128311459234862E-2</c:v>
                </c:pt>
                <c:pt idx="81">
                  <c:v>2.1335252352976598E-2</c:v>
                </c:pt>
                <c:pt idx="82">
                  <c:v>2.1610366106851877E-2</c:v>
                </c:pt>
                <c:pt idx="83">
                  <c:v>2.1879217172960749E-2</c:v>
                </c:pt>
                <c:pt idx="84">
                  <c:v>2.2141736405571034E-2</c:v>
                </c:pt>
                <c:pt idx="85">
                  <c:v>2.2397856547589863E-2</c:v>
                </c:pt>
                <c:pt idx="86">
                  <c:v>2.2647512201113103E-2</c:v>
                </c:pt>
                <c:pt idx="87">
                  <c:v>2.2890639862805286E-2</c:v>
                </c:pt>
                <c:pt idx="88">
                  <c:v>2.3127177876566794E-2</c:v>
                </c:pt>
                <c:pt idx="89">
                  <c:v>2.3357066471862628E-2</c:v>
                </c:pt>
                <c:pt idx="90">
                  <c:v>2.3580247720505453E-2</c:v>
                </c:pt>
                <c:pt idx="91">
                  <c:v>2.3796665554319755E-2</c:v>
                </c:pt>
                <c:pt idx="92">
                  <c:v>2.4006265754523245E-2</c:v>
                </c:pt>
                <c:pt idx="93">
                  <c:v>2.4208995961169273E-2</c:v>
                </c:pt>
                <c:pt idx="94">
                  <c:v>2.440480562879397E-2</c:v>
                </c:pt>
                <c:pt idx="95">
                  <c:v>2.4593646073544636E-2</c:v>
                </c:pt>
                <c:pt idx="96">
                  <c:v>2.4775470439161333E-2</c:v>
                </c:pt>
                <c:pt idx="97">
                  <c:v>2.495023367937256E-2</c:v>
                </c:pt>
                <c:pt idx="98">
                  <c:v>2.5117892592918172E-2</c:v>
                </c:pt>
                <c:pt idx="99">
                  <c:v>2.5278405788678175E-2</c:v>
                </c:pt>
                <c:pt idx="100">
                  <c:v>2.5431733702349683E-2</c:v>
                </c:pt>
                <c:pt idx="101">
                  <c:v>2.5577838554137037E-2</c:v>
                </c:pt>
                <c:pt idx="102">
                  <c:v>2.5716684411570687E-2</c:v>
                </c:pt>
                <c:pt idx="103">
                  <c:v>2.5848237108667401E-2</c:v>
                </c:pt>
                <c:pt idx="104">
                  <c:v>2.5972464300034467E-2</c:v>
                </c:pt>
                <c:pt idx="105">
                  <c:v>2.6089335449666594E-2</c:v>
                </c:pt>
                <c:pt idx="106">
                  <c:v>2.6198821783341094E-2</c:v>
                </c:pt>
                <c:pt idx="107">
                  <c:v>2.6300896360327296E-2</c:v>
                </c:pt>
                <c:pt idx="108">
                  <c:v>2.6395533981638294E-2</c:v>
                </c:pt>
                <c:pt idx="109">
                  <c:v>2.6482711262964836E-2</c:v>
                </c:pt>
                <c:pt idx="110">
                  <c:v>2.6562406608547452E-2</c:v>
                </c:pt>
                <c:pt idx="111">
                  <c:v>2.6634600218184479E-2</c:v>
                </c:pt>
                <c:pt idx="112">
                  <c:v>2.6699274006304993E-2</c:v>
                </c:pt>
                <c:pt idx="113">
                  <c:v>2.6756411732817481E-2</c:v>
                </c:pt>
                <c:pt idx="114">
                  <c:v>2.6805998912559987E-2</c:v>
                </c:pt>
                <c:pt idx="115">
                  <c:v>2.6848022841222549E-2</c:v>
                </c:pt>
                <c:pt idx="116">
                  <c:v>2.6882472577663338E-2</c:v>
                </c:pt>
                <c:pt idx="117">
                  <c:v>2.6909338945976715E-2</c:v>
                </c:pt>
                <c:pt idx="118">
                  <c:v>2.6928614536589564E-2</c:v>
                </c:pt>
                <c:pt idx="119">
                  <c:v>2.6936960619185095E-2</c:v>
                </c:pt>
                <c:pt idx="120">
                  <c:v>2.6937048849619529E-2</c:v>
                </c:pt>
                <c:pt idx="121">
                  <c:v>2.6937505331711589E-2</c:v>
                </c:pt>
                <c:pt idx="122">
                  <c:v>2.6939522707749856E-2</c:v>
                </c:pt>
                <c:pt idx="123">
                  <c:v>2.6944209680397201E-2</c:v>
                </c:pt>
                <c:pt idx="124">
                  <c:v>2.6942007505275724E-2</c:v>
                </c:pt>
                <c:pt idx="125">
                  <c:v>2.6932202629946684E-2</c:v>
                </c:pt>
                <c:pt idx="126">
                  <c:v>2.6914796239677696E-2</c:v>
                </c:pt>
                <c:pt idx="127">
                  <c:v>2.6889791268068387E-2</c:v>
                </c:pt>
                <c:pt idx="128">
                  <c:v>2.6857192378897204E-2</c:v>
                </c:pt>
                <c:pt idx="129">
                  <c:v>2.6817006086544928E-2</c:v>
                </c:pt>
                <c:pt idx="130">
                  <c:v>2.6769240603535759E-2</c:v>
                </c:pt>
                <c:pt idx="131">
                  <c:v>2.6713905973743433E-2</c:v>
                </c:pt>
                <c:pt idx="132">
                  <c:v>2.6651014001237507E-2</c:v>
                </c:pt>
                <c:pt idx="133">
                  <c:v>2.658057826440648E-2</c:v>
                </c:pt>
                <c:pt idx="134">
                  <c:v>2.6502614073010144E-2</c:v>
                </c:pt>
                <c:pt idx="135">
                  <c:v>2.6417138602100081E-2</c:v>
                </c:pt>
                <c:pt idx="136">
                  <c:v>2.6324170761770398E-2</c:v>
                </c:pt>
                <c:pt idx="137">
                  <c:v>2.6223731250156267E-2</c:v>
                </c:pt>
                <c:pt idx="138">
                  <c:v>2.6115842555000005E-2</c:v>
                </c:pt>
                <c:pt idx="139">
                  <c:v>2.6000528942734056E-2</c:v>
                </c:pt>
                <c:pt idx="140">
                  <c:v>2.5877816488128095E-2</c:v>
                </c:pt>
                <c:pt idx="141">
                  <c:v>2.5747733041767445E-2</c:v>
                </c:pt>
                <c:pt idx="142">
                  <c:v>2.5610308247856997E-2</c:v>
                </c:pt>
                <c:pt idx="143">
                  <c:v>2.5465573565097974E-2</c:v>
                </c:pt>
                <c:pt idx="144">
                  <c:v>2.5313562231701735E-2</c:v>
                </c:pt>
                <c:pt idx="145">
                  <c:v>2.5154309290677111E-2</c:v>
                </c:pt>
                <c:pt idx="146">
                  <c:v>2.4987851608396176E-2</c:v>
                </c:pt>
                <c:pt idx="147">
                  <c:v>2.4814227824783784E-2</c:v>
                </c:pt>
                <c:pt idx="148">
                  <c:v>2.4633478412549831E-2</c:v>
                </c:pt>
                <c:pt idx="149">
                  <c:v>2.4445645648618872E-2</c:v>
                </c:pt>
                <c:pt idx="150">
                  <c:v>2.4250773620655211E-2</c:v>
                </c:pt>
                <c:pt idx="151">
                  <c:v>2.4048908234513285E-2</c:v>
                </c:pt>
                <c:pt idx="152">
                  <c:v>2.384009720985672E-2</c:v>
                </c:pt>
                <c:pt idx="153">
                  <c:v>2.3624390088057036E-2</c:v>
                </c:pt>
                <c:pt idx="154">
                  <c:v>2.3401838230700727E-2</c:v>
                </c:pt>
                <c:pt idx="155">
                  <c:v>2.3172494822478781E-2</c:v>
                </c:pt>
                <c:pt idx="156">
                  <c:v>2.2936414886197017E-2</c:v>
                </c:pt>
                <c:pt idx="157">
                  <c:v>2.2693655242313579E-2</c:v>
                </c:pt>
                <c:pt idx="158">
                  <c:v>2.2444274563874576E-2</c:v>
                </c:pt>
                <c:pt idx="159">
                  <c:v>2.2188333348144629E-2</c:v>
                </c:pt>
                <c:pt idx="160">
                  <c:v>2.1925893921926044E-2</c:v>
                </c:pt>
                <c:pt idx="161">
                  <c:v>2.1657020433112923E-2</c:v>
                </c:pt>
                <c:pt idx="162">
                  <c:v>2.1381778875741438E-2</c:v>
                </c:pt>
                <c:pt idx="163">
                  <c:v>2.1100237070054612E-2</c:v>
                </c:pt>
                <c:pt idx="164">
                  <c:v>2.0812464668295623E-2</c:v>
                </c:pt>
                <c:pt idx="165">
                  <c:v>2.051853314657591E-2</c:v>
                </c:pt>
                <c:pt idx="166">
                  <c:v>2.0243020753890985E-2</c:v>
                </c:pt>
                <c:pt idx="167">
                  <c:v>2.0240499307372175E-2</c:v>
                </c:pt>
                <c:pt idx="168">
                  <c:v>2.0228856663191668E-2</c:v>
                </c:pt>
                <c:pt idx="169">
                  <c:v>2.0175064161594536E-2</c:v>
                </c:pt>
                <c:pt idx="170">
                  <c:v>1.9883453748224821E-2</c:v>
                </c:pt>
                <c:pt idx="171">
                  <c:v>1.9570939098752405E-2</c:v>
                </c:pt>
                <c:pt idx="172">
                  <c:v>1.9252577071855955E-2</c:v>
                </c:pt>
                <c:pt idx="173">
                  <c:v>1.8928448454870024E-2</c:v>
                </c:pt>
                <c:pt idx="174">
                  <c:v>1.8598635889784394E-2</c:v>
                </c:pt>
                <c:pt idx="175">
                  <c:v>1.8263223804619696E-2</c:v>
                </c:pt>
                <c:pt idx="176">
                  <c:v>1.7922298471327626E-2</c:v>
                </c:pt>
                <c:pt idx="177">
                  <c:v>1.7575947960366503E-2</c:v>
                </c:pt>
                <c:pt idx="178">
                  <c:v>1.7224262162991409E-2</c:v>
                </c:pt>
                <c:pt idx="179">
                  <c:v>1.6867332768377343E-2</c:v>
                </c:pt>
                <c:pt idx="180">
                  <c:v>1.6505253264253852E-2</c:v>
                </c:pt>
                <c:pt idx="181">
                  <c:v>1.6138118940675385E-2</c:v>
                </c:pt>
                <c:pt idx="182">
                  <c:v>1.5766026869992213E-2</c:v>
                </c:pt>
                <c:pt idx="183">
                  <c:v>1.5389075908151764E-2</c:v>
                </c:pt>
                <c:pt idx="184">
                  <c:v>1.5007366682437972E-2</c:v>
                </c:pt>
                <c:pt idx="185">
                  <c:v>1.4621001598207693E-2</c:v>
                </c:pt>
                <c:pt idx="186">
                  <c:v>1.423008480455808E-2</c:v>
                </c:pt>
                <c:pt idx="187">
                  <c:v>1.3834722206976117E-2</c:v>
                </c:pt>
                <c:pt idx="188">
                  <c:v>1.3435021444841867E-2</c:v>
                </c:pt>
                <c:pt idx="189">
                  <c:v>1.3031091895899759E-2</c:v>
                </c:pt>
                <c:pt idx="190">
                  <c:v>1.2623044654502421E-2</c:v>
                </c:pt>
                <c:pt idx="191">
                  <c:v>1.2210992503298726E-2</c:v>
                </c:pt>
                <c:pt idx="192">
                  <c:v>1.1795049940671104E-2</c:v>
                </c:pt>
                <c:pt idx="193">
                  <c:v>1.1375333137814875E-2</c:v>
                </c:pt>
                <c:pt idx="194">
                  <c:v>1.0951959922438659E-2</c:v>
                </c:pt>
                <c:pt idx="195">
                  <c:v>1.0525049786064535E-2</c:v>
                </c:pt>
                <c:pt idx="196">
                  <c:v>1.0094723852525472E-2</c:v>
                </c:pt>
                <c:pt idx="197">
                  <c:v>9.6611048606776873E-3</c:v>
                </c:pt>
                <c:pt idx="198">
                  <c:v>9.2243171562066354E-3</c:v>
                </c:pt>
                <c:pt idx="199">
                  <c:v>8.784486667781961E-3</c:v>
                </c:pt>
                <c:pt idx="200">
                  <c:v>8.3417408874257529E-3</c:v>
                </c:pt>
                <c:pt idx="201">
                  <c:v>7.8962088564650187E-3</c:v>
                </c:pt>
                <c:pt idx="202">
                  <c:v>7.4480211336217647E-3</c:v>
                </c:pt>
                <c:pt idx="203">
                  <c:v>6.9973097956200674E-3</c:v>
                </c:pt>
                <c:pt idx="204">
                  <c:v>6.5442083821247079E-3</c:v>
                </c:pt>
                <c:pt idx="205">
                  <c:v>6.0888519008608488E-3</c:v>
                </c:pt>
                <c:pt idx="206">
                  <c:v>5.6313767939253868E-3</c:v>
                </c:pt>
                <c:pt idx="207">
                  <c:v>5.1719209081188388E-3</c:v>
                </c:pt>
                <c:pt idx="208">
                  <c:v>4.7106234689343277E-3</c:v>
                </c:pt>
                <c:pt idx="209">
                  <c:v>4.2476250621350554E-3</c:v>
                </c:pt>
                <c:pt idx="210">
                  <c:v>3.7830675963129471E-3</c:v>
                </c:pt>
                <c:pt idx="211">
                  <c:v>3.3170942759533032E-3</c:v>
                </c:pt>
                <c:pt idx="212">
                  <c:v>2.8498495786483924E-3</c:v>
                </c:pt>
                <c:pt idx="213">
                  <c:v>2.3814792135913644E-3</c:v>
                </c:pt>
                <c:pt idx="214">
                  <c:v>1.9121300898834221E-3</c:v>
                </c:pt>
                <c:pt idx="215">
                  <c:v>1.4419502906337317E-3</c:v>
                </c:pt>
                <c:pt idx="216">
                  <c:v>9.7108903364732197E-4</c:v>
                </c:pt>
                <c:pt idx="217">
                  <c:v>4.9969663595220485E-4</c:v>
                </c:pt>
                <c:pt idx="218">
                  <c:v>2.7924477696026367E-5</c:v>
                </c:pt>
                <c:pt idx="219">
                  <c:v>-4.4407503537982742E-4</c:v>
                </c:pt>
                <c:pt idx="220">
                  <c:v>-9.1614851111270661E-4</c:v>
                </c:pt>
                <c:pt idx="221">
                  <c:v>-1.3881416107456967E-3</c:v>
                </c:pt>
                <c:pt idx="222">
                  <c:v>-1.8598990906130686E-3</c:v>
                </c:pt>
                <c:pt idx="223">
                  <c:v>-2.3312648425524458E-3</c:v>
                </c:pt>
                <c:pt idx="224">
                  <c:v>-2.8020819410651617E-3</c:v>
                </c:pt>
                <c:pt idx="225">
                  <c:v>-3.2721926816223056E-3</c:v>
                </c:pt>
                <c:pt idx="226">
                  <c:v>-3.7414386347838485E-3</c:v>
                </c:pt>
                <c:pt idx="227">
                  <c:v>-4.2096606830526644E-3</c:v>
                </c:pt>
                <c:pt idx="228">
                  <c:v>-4.676699085207554E-3</c:v>
                </c:pt>
                <c:pt idx="229">
                  <c:v>-5.1423934978556754E-3</c:v>
                </c:pt>
                <c:pt idx="230">
                  <c:v>-5.6065830622448309E-3</c:v>
                </c:pt>
                <c:pt idx="231">
                  <c:v>-6.069106421958295E-3</c:v>
                </c:pt>
                <c:pt idx="232">
                  <c:v>-6.529801796195109E-3</c:v>
                </c:pt>
                <c:pt idx="233">
                  <c:v>-6.988507027408622E-3</c:v>
                </c:pt>
                <c:pt idx="234">
                  <c:v>-7.4450596382310691E-3</c:v>
                </c:pt>
                <c:pt idx="235">
                  <c:v>-7.8992968866123964E-3</c:v>
                </c:pt>
                <c:pt idx="236">
                  <c:v>-8.3510558284893583E-3</c:v>
                </c:pt>
                <c:pt idx="237">
                  <c:v>-8.8001733588059725E-3</c:v>
                </c:pt>
                <c:pt idx="238">
                  <c:v>-9.2464863006725267E-3</c:v>
                </c:pt>
                <c:pt idx="239">
                  <c:v>-9.6898314450086891E-3</c:v>
                </c:pt>
                <c:pt idx="240">
                  <c:v>-1.0130045613818296E-2</c:v>
                </c:pt>
                <c:pt idx="241">
                  <c:v>-1.0566965736704426E-2</c:v>
                </c:pt>
                <c:pt idx="242">
                  <c:v>-1.1000428902479292E-2</c:v>
                </c:pt>
                <c:pt idx="243">
                  <c:v>-1.1430272443181648E-2</c:v>
                </c:pt>
                <c:pt idx="244">
                  <c:v>-1.1856333973910766E-2</c:v>
                </c:pt>
                <c:pt idx="245">
                  <c:v>-1.227845148294715E-2</c:v>
                </c:pt>
                <c:pt idx="246">
                  <c:v>-1.26964634011821E-2</c:v>
                </c:pt>
                <c:pt idx="247">
                  <c:v>-1.3110208661571572E-2</c:v>
                </c:pt>
                <c:pt idx="248">
                  <c:v>-1.3519526775078701E-2</c:v>
                </c:pt>
                <c:pt idx="249">
                  <c:v>-1.3924257913232692E-2</c:v>
                </c:pt>
                <c:pt idx="250">
                  <c:v>-1.4324242963520584E-2</c:v>
                </c:pt>
                <c:pt idx="251">
                  <c:v>-1.4719323620052044E-2</c:v>
                </c:pt>
                <c:pt idx="252">
                  <c:v>-1.4797447011922401E-2</c:v>
                </c:pt>
                <c:pt idx="253">
                  <c:v>-1.4800709869551128E-2</c:v>
                </c:pt>
                <c:pt idx="254">
                  <c:v>-1.4815367946339636E-2</c:v>
                </c:pt>
                <c:pt idx="255">
                  <c:v>-1.487804344418729E-2</c:v>
                </c:pt>
                <c:pt idx="256">
                  <c:v>-1.514180298952298E-2</c:v>
                </c:pt>
                <c:pt idx="257">
                  <c:v>-1.5526159020045853E-2</c:v>
                </c:pt>
                <c:pt idx="258">
                  <c:v>-1.5905128350396473E-2</c:v>
                </c:pt>
                <c:pt idx="259">
                  <c:v>-1.6278556751346904E-2</c:v>
                </c:pt>
                <c:pt idx="260">
                  <c:v>-1.6646291203980628E-2</c:v>
                </c:pt>
                <c:pt idx="261">
                  <c:v>-1.7008179965896108E-2</c:v>
                </c:pt>
                <c:pt idx="262">
                  <c:v>-1.7364072661464842E-2</c:v>
                </c:pt>
                <c:pt idx="263">
                  <c:v>-1.7713820369030422E-2</c:v>
                </c:pt>
                <c:pt idx="264">
                  <c:v>-1.80572756827308E-2</c:v>
                </c:pt>
                <c:pt idx="265">
                  <c:v>-1.8394292832312326E-2</c:v>
                </c:pt>
                <c:pt idx="266">
                  <c:v>-1.8724727746023278E-2</c:v>
                </c:pt>
                <c:pt idx="267">
                  <c:v>-1.9048438130365584E-2</c:v>
                </c:pt>
                <c:pt idx="268">
                  <c:v>-1.9365283578344841E-2</c:v>
                </c:pt>
                <c:pt idx="269">
                  <c:v>-1.967512563882776E-2</c:v>
                </c:pt>
                <c:pt idx="270">
                  <c:v>-1.9977827913124833E-2</c:v>
                </c:pt>
                <c:pt idx="271">
                  <c:v>-2.0273256157921284E-2</c:v>
                </c:pt>
                <c:pt idx="272">
                  <c:v>-2.0561278335685756E-2</c:v>
                </c:pt>
                <c:pt idx="273">
                  <c:v>-2.0841764734682085E-2</c:v>
                </c:pt>
                <c:pt idx="274">
                  <c:v>-2.1114588056874137E-2</c:v>
                </c:pt>
                <c:pt idx="275">
                  <c:v>-2.1379623501973328E-2</c:v>
                </c:pt>
                <c:pt idx="276">
                  <c:v>-2.1636748839724267E-2</c:v>
                </c:pt>
                <c:pt idx="277">
                  <c:v>-2.1885844531082523E-2</c:v>
                </c:pt>
                <c:pt idx="278">
                  <c:v>-2.2126793802659934E-2</c:v>
                </c:pt>
                <c:pt idx="279">
                  <c:v>-2.2359482731121656E-2</c:v>
                </c:pt>
                <c:pt idx="280">
                  <c:v>-2.2583800338339777E-2</c:v>
                </c:pt>
                <c:pt idx="281">
                  <c:v>-2.2799638683398807E-2</c:v>
                </c:pt>
                <c:pt idx="282">
                  <c:v>-2.3006892946389187E-2</c:v>
                </c:pt>
                <c:pt idx="283">
                  <c:v>-2.3205461518438841E-2</c:v>
                </c:pt>
                <c:pt idx="284">
                  <c:v>-2.3395246089110349E-2</c:v>
                </c:pt>
                <c:pt idx="285">
                  <c:v>-2.3576151721415986E-2</c:v>
                </c:pt>
                <c:pt idx="286">
                  <c:v>-2.3748086963944665E-2</c:v>
                </c:pt>
                <c:pt idx="287">
                  <c:v>-2.3910963901921042E-2</c:v>
                </c:pt>
                <c:pt idx="288">
                  <c:v>-2.4064698282327848E-2</c:v>
                </c:pt>
                <c:pt idx="289">
                  <c:v>-2.4209209540702731E-2</c:v>
                </c:pt>
                <c:pt idx="290">
                  <c:v>-2.4344420929911927E-2</c:v>
                </c:pt>
                <c:pt idx="291">
                  <c:v>-2.4470259581523907E-2</c:v>
                </c:pt>
                <c:pt idx="292">
                  <c:v>-2.4586656590576531E-2</c:v>
                </c:pt>
                <c:pt idx="293">
                  <c:v>-2.4693547052954307E-2</c:v>
                </c:pt>
                <c:pt idx="294">
                  <c:v>-2.4790870208624569E-2</c:v>
                </c:pt>
                <c:pt idx="295">
                  <c:v>-2.487856945009544E-2</c:v>
                </c:pt>
                <c:pt idx="296">
                  <c:v>-2.4956592420364642E-2</c:v>
                </c:pt>
                <c:pt idx="297">
                  <c:v>-2.5024891080407147E-2</c:v>
                </c:pt>
                <c:pt idx="298">
                  <c:v>-2.5083421763016554E-2</c:v>
                </c:pt>
                <c:pt idx="299">
                  <c:v>-2.5132145249215261E-2</c:v>
                </c:pt>
                <c:pt idx="300">
                  <c:v>-2.5171026804971582E-2</c:v>
                </c:pt>
                <c:pt idx="301">
                  <c:v>-2.5200036251438514E-2</c:v>
                </c:pt>
                <c:pt idx="302">
                  <c:v>-2.5219148032701651E-2</c:v>
                </c:pt>
                <c:pt idx="303">
                  <c:v>-2.5228341217278176E-2</c:v>
                </c:pt>
                <c:pt idx="304">
                  <c:v>-2.5227599594047537E-2</c:v>
                </c:pt>
                <c:pt idx="305">
                  <c:v>-2.5216911709638655E-2</c:v>
                </c:pt>
                <c:pt idx="306">
                  <c:v>-2.5196270857682154E-2</c:v>
                </c:pt>
                <c:pt idx="307">
                  <c:v>-2.5165675173444597E-2</c:v>
                </c:pt>
                <c:pt idx="308">
                  <c:v>-2.51251276333322E-2</c:v>
                </c:pt>
                <c:pt idx="309">
                  <c:v>-2.5074636084933946E-2</c:v>
                </c:pt>
                <c:pt idx="310">
                  <c:v>-2.5014213281721265E-2</c:v>
                </c:pt>
                <c:pt idx="311">
                  <c:v>-2.4943876872667428E-2</c:v>
                </c:pt>
                <c:pt idx="312">
                  <c:v>-2.4863649468341253E-2</c:v>
                </c:pt>
                <c:pt idx="313">
                  <c:v>-2.4773558585008834E-2</c:v>
                </c:pt>
                <c:pt idx="314">
                  <c:v>-2.4673636704409224E-2</c:v>
                </c:pt>
                <c:pt idx="315">
                  <c:v>-2.4563921235991295E-2</c:v>
                </c:pt>
                <c:pt idx="316">
                  <c:v>-2.4444454528396893E-2</c:v>
                </c:pt>
                <c:pt idx="317">
                  <c:v>-2.4315283874755376E-2</c:v>
                </c:pt>
                <c:pt idx="318">
                  <c:v>-2.4176461465929205E-2</c:v>
                </c:pt>
                <c:pt idx="319">
                  <c:v>-2.402804439125502E-2</c:v>
                </c:pt>
                <c:pt idx="320">
                  <c:v>-2.3870094606599397E-2</c:v>
                </c:pt>
                <c:pt idx="321">
                  <c:v>-2.3702678915403039E-2</c:v>
                </c:pt>
                <c:pt idx="322">
                  <c:v>-2.3525868921796683E-2</c:v>
                </c:pt>
                <c:pt idx="323">
                  <c:v>-2.3339740996673963E-2</c:v>
                </c:pt>
                <c:pt idx="324">
                  <c:v>-2.3144376239227098E-2</c:v>
                </c:pt>
                <c:pt idx="325">
                  <c:v>-2.2939860399783771E-2</c:v>
                </c:pt>
                <c:pt idx="326">
                  <c:v>-2.2726283862950343E-2</c:v>
                </c:pt>
                <c:pt idx="327">
                  <c:v>-2.2503741571090495E-2</c:v>
                </c:pt>
                <c:pt idx="328">
                  <c:v>-2.2272332948013483E-2</c:v>
                </c:pt>
                <c:pt idx="329">
                  <c:v>-2.2032161853678341E-2</c:v>
                </c:pt>
                <c:pt idx="330">
                  <c:v>-2.1783336483119097E-2</c:v>
                </c:pt>
                <c:pt idx="331">
                  <c:v>-2.1525969311701077E-2</c:v>
                </c:pt>
                <c:pt idx="332">
                  <c:v>-2.1260177008170955E-2</c:v>
                </c:pt>
                <c:pt idx="333">
                  <c:v>-2.0986080316303231E-2</c:v>
                </c:pt>
                <c:pt idx="334">
                  <c:v>-2.0728515776399923E-2</c:v>
                </c:pt>
              </c:numCache>
            </c:numRef>
          </c:yVal>
          <c:smooth val="0"/>
        </c:ser>
        <c:ser>
          <c:idx val="3"/>
          <c:order val="2"/>
          <c:tx>
            <c:v>L1</c:v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ReportFile2!$R$4917:$R$5987</c:f>
              <c:numCache>
                <c:formatCode>General</c:formatCode>
                <c:ptCount val="1071"/>
                <c:pt idx="0">
                  <c:v>4.8279100723540311E-6</c:v>
                </c:pt>
                <c:pt idx="1">
                  <c:v>2.9138751075058228E-5</c:v>
                </c:pt>
                <c:pt idx="2">
                  <c:v>1.4690138954582779E-4</c:v>
                </c:pt>
                <c:pt idx="3">
                  <c:v>5.6838855610358437E-4</c:v>
                </c:pt>
                <c:pt idx="4">
                  <c:v>1.145625054814695E-3</c:v>
                </c:pt>
                <c:pt idx="5">
                  <c:v>1.7211519311523139E-3</c:v>
                </c:pt>
                <c:pt idx="6">
                  <c:v>2.2947401461162996E-3</c:v>
                </c:pt>
                <c:pt idx="7">
                  <c:v>2.8661628944600379E-3</c:v>
                </c:pt>
                <c:pt idx="8">
                  <c:v>3.4351957467603678E-3</c:v>
                </c:pt>
                <c:pt idx="9">
                  <c:v>4.001616778087979E-3</c:v>
                </c:pt>
                <c:pt idx="10">
                  <c:v>4.5652067020680361E-3</c:v>
                </c:pt>
                <c:pt idx="11">
                  <c:v>5.1257489783765415E-3</c:v>
                </c:pt>
                <c:pt idx="12">
                  <c:v>5.6830299617334932E-3</c:v>
                </c:pt>
                <c:pt idx="13">
                  <c:v>6.236838981868797E-3</c:v>
                </c:pt>
                <c:pt idx="14">
                  <c:v>6.7869684747242668E-3</c:v>
                </c:pt>
                <c:pt idx="15">
                  <c:v>7.3332140947437478E-3</c:v>
                </c:pt>
                <c:pt idx="16">
                  <c:v>7.8753747927605908E-3</c:v>
                </c:pt>
                <c:pt idx="17">
                  <c:v>8.4132529324581606E-3</c:v>
                </c:pt>
                <c:pt idx="18">
                  <c:v>8.9466543736873363E-3</c:v>
                </c:pt>
                <c:pt idx="19">
                  <c:v>9.475388568888285E-3</c:v>
                </c:pt>
                <c:pt idx="20">
                  <c:v>9.9992686286612814E-3</c:v>
                </c:pt>
                <c:pt idx="21">
                  <c:v>1.0518111411327424E-2</c:v>
                </c:pt>
                <c:pt idx="22">
                  <c:v>1.1031737598915747E-2</c:v>
                </c:pt>
                <c:pt idx="23">
                  <c:v>1.1539971743610187E-2</c:v>
                </c:pt>
                <c:pt idx="24">
                  <c:v>1.204264235819961E-2</c:v>
                </c:pt>
                <c:pt idx="25">
                  <c:v>1.2539581950703512E-2</c:v>
                </c:pt>
                <c:pt idx="26">
                  <c:v>1.3030627083452696E-2</c:v>
                </c:pt>
                <c:pt idx="27">
                  <c:v>1.351561842436106E-2</c:v>
                </c:pt>
                <c:pt idx="28">
                  <c:v>1.3994400791565354E-2</c:v>
                </c:pt>
                <c:pt idx="29">
                  <c:v>1.4466823175582387E-2</c:v>
                </c:pt>
                <c:pt idx="30">
                  <c:v>1.4932738786399374E-2</c:v>
                </c:pt>
                <c:pt idx="31">
                  <c:v>1.5392005076482872E-2</c:v>
                </c:pt>
                <c:pt idx="32">
                  <c:v>1.5844483769637176E-2</c:v>
                </c:pt>
                <c:pt idx="33">
                  <c:v>1.6290040865613031E-2</c:v>
                </c:pt>
                <c:pt idx="34">
                  <c:v>1.6728546675083163E-2</c:v>
                </c:pt>
                <c:pt idx="35">
                  <c:v>1.7159875800846647E-2</c:v>
                </c:pt>
                <c:pt idx="36">
                  <c:v>1.7583907179069401E-2</c:v>
                </c:pt>
                <c:pt idx="37">
                  <c:v>1.8000524051907156E-2</c:v>
                </c:pt>
                <c:pt idx="38">
                  <c:v>1.8409613978430814E-2</c:v>
                </c:pt>
                <c:pt idx="39">
                  <c:v>1.8811068813739593E-2</c:v>
                </c:pt>
                <c:pt idx="40">
                  <c:v>1.9204784731579938E-2</c:v>
                </c:pt>
                <c:pt idx="41">
                  <c:v>1.9590662164485708E-2</c:v>
                </c:pt>
                <c:pt idx="42">
                  <c:v>1.9968605823060023E-2</c:v>
                </c:pt>
                <c:pt idx="43">
                  <c:v>2.033852466819833E-2</c:v>
                </c:pt>
                <c:pt idx="44">
                  <c:v>2.0700331865919859E-2</c:v>
                </c:pt>
                <c:pt idx="45">
                  <c:v>2.1053944788644266E-2</c:v>
                </c:pt>
                <c:pt idx="46">
                  <c:v>2.1399284957760563E-2</c:v>
                </c:pt>
                <c:pt idx="47">
                  <c:v>2.1736278036766452E-2</c:v>
                </c:pt>
                <c:pt idx="48">
                  <c:v>2.2064853781754185E-2</c:v>
                </c:pt>
                <c:pt idx="49">
                  <c:v>2.2384945999141617E-2</c:v>
                </c:pt>
                <c:pt idx="50">
                  <c:v>2.2696492515179228E-2</c:v>
                </c:pt>
                <c:pt idx="51">
                  <c:v>2.2999435130167334E-2</c:v>
                </c:pt>
                <c:pt idx="52">
                  <c:v>2.3293719579049691E-2</c:v>
                </c:pt>
                <c:pt idx="53">
                  <c:v>2.3579295462078702E-2</c:v>
                </c:pt>
                <c:pt idx="54">
                  <c:v>2.3856116221420327E-2</c:v>
                </c:pt>
                <c:pt idx="55">
                  <c:v>2.4124139085835689E-2</c:v>
                </c:pt>
                <c:pt idx="56">
                  <c:v>2.4383325016876296E-2</c:v>
                </c:pt>
                <c:pt idx="57">
                  <c:v>2.4633638638143475E-2</c:v>
                </c:pt>
                <c:pt idx="58">
                  <c:v>2.4875048224188571E-2</c:v>
                </c:pt>
                <c:pt idx="59">
                  <c:v>2.5107525592721409E-2</c:v>
                </c:pt>
                <c:pt idx="60">
                  <c:v>2.5331046085710008E-2</c:v>
                </c:pt>
                <c:pt idx="61">
                  <c:v>2.5545588504853885E-2</c:v>
                </c:pt>
                <c:pt idx="62">
                  <c:v>2.575113503397921E-2</c:v>
                </c:pt>
                <c:pt idx="63">
                  <c:v>2.5947671213423701E-2</c:v>
                </c:pt>
                <c:pt idx="64">
                  <c:v>2.6135185841870547E-2</c:v>
                </c:pt>
                <c:pt idx="65">
                  <c:v>2.631367094444018E-2</c:v>
                </c:pt>
                <c:pt idx="66">
                  <c:v>2.648312171592359E-2</c:v>
                </c:pt>
                <c:pt idx="67">
                  <c:v>2.6643536464700267E-2</c:v>
                </c:pt>
                <c:pt idx="68">
                  <c:v>2.6794916455471236E-2</c:v>
                </c:pt>
                <c:pt idx="69">
                  <c:v>2.6937266045523416E-2</c:v>
                </c:pt>
                <c:pt idx="70">
                  <c:v>2.7070592411341576E-2</c:v>
                </c:pt>
                <c:pt idx="71">
                  <c:v>2.7194905657992704E-2</c:v>
                </c:pt>
                <c:pt idx="72">
                  <c:v>2.731021862664371E-2</c:v>
                </c:pt>
                <c:pt idx="73">
                  <c:v>2.741654691168164E-2</c:v>
                </c:pt>
                <c:pt idx="74">
                  <c:v>2.7513908815224631E-2</c:v>
                </c:pt>
                <c:pt idx="75">
                  <c:v>2.7602325222961195E-2</c:v>
                </c:pt>
                <c:pt idx="76">
                  <c:v>2.7681819604098767E-2</c:v>
                </c:pt>
                <c:pt idx="77">
                  <c:v>2.7752417896031497E-2</c:v>
                </c:pt>
                <c:pt idx="78">
                  <c:v>2.7814148471405495E-2</c:v>
                </c:pt>
                <c:pt idx="79">
                  <c:v>2.786704210779006E-2</c:v>
                </c:pt>
                <c:pt idx="80">
                  <c:v>2.7911131954209967E-2</c:v>
                </c:pt>
                <c:pt idx="81">
                  <c:v>2.7946453305827401E-2</c:v>
                </c:pt>
                <c:pt idx="82">
                  <c:v>2.7973043771831373E-2</c:v>
                </c:pt>
                <c:pt idx="83">
                  <c:v>2.7990943103344327E-2</c:v>
                </c:pt>
                <c:pt idx="84">
                  <c:v>2.8000193158897901E-2</c:v>
                </c:pt>
                <c:pt idx="85">
                  <c:v>2.8000837800456313E-2</c:v>
                </c:pt>
                <c:pt idx="86">
                  <c:v>2.7992922926885291E-2</c:v>
                </c:pt>
                <c:pt idx="87">
                  <c:v>2.7976496426826231E-2</c:v>
                </c:pt>
                <c:pt idx="88">
                  <c:v>2.7951607971796823E-2</c:v>
                </c:pt>
                <c:pt idx="89">
                  <c:v>2.7918309187455363E-2</c:v>
                </c:pt>
                <c:pt idx="90">
                  <c:v>2.787665347190663E-2</c:v>
                </c:pt>
                <c:pt idx="91">
                  <c:v>2.7826695933206008E-2</c:v>
                </c:pt>
                <c:pt idx="92">
                  <c:v>2.7768493397453856E-2</c:v>
                </c:pt>
                <c:pt idx="93">
                  <c:v>2.7702104356781509E-2</c:v>
                </c:pt>
                <c:pt idx="94">
                  <c:v>2.7627588962839345E-2</c:v>
                </c:pt>
                <c:pt idx="95">
                  <c:v>2.7545008810929777E-2</c:v>
                </c:pt>
                <c:pt idx="96">
                  <c:v>2.7454427113152862E-2</c:v>
                </c:pt>
                <c:pt idx="97">
                  <c:v>2.7355908531042968E-2</c:v>
                </c:pt>
                <c:pt idx="98">
                  <c:v>2.7249519154826051E-2</c:v>
                </c:pt>
                <c:pt idx="99">
                  <c:v>2.7135326541664867E-2</c:v>
                </c:pt>
                <c:pt idx="100">
                  <c:v>2.7013399481419023E-2</c:v>
                </c:pt>
                <c:pt idx="101">
                  <c:v>2.6883808141102396E-2</c:v>
                </c:pt>
                <c:pt idx="102">
                  <c:v>2.674662403276535E-2</c:v>
                </c:pt>
                <c:pt idx="103">
                  <c:v>2.6601919783118339E-2</c:v>
                </c:pt>
                <c:pt idx="104">
                  <c:v>2.6449769340204994E-2</c:v>
                </c:pt>
                <c:pt idx="105">
                  <c:v>2.6290247739690142E-2</c:v>
                </c:pt>
                <c:pt idx="106">
                  <c:v>2.612343118488147E-2</c:v>
                </c:pt>
                <c:pt idx="107">
                  <c:v>2.5949396981709692E-2</c:v>
                </c:pt>
                <c:pt idx="108">
                  <c:v>2.5768223520836797E-2</c:v>
                </c:pt>
                <c:pt idx="109">
                  <c:v>2.5579990165183492E-2</c:v>
                </c:pt>
                <c:pt idx="110">
                  <c:v>2.5384777388588072E-2</c:v>
                </c:pt>
                <c:pt idx="111">
                  <c:v>2.5182666531730204E-2</c:v>
                </c:pt>
                <c:pt idx="112">
                  <c:v>2.4973739939789911E-2</c:v>
                </c:pt>
                <c:pt idx="113">
                  <c:v>2.4758080864037881E-2</c:v>
                </c:pt>
                <c:pt idx="114">
                  <c:v>2.4535773441795677E-2</c:v>
                </c:pt>
                <c:pt idx="115">
                  <c:v>2.4306902667347943E-2</c:v>
                </c:pt>
                <c:pt idx="116">
                  <c:v>2.407155437076983E-2</c:v>
                </c:pt>
                <c:pt idx="117">
                  <c:v>2.3829815200719463E-2</c:v>
                </c:pt>
                <c:pt idx="118">
                  <c:v>2.3581772563872078E-2</c:v>
                </c:pt>
                <c:pt idx="119">
                  <c:v>2.3327514650825252E-2</c:v>
                </c:pt>
                <c:pt idx="120">
                  <c:v>2.3067130373245665E-2</c:v>
                </c:pt>
                <c:pt idx="121">
                  <c:v>2.2800709367742398E-2</c:v>
                </c:pt>
                <c:pt idx="122">
                  <c:v>2.2528341940225995E-2</c:v>
                </c:pt>
                <c:pt idx="123">
                  <c:v>2.2250119081002606E-2</c:v>
                </c:pt>
                <c:pt idx="124">
                  <c:v>2.1966132416144236E-2</c:v>
                </c:pt>
                <c:pt idx="125">
                  <c:v>2.1676474196461792E-2</c:v>
                </c:pt>
                <c:pt idx="126">
                  <c:v>2.1381237296594913E-2</c:v>
                </c:pt>
                <c:pt idx="127">
                  <c:v>2.1080515148187373E-2</c:v>
                </c:pt>
                <c:pt idx="128">
                  <c:v>2.077440177006178E-2</c:v>
                </c:pt>
                <c:pt idx="129">
                  <c:v>2.0462991726938506E-2</c:v>
                </c:pt>
                <c:pt idx="130">
                  <c:v>2.0146380111909484E-2</c:v>
                </c:pt>
                <c:pt idx="131">
                  <c:v>1.9824662524021059E-2</c:v>
                </c:pt>
                <c:pt idx="132">
                  <c:v>1.9497935067044392E-2</c:v>
                </c:pt>
                <c:pt idx="133">
                  <c:v>1.9166294324418028E-2</c:v>
                </c:pt>
                <c:pt idx="134">
                  <c:v>1.8829837343183473E-2</c:v>
                </c:pt>
                <c:pt idx="135">
                  <c:v>1.8488661616088992E-2</c:v>
                </c:pt>
                <c:pt idx="136">
                  <c:v>1.8142865068166893E-2</c:v>
                </c:pt>
                <c:pt idx="137">
                  <c:v>1.7792546045725728E-2</c:v>
                </c:pt>
                <c:pt idx="138">
                  <c:v>1.743780329688362E-2</c:v>
                </c:pt>
                <c:pt idx="139">
                  <c:v>1.707873596993488E-2</c:v>
                </c:pt>
                <c:pt idx="140">
                  <c:v>1.6715443570367666E-2</c:v>
                </c:pt>
                <c:pt idx="141">
                  <c:v>1.6348025981168034E-2</c:v>
                </c:pt>
                <c:pt idx="142">
                  <c:v>1.5976583437779541E-2</c:v>
                </c:pt>
                <c:pt idx="143">
                  <c:v>1.5601216502906258E-2</c:v>
                </c:pt>
                <c:pt idx="144">
                  <c:v>1.5222026074205284E-2</c:v>
                </c:pt>
                <c:pt idx="145">
                  <c:v>1.4839113355780847E-2</c:v>
                </c:pt>
                <c:pt idx="146">
                  <c:v>1.4452579862249328E-2</c:v>
                </c:pt>
                <c:pt idx="147">
                  <c:v>1.4062527386474262E-2</c:v>
                </c:pt>
                <c:pt idx="148">
                  <c:v>1.3669058013299294E-2</c:v>
                </c:pt>
                <c:pt idx="149">
                  <c:v>1.3272274089177251E-2</c:v>
                </c:pt>
                <c:pt idx="150">
                  <c:v>1.2872278218321053E-2</c:v>
                </c:pt>
                <c:pt idx="151">
                  <c:v>1.2469173261334995E-2</c:v>
                </c:pt>
                <c:pt idx="152">
                  <c:v>1.2063062295329196E-2</c:v>
                </c:pt>
                <c:pt idx="153">
                  <c:v>1.165404864938783E-2</c:v>
                </c:pt>
                <c:pt idx="154">
                  <c:v>1.1242235848277731E-2</c:v>
                </c:pt>
                <c:pt idx="155">
                  <c:v>1.0827727637547585E-2</c:v>
                </c:pt>
                <c:pt idx="156">
                  <c:v>1.041062795278528E-2</c:v>
                </c:pt>
                <c:pt idx="157">
                  <c:v>9.9910409190287278E-3</c:v>
                </c:pt>
                <c:pt idx="158">
                  <c:v>9.5690708438316077E-3</c:v>
                </c:pt>
                <c:pt idx="159">
                  <c:v>9.1448222020346723E-3</c:v>
                </c:pt>
                <c:pt idx="160">
                  <c:v>8.7183996220360736E-3</c:v>
                </c:pt>
                <c:pt idx="161">
                  <c:v>8.2899078983258712E-3</c:v>
                </c:pt>
                <c:pt idx="162">
                  <c:v>7.8594519522422659E-3</c:v>
                </c:pt>
                <c:pt idx="163">
                  <c:v>7.4271368494154399E-3</c:v>
                </c:pt>
                <c:pt idx="164">
                  <c:v>6.9930677741630908E-3</c:v>
                </c:pt>
                <c:pt idx="165">
                  <c:v>6.5573500275402131E-3</c:v>
                </c:pt>
                <c:pt idx="166">
                  <c:v>6.1200890232636484E-3</c:v>
                </c:pt>
                <c:pt idx="167">
                  <c:v>5.6813902675438756E-3</c:v>
                </c:pt>
                <c:pt idx="168">
                  <c:v>5.241359354899406E-3</c:v>
                </c:pt>
                <c:pt idx="169">
                  <c:v>4.800101967056331E-3</c:v>
                </c:pt>
                <c:pt idx="170">
                  <c:v>4.3577238580479504E-3</c:v>
                </c:pt>
                <c:pt idx="171">
                  <c:v>3.9143308389619274E-3</c:v>
                </c:pt>
                <c:pt idx="172">
                  <c:v>3.4700287809669916E-3</c:v>
                </c:pt>
                <c:pt idx="173">
                  <c:v>3.0249236049582138E-3</c:v>
                </c:pt>
                <c:pt idx="174">
                  <c:v>2.5791212650411559E-3</c:v>
                </c:pt>
                <c:pt idx="175">
                  <c:v>2.1327277453429775E-3</c:v>
                </c:pt>
                <c:pt idx="176">
                  <c:v>1.6858490511933819E-3</c:v>
                </c:pt>
                <c:pt idx="177">
                  <c:v>1.2385911983503195E-3</c:v>
                </c:pt>
                <c:pt idx="178">
                  <c:v>7.9106020885525753E-4</c:v>
                </c:pt>
                <c:pt idx="179">
                  <c:v>3.4336209172358521E-4</c:v>
                </c:pt>
                <c:pt idx="180">
                  <c:v>-1.0439715462164484E-4</c:v>
                </c:pt>
                <c:pt idx="181">
                  <c:v>-5.5211155571581602E-4</c:v>
                </c:pt>
                <c:pt idx="182">
                  <c:v>-9.9967517629687965E-4</c:v>
                </c:pt>
                <c:pt idx="183">
                  <c:v>-1.4469821192500583E-3</c:v>
                </c:pt>
                <c:pt idx="184">
                  <c:v>-1.8939265425112607E-3</c:v>
                </c:pt>
                <c:pt idx="185">
                  <c:v>-2.3404026676171934E-3</c:v>
                </c:pt>
                <c:pt idx="186">
                  <c:v>-2.786304785829669E-3</c:v>
                </c:pt>
                <c:pt idx="187">
                  <c:v>-3.231527268924369E-3</c:v>
                </c:pt>
                <c:pt idx="188">
                  <c:v>-3.6759645881258656E-3</c:v>
                </c:pt>
                <c:pt idx="189">
                  <c:v>-4.1195113091681591E-3</c:v>
                </c:pt>
                <c:pt idx="190">
                  <c:v>-4.5620621163378504E-3</c:v>
                </c:pt>
                <c:pt idx="191">
                  <c:v>-5.0035118120431562E-3</c:v>
                </c:pt>
                <c:pt idx="192">
                  <c:v>-5.4437553333887227E-3</c:v>
                </c:pt>
                <c:pt idx="193">
                  <c:v>-5.8826877658762749E-3</c:v>
                </c:pt>
                <c:pt idx="194">
                  <c:v>-6.3202043501964077E-3</c:v>
                </c:pt>
                <c:pt idx="195">
                  <c:v>-6.7562004874701202E-3</c:v>
                </c:pt>
                <c:pt idx="196">
                  <c:v>-7.1905717632111052E-3</c:v>
                </c:pt>
                <c:pt idx="197">
                  <c:v>-7.623213952863717E-3</c:v>
                </c:pt>
                <c:pt idx="198">
                  <c:v>-8.0540230282676976E-3</c:v>
                </c:pt>
                <c:pt idx="199">
                  <c:v>-8.4828951838033014E-3</c:v>
                </c:pt>
                <c:pt idx="200">
                  <c:v>-8.9097268283269519E-3</c:v>
                </c:pt>
                <c:pt idx="201">
                  <c:v>-9.3344146209601072E-3</c:v>
                </c:pt>
                <c:pt idx="202">
                  <c:v>-9.7568554601048831E-3</c:v>
                </c:pt>
                <c:pt idx="203">
                  <c:v>-1.0176946519839631E-2</c:v>
                </c:pt>
                <c:pt idx="204">
                  <c:v>-1.059458524273593E-2</c:v>
                </c:pt>
                <c:pt idx="205">
                  <c:v>-1.1009669368236418E-2</c:v>
                </c:pt>
                <c:pt idx="206">
                  <c:v>-1.142209693425E-2</c:v>
                </c:pt>
                <c:pt idx="207">
                  <c:v>-1.1831766297830573E-2</c:v>
                </c:pt>
                <c:pt idx="208">
                  <c:v>-1.2238576151494986E-2</c:v>
                </c:pt>
                <c:pt idx="209">
                  <c:v>-1.2642425530952383E-2</c:v>
                </c:pt>
                <c:pt idx="210">
                  <c:v>-1.3043213839515452E-2</c:v>
                </c:pt>
                <c:pt idx="211">
                  <c:v>-1.3440840846389003E-2</c:v>
                </c:pt>
                <c:pt idx="212">
                  <c:v>-1.3835206720798838E-2</c:v>
                </c:pt>
                <c:pt idx="213">
                  <c:v>-1.422621203727099E-2</c:v>
                </c:pt>
                <c:pt idx="214">
                  <c:v>-1.4613757786996886E-2</c:v>
                </c:pt>
                <c:pt idx="215">
                  <c:v>-1.4997745412088632E-2</c:v>
                </c:pt>
                <c:pt idx="216">
                  <c:v>-1.5378076793965275E-2</c:v>
                </c:pt>
                <c:pt idx="217">
                  <c:v>-1.5754654294732284E-2</c:v>
                </c:pt>
                <c:pt idx="218">
                  <c:v>-1.6127380771401922E-2</c:v>
                </c:pt>
                <c:pt idx="219">
                  <c:v>-1.64961595750692E-2</c:v>
                </c:pt>
                <c:pt idx="220">
                  <c:v>-1.6860894584054192E-2</c:v>
                </c:pt>
                <c:pt idx="221">
                  <c:v>-1.7221490219898432E-2</c:v>
                </c:pt>
                <c:pt idx="222">
                  <c:v>-1.7577851456852627E-2</c:v>
                </c:pt>
                <c:pt idx="223">
                  <c:v>-1.7929883853420578E-2</c:v>
                </c:pt>
                <c:pt idx="224">
                  <c:v>-1.8277493567490376E-2</c:v>
                </c:pt>
                <c:pt idx="225">
                  <c:v>-1.8620587359924161E-2</c:v>
                </c:pt>
                <c:pt idx="226">
                  <c:v>-1.8959072634896712E-2</c:v>
                </c:pt>
                <c:pt idx="227">
                  <c:v>-1.929285744585647E-2</c:v>
                </c:pt>
                <c:pt idx="228">
                  <c:v>-1.9621850528061615E-2</c:v>
                </c:pt>
                <c:pt idx="229">
                  <c:v>-1.9945961302760582E-2</c:v>
                </c:pt>
                <c:pt idx="230">
                  <c:v>-2.0265099911009891E-2</c:v>
                </c:pt>
                <c:pt idx="231">
                  <c:v>-2.057917722566166E-2</c:v>
                </c:pt>
                <c:pt idx="232">
                  <c:v>-2.0888104877066473E-2</c:v>
                </c:pt>
                <c:pt idx="233">
                  <c:v>-2.1191795272336236E-2</c:v>
                </c:pt>
                <c:pt idx="234">
                  <c:v>-2.1490161628275314E-2</c:v>
                </c:pt>
                <c:pt idx="235">
                  <c:v>-2.1783117970719641E-2</c:v>
                </c:pt>
                <c:pt idx="236">
                  <c:v>-2.2070579177782747E-2</c:v>
                </c:pt>
                <c:pt idx="237">
                  <c:v>-2.2352460991978674E-2</c:v>
                </c:pt>
                <c:pt idx="238">
                  <c:v>-2.2628680045694835E-2</c:v>
                </c:pt>
                <c:pt idx="239">
                  <c:v>-2.2899153886311158E-2</c:v>
                </c:pt>
                <c:pt idx="240">
                  <c:v>-2.3163800998755195E-2</c:v>
                </c:pt>
                <c:pt idx="241">
                  <c:v>-2.3422540820079055E-2</c:v>
                </c:pt>
                <c:pt idx="242">
                  <c:v>-2.3675293796016246E-2</c:v>
                </c:pt>
                <c:pt idx="243">
                  <c:v>-2.3921981350606469E-2</c:v>
                </c:pt>
                <c:pt idx="244">
                  <c:v>-2.4162525962562919E-2</c:v>
                </c:pt>
                <c:pt idx="245">
                  <c:v>-2.4396851173863424E-2</c:v>
                </c:pt>
                <c:pt idx="246">
                  <c:v>-2.4624881595562944E-2</c:v>
                </c:pt>
                <c:pt idx="247">
                  <c:v>-2.484654295667969E-2</c:v>
                </c:pt>
                <c:pt idx="248">
                  <c:v>-2.5061762146636975E-2</c:v>
                </c:pt>
                <c:pt idx="249">
                  <c:v>-2.5270467162873275E-2</c:v>
                </c:pt>
                <c:pt idx="250">
                  <c:v>-2.5472587211309163E-2</c:v>
                </c:pt>
                <c:pt idx="251">
                  <c:v>-2.566805278363973E-2</c:v>
                </c:pt>
                <c:pt idx="252">
                  <c:v>-2.5856795527633699E-2</c:v>
                </c:pt>
                <c:pt idx="253">
                  <c:v>-2.6038748382273165E-2</c:v>
                </c:pt>
                <c:pt idx="254">
                  <c:v>-2.6213845609309467E-2</c:v>
                </c:pt>
                <c:pt idx="255">
                  <c:v>-2.6382022764268626E-2</c:v>
                </c:pt>
                <c:pt idx="256">
                  <c:v>-2.654321679300992E-2</c:v>
                </c:pt>
                <c:pt idx="257">
                  <c:v>-2.6697365997338462E-2</c:v>
                </c:pt>
                <c:pt idx="258">
                  <c:v>-2.6844410093615254E-2</c:v>
                </c:pt>
                <c:pt idx="259">
                  <c:v>-2.698429025943733E-2</c:v>
                </c:pt>
                <c:pt idx="260">
                  <c:v>-2.7116949068505737E-2</c:v>
                </c:pt>
                <c:pt idx="261">
                  <c:v>-2.7242330712582495E-2</c:v>
                </c:pt>
                <c:pt idx="262">
                  <c:v>-2.7360380806073406E-2</c:v>
                </c:pt>
                <c:pt idx="263">
                  <c:v>-2.747104652712655E-2</c:v>
                </c:pt>
                <c:pt idx="264">
                  <c:v>-2.7574276719555795E-2</c:v>
                </c:pt>
                <c:pt idx="265">
                  <c:v>-2.767002176400429E-2</c:v>
                </c:pt>
                <c:pt idx="266">
                  <c:v>-2.7758233696231267E-2</c:v>
                </c:pt>
                <c:pt idx="267">
                  <c:v>-2.7838866268437398E-2</c:v>
                </c:pt>
                <c:pt idx="268">
                  <c:v>-2.7911874902071074E-2</c:v>
                </c:pt>
                <c:pt idx="269">
                  <c:v>-2.7977216739690766E-2</c:v>
                </c:pt>
                <c:pt idx="270">
                  <c:v>-2.8034850728701155E-2</c:v>
                </c:pt>
                <c:pt idx="271">
                  <c:v>-2.8084737591456525E-2</c:v>
                </c:pt>
                <c:pt idx="272">
                  <c:v>-2.8126839875969492E-2</c:v>
                </c:pt>
                <c:pt idx="273">
                  <c:v>-2.8161121990230385E-2</c:v>
                </c:pt>
                <c:pt idx="274">
                  <c:v>-2.8187550235412244E-2</c:v>
                </c:pt>
                <c:pt idx="275">
                  <c:v>-2.8206092811421356E-2</c:v>
                </c:pt>
                <c:pt idx="276">
                  <c:v>-2.8216719882566604E-2</c:v>
                </c:pt>
                <c:pt idx="277">
                  <c:v>-2.8219403585598313E-2</c:v>
                </c:pt>
                <c:pt idx="278">
                  <c:v>-2.8214118067793205E-2</c:v>
                </c:pt>
                <c:pt idx="279">
                  <c:v>-2.8200839490491403E-2</c:v>
                </c:pt>
                <c:pt idx="280">
                  <c:v>-2.8179546125489289E-2</c:v>
                </c:pt>
                <c:pt idx="281">
                  <c:v>-2.8150218310585617E-2</c:v>
                </c:pt>
                <c:pt idx="282">
                  <c:v>-2.8112838543989733E-2</c:v>
                </c:pt>
                <c:pt idx="283">
                  <c:v>-2.8067391424060565E-2</c:v>
                </c:pt>
                <c:pt idx="284">
                  <c:v>-2.801386382527531E-2</c:v>
                </c:pt>
                <c:pt idx="285">
                  <c:v>-2.7952244728076753E-2</c:v>
                </c:pt>
                <c:pt idx="286">
                  <c:v>-2.7882525455638824E-2</c:v>
                </c:pt>
                <c:pt idx="287">
                  <c:v>-2.7804699572758135E-2</c:v>
                </c:pt>
                <c:pt idx="288">
                  <c:v>-2.7718762944074708E-2</c:v>
                </c:pt>
                <c:pt idx="289">
                  <c:v>-2.7624713725655493E-2</c:v>
                </c:pt>
                <c:pt idx="290">
                  <c:v>-2.7522552498292344E-2</c:v>
                </c:pt>
                <c:pt idx="291">
                  <c:v>-2.7412282228556517E-2</c:v>
                </c:pt>
                <c:pt idx="292">
                  <c:v>-2.7293908213576051E-2</c:v>
                </c:pt>
                <c:pt idx="293">
                  <c:v>-2.7167438314896604E-2</c:v>
                </c:pt>
                <c:pt idx="294">
                  <c:v>-2.7032882730731782E-2</c:v>
                </c:pt>
                <c:pt idx="295">
                  <c:v>-2.6890254258492861E-2</c:v>
                </c:pt>
                <c:pt idx="296">
                  <c:v>-2.6739568152511869E-2</c:v>
                </c:pt>
                <c:pt idx="297">
                  <c:v>-2.6580842205507035E-2</c:v>
                </c:pt>
                <c:pt idx="298">
                  <c:v>-2.6414096834755898E-2</c:v>
                </c:pt>
                <c:pt idx="299">
                  <c:v>-2.6239354957986932E-2</c:v>
                </c:pt>
                <c:pt idx="300">
                  <c:v>-2.6056642187363897E-2</c:v>
                </c:pt>
                <c:pt idx="301">
                  <c:v>-2.5865986719658396E-2</c:v>
                </c:pt>
                <c:pt idx="302">
                  <c:v>-2.5667419391883519E-2</c:v>
                </c:pt>
                <c:pt idx="303">
                  <c:v>-2.5460973781426567E-2</c:v>
                </c:pt>
                <c:pt idx="304">
                  <c:v>-2.5246686104703434E-2</c:v>
                </c:pt>
                <c:pt idx="305">
                  <c:v>-2.5024595280807308E-2</c:v>
                </c:pt>
                <c:pt idx="306">
                  <c:v>-2.4794743002610024E-2</c:v>
                </c:pt>
                <c:pt idx="307">
                  <c:v>-2.4557173680538068E-2</c:v>
                </c:pt>
                <c:pt idx="308">
                  <c:v>-2.431193450209769E-2</c:v>
                </c:pt>
                <c:pt idx="309">
                  <c:v>-2.4059075405085749E-2</c:v>
                </c:pt>
                <c:pt idx="310">
                  <c:v>-2.3798649144712292E-2</c:v>
                </c:pt>
                <c:pt idx="311">
                  <c:v>-2.3530711271140738E-2</c:v>
                </c:pt>
                <c:pt idx="312">
                  <c:v>-2.3255320136397074E-2</c:v>
                </c:pt>
                <c:pt idx="313">
                  <c:v>-2.2972536930448605E-2</c:v>
                </c:pt>
                <c:pt idx="314">
                  <c:v>-2.2682425666860757E-2</c:v>
                </c:pt>
                <c:pt idx="315">
                  <c:v>-2.2385053196546243E-2</c:v>
                </c:pt>
                <c:pt idx="316">
                  <c:v>-2.2080489228115958E-2</c:v>
                </c:pt>
                <c:pt idx="317">
                  <c:v>-2.17688063031217E-2</c:v>
                </c:pt>
                <c:pt idx="318">
                  <c:v>-2.1450079834181932E-2</c:v>
                </c:pt>
                <c:pt idx="319">
                  <c:v>-2.1124388073703822E-2</c:v>
                </c:pt>
                <c:pt idx="320">
                  <c:v>-2.0791812146099303E-2</c:v>
                </c:pt>
                <c:pt idx="321">
                  <c:v>-2.0452436006551198E-2</c:v>
                </c:pt>
                <c:pt idx="322">
                  <c:v>-2.0106346485980656E-2</c:v>
                </c:pt>
                <c:pt idx="323">
                  <c:v>-1.9753633240709466E-2</c:v>
                </c:pt>
                <c:pt idx="324">
                  <c:v>-1.9394388780414093E-2</c:v>
                </c:pt>
                <c:pt idx="325">
                  <c:v>-1.9028708448370828E-2</c:v>
                </c:pt>
                <c:pt idx="326">
                  <c:v>-1.8656690391502914E-2</c:v>
                </c:pt>
                <c:pt idx="327">
                  <c:v>-1.8278435595842215E-2</c:v>
                </c:pt>
                <c:pt idx="328">
                  <c:v>-1.7894047818891527E-2</c:v>
                </c:pt>
                <c:pt idx="329">
                  <c:v>-1.7503633621818077E-2</c:v>
                </c:pt>
                <c:pt idx="330">
                  <c:v>-1.7107302306319048E-2</c:v>
                </c:pt>
                <c:pt idx="331">
                  <c:v>-1.6705165944380693E-2</c:v>
                </c:pt>
                <c:pt idx="332">
                  <c:v>-1.6297339314547819E-2</c:v>
                </c:pt>
                <c:pt idx="333">
                  <c:v>-1.588393990575707E-2</c:v>
                </c:pt>
                <c:pt idx="334">
                  <c:v>-1.5465087879094185E-2</c:v>
                </c:pt>
                <c:pt idx="335">
                  <c:v>-1.5040906048175219E-2</c:v>
                </c:pt>
                <c:pt idx="336">
                  <c:v>-1.4611519841564502E-2</c:v>
                </c:pt>
                <c:pt idx="337">
                  <c:v>-1.4177057278114844E-2</c:v>
                </c:pt>
                <c:pt idx="338">
                  <c:v>-1.3737648939585805E-2</c:v>
                </c:pt>
                <c:pt idx="339">
                  <c:v>-1.3293427911675555E-2</c:v>
                </c:pt>
                <c:pt idx="340">
                  <c:v>-1.2844529771905909E-2</c:v>
                </c:pt>
                <c:pt idx="341">
                  <c:v>-1.2391092535161984E-2</c:v>
                </c:pt>
                <c:pt idx="342">
                  <c:v>-1.1933256617855627E-2</c:v>
                </c:pt>
                <c:pt idx="343">
                  <c:v>-1.1471164791411265E-2</c:v>
                </c:pt>
                <c:pt idx="344">
                  <c:v>-1.1004962135109184E-2</c:v>
                </c:pt>
                <c:pt idx="345">
                  <c:v>-1.0534795990262099E-2</c:v>
                </c:pt>
                <c:pt idx="346">
                  <c:v>-1.0060815905397336E-2</c:v>
                </c:pt>
                <c:pt idx="347">
                  <c:v>-9.5831735862919477E-3</c:v>
                </c:pt>
                <c:pt idx="348">
                  <c:v>-9.1020228427387325E-3</c:v>
                </c:pt>
                <c:pt idx="349">
                  <c:v>-8.6175195275842963E-3</c:v>
                </c:pt>
                <c:pt idx="350">
                  <c:v>-8.1298214789837526E-3</c:v>
                </c:pt>
                <c:pt idx="351">
                  <c:v>-7.6390884589016576E-3</c:v>
                </c:pt>
                <c:pt idx="352">
                  <c:v>-7.1454820927427491E-3</c:v>
                </c:pt>
                <c:pt idx="353">
                  <c:v>-6.6491658023092801E-3</c:v>
                </c:pt>
                <c:pt idx="354">
                  <c:v>-6.1503047342682934E-3</c:v>
                </c:pt>
                <c:pt idx="355">
                  <c:v>-5.6490657011326953E-3</c:v>
                </c:pt>
                <c:pt idx="356">
                  <c:v>-5.1456171020418428E-3</c:v>
                </c:pt>
                <c:pt idx="357">
                  <c:v>-4.6401288447629682E-3</c:v>
                </c:pt>
                <c:pt idx="358">
                  <c:v>-4.1327722886583722E-3</c:v>
                </c:pt>
                <c:pt idx="359">
                  <c:v>-3.623720158884357E-3</c:v>
                </c:pt>
                <c:pt idx="360">
                  <c:v>-3.113146456912198E-3</c:v>
                </c:pt>
                <c:pt idx="361">
                  <c:v>-2.601226400836642E-3</c:v>
                </c:pt>
                <c:pt idx="362">
                  <c:v>-2.0881363352497477E-3</c:v>
                </c:pt>
                <c:pt idx="363">
                  <c:v>-1.5740536466187902E-3</c:v>
                </c:pt>
                <c:pt idx="364">
                  <c:v>-1.0591566811617777E-3</c:v>
                </c:pt>
                <c:pt idx="365">
                  <c:v>-5.4362466397103314E-4</c:v>
                </c:pt>
                <c:pt idx="366">
                  <c:v>-2.7637604770998783E-5</c:v>
                </c:pt>
                <c:pt idx="367">
                  <c:v>4.8862378199446136E-4</c:v>
                </c:pt>
                <c:pt idx="368">
                  <c:v>1.004978168960389E-3</c:v>
                </c:pt>
                <c:pt idx="369">
                  <c:v>1.5212437073812834E-3</c:v>
                </c:pt>
                <c:pt idx="370">
                  <c:v>2.0372381160700418E-3</c:v>
                </c:pt>
                <c:pt idx="371">
                  <c:v>2.5527787687936363E-3</c:v>
                </c:pt>
                <c:pt idx="372">
                  <c:v>3.0676827902009979E-3</c:v>
                </c:pt>
                <c:pt idx="373">
                  <c:v>3.5817671517238917E-3</c:v>
                </c:pt>
                <c:pt idx="374">
                  <c:v>4.0948487514640107E-3</c:v>
                </c:pt>
                <c:pt idx="375">
                  <c:v>4.6067445219427272E-3</c:v>
                </c:pt>
                <c:pt idx="376">
                  <c:v>5.1172715151512694E-3</c:v>
                </c:pt>
                <c:pt idx="377">
                  <c:v>5.6262469990945967E-3</c:v>
                </c:pt>
                <c:pt idx="378">
                  <c:v>6.1334885512465045E-3</c:v>
                </c:pt>
                <c:pt idx="379">
                  <c:v>6.6388141464992015E-3</c:v>
                </c:pt>
                <c:pt idx="380">
                  <c:v>7.142042260327431E-3</c:v>
                </c:pt>
                <c:pt idx="381">
                  <c:v>7.6429919588714666E-3</c:v>
                </c:pt>
                <c:pt idx="382">
                  <c:v>8.1414829900771195E-3</c:v>
                </c:pt>
                <c:pt idx="383">
                  <c:v>8.6373358635762534E-3</c:v>
                </c:pt>
                <c:pt idx="384">
                  <c:v>9.1303719747970174E-3</c:v>
                </c:pt>
                <c:pt idx="385">
                  <c:v>9.6204136624177782E-3</c:v>
                </c:pt>
                <c:pt idx="386">
                  <c:v>1.010728431347978E-2</c:v>
                </c:pt>
                <c:pt idx="387">
                  <c:v>1.059080845361204E-2</c:v>
                </c:pt>
                <c:pt idx="388">
                  <c:v>1.1070811840740588E-2</c:v>
                </c:pt>
                <c:pt idx="389">
                  <c:v>1.1547121527006583E-2</c:v>
                </c:pt>
                <c:pt idx="390">
                  <c:v>1.2019565979544474E-2</c:v>
                </c:pt>
                <c:pt idx="391">
                  <c:v>1.2487975138567321E-2</c:v>
                </c:pt>
                <c:pt idx="392">
                  <c:v>1.2952180520240318E-2</c:v>
                </c:pt>
                <c:pt idx="393">
                  <c:v>1.3412015276006608E-2</c:v>
                </c:pt>
                <c:pt idx="394">
                  <c:v>1.3867314300756011E-2</c:v>
                </c:pt>
                <c:pt idx="395">
                  <c:v>1.4317914288739034E-2</c:v>
                </c:pt>
                <c:pt idx="396">
                  <c:v>1.4763653823315171E-2</c:v>
                </c:pt>
                <c:pt idx="397">
                  <c:v>1.520437344471544E-2</c:v>
                </c:pt>
                <c:pt idx="398">
                  <c:v>1.563991573295977E-2</c:v>
                </c:pt>
                <c:pt idx="399">
                  <c:v>1.6070125375038841E-2</c:v>
                </c:pt>
                <c:pt idx="400">
                  <c:v>1.6494849234011701E-2</c:v>
                </c:pt>
                <c:pt idx="401">
                  <c:v>1.6913936409607457E-2</c:v>
                </c:pt>
                <c:pt idx="402">
                  <c:v>1.7327238319922625E-2</c:v>
                </c:pt>
                <c:pt idx="403">
                  <c:v>1.7734608766247262E-2</c:v>
                </c:pt>
                <c:pt idx="404">
                  <c:v>1.8135903970624059E-2</c:v>
                </c:pt>
                <c:pt idx="405">
                  <c:v>1.8530982659055745E-2</c:v>
                </c:pt>
                <c:pt idx="406">
                  <c:v>1.8919706110362661E-2</c:v>
                </c:pt>
                <c:pt idx="407">
                  <c:v>1.930193821394708E-2</c:v>
                </c:pt>
                <c:pt idx="408">
                  <c:v>1.967754551765789E-2</c:v>
                </c:pt>
                <c:pt idx="409">
                  <c:v>2.0046397286506999E-2</c:v>
                </c:pt>
                <c:pt idx="410">
                  <c:v>2.0408365547912217E-2</c:v>
                </c:pt>
                <c:pt idx="411">
                  <c:v>2.0763325133957726E-2</c:v>
                </c:pt>
                <c:pt idx="412">
                  <c:v>2.1111153725327993E-2</c:v>
                </c:pt>
                <c:pt idx="413">
                  <c:v>2.1451731903873117E-2</c:v>
                </c:pt>
                <c:pt idx="414">
                  <c:v>2.1784943185885679E-2</c:v>
                </c:pt>
                <c:pt idx="415">
                  <c:v>2.2110674043608964E-2</c:v>
                </c:pt>
                <c:pt idx="416">
                  <c:v>2.2428813977237817E-2</c:v>
                </c:pt>
                <c:pt idx="417">
                  <c:v>2.2739255516829034E-2</c:v>
                </c:pt>
                <c:pt idx="418">
                  <c:v>2.3041894247483957E-2</c:v>
                </c:pt>
                <c:pt idx="419">
                  <c:v>2.3336628866236778E-2</c:v>
                </c:pt>
                <c:pt idx="420">
                  <c:v>2.3623361197968935E-2</c:v>
                </c:pt>
                <c:pt idx="421">
                  <c:v>2.3901996208348764E-2</c:v>
                </c:pt>
                <c:pt idx="422">
                  <c:v>2.4172442027469258E-2</c:v>
                </c:pt>
                <c:pt idx="423">
                  <c:v>2.4434609990303079E-2</c:v>
                </c:pt>
                <c:pt idx="424">
                  <c:v>2.4688414629986784E-2</c:v>
                </c:pt>
                <c:pt idx="425">
                  <c:v>2.4933773701614349E-2</c:v>
                </c:pt>
                <c:pt idx="426">
                  <c:v>2.5170608200010353E-2</c:v>
                </c:pt>
                <c:pt idx="427">
                  <c:v>2.5398842383006524E-2</c:v>
                </c:pt>
                <c:pt idx="428">
                  <c:v>2.5618403740623762E-2</c:v>
                </c:pt>
                <c:pt idx="429">
                  <c:v>2.5829223061781034E-2</c:v>
                </c:pt>
                <c:pt idx="430">
                  <c:v>2.6031234389593119E-2</c:v>
                </c:pt>
                <c:pt idx="431">
                  <c:v>2.6224375054731412E-2</c:v>
                </c:pt>
                <c:pt idx="432">
                  <c:v>2.6408585675972145E-2</c:v>
                </c:pt>
                <c:pt idx="433">
                  <c:v>2.6583810133686051E-2</c:v>
                </c:pt>
                <c:pt idx="434">
                  <c:v>2.6749995648059369E-2</c:v>
                </c:pt>
                <c:pt idx="435">
                  <c:v>2.6907092636987512E-2</c:v>
                </c:pt>
                <c:pt idx="436">
                  <c:v>2.7055054885998926E-2</c:v>
                </c:pt>
                <c:pt idx="437">
                  <c:v>2.7193839391881018E-2</c:v>
                </c:pt>
                <c:pt idx="438">
                  <c:v>2.7323406440241699E-2</c:v>
                </c:pt>
                <c:pt idx="439">
                  <c:v>2.7443719619866271E-2</c:v>
                </c:pt>
                <c:pt idx="440">
                  <c:v>2.7554745711877191E-2</c:v>
                </c:pt>
                <c:pt idx="441">
                  <c:v>2.7656454780076833E-2</c:v>
                </c:pt>
                <c:pt idx="442">
                  <c:v>2.7748820089405907E-2</c:v>
                </c:pt>
                <c:pt idx="443">
                  <c:v>2.7831818176122725E-2</c:v>
                </c:pt>
                <c:pt idx="444">
                  <c:v>2.7905428746629136E-2</c:v>
                </c:pt>
                <c:pt idx="445">
                  <c:v>2.7969634737003892E-2</c:v>
                </c:pt>
                <c:pt idx="446">
                  <c:v>2.802442222389959E-2</c:v>
                </c:pt>
                <c:pt idx="447">
                  <c:v>2.8069780488991777E-2</c:v>
                </c:pt>
                <c:pt idx="448">
                  <c:v>2.8105701911779454E-2</c:v>
                </c:pt>
                <c:pt idx="449">
                  <c:v>2.8132182053165727E-2</c:v>
                </c:pt>
                <c:pt idx="450">
                  <c:v>2.8149219550963875E-2</c:v>
                </c:pt>
                <c:pt idx="451">
                  <c:v>2.8156816168404111E-2</c:v>
                </c:pt>
                <c:pt idx="452">
                  <c:v>2.8154976714984729E-2</c:v>
                </c:pt>
                <c:pt idx="453">
                  <c:v>2.8143709090682034E-2</c:v>
                </c:pt>
                <c:pt idx="454">
                  <c:v>2.8123024205256451E-2</c:v>
                </c:pt>
                <c:pt idx="455">
                  <c:v>2.8092935951134542E-2</c:v>
                </c:pt>
                <c:pt idx="456">
                  <c:v>2.8053461244271133E-2</c:v>
                </c:pt>
                <c:pt idx="457">
                  <c:v>2.8004620006423366E-2</c:v>
                </c:pt>
                <c:pt idx="458">
                  <c:v>2.7946435018729156E-2</c:v>
                </c:pt>
                <c:pt idx="459">
                  <c:v>2.7878932054881535E-2</c:v>
                </c:pt>
                <c:pt idx="460">
                  <c:v>2.7802139765143528E-2</c:v>
                </c:pt>
                <c:pt idx="461">
                  <c:v>2.7716089636778404E-2</c:v>
                </c:pt>
                <c:pt idx="462">
                  <c:v>2.7620816077275057E-2</c:v>
                </c:pt>
                <c:pt idx="463">
                  <c:v>2.7516356271874549E-2</c:v>
                </c:pt>
                <c:pt idx="464">
                  <c:v>2.7402750198436836E-2</c:v>
                </c:pt>
                <c:pt idx="465">
                  <c:v>2.7280040659161429E-2</c:v>
                </c:pt>
                <c:pt idx="466">
                  <c:v>2.7148273148729973E-2</c:v>
                </c:pt>
                <c:pt idx="467">
                  <c:v>2.7007495954804759E-2</c:v>
                </c:pt>
                <c:pt idx="468">
                  <c:v>2.6857759974088121E-2</c:v>
                </c:pt>
                <c:pt idx="469">
                  <c:v>2.6699118829885918E-2</c:v>
                </c:pt>
                <c:pt idx="470">
                  <c:v>2.6531628831968898E-2</c:v>
                </c:pt>
                <c:pt idx="471">
                  <c:v>2.6355348827321792E-2</c:v>
                </c:pt>
                <c:pt idx="472">
                  <c:v>2.6170340305060845E-2</c:v>
                </c:pt>
                <c:pt idx="473">
                  <c:v>2.5976667305530523E-2</c:v>
                </c:pt>
                <c:pt idx="474">
                  <c:v>2.5774396432068521E-2</c:v>
                </c:pt>
                <c:pt idx="475">
                  <c:v>2.5563596783839373E-2</c:v>
                </c:pt>
                <c:pt idx="476">
                  <c:v>2.5344339936217316E-2</c:v>
                </c:pt>
                <c:pt idx="477">
                  <c:v>2.5116699956489186E-2</c:v>
                </c:pt>
                <c:pt idx="478">
                  <c:v>2.488075332284451E-2</c:v>
                </c:pt>
                <c:pt idx="479">
                  <c:v>2.4636578929453153E-2</c:v>
                </c:pt>
                <c:pt idx="480">
                  <c:v>2.4384258054052931E-2</c:v>
                </c:pt>
                <c:pt idx="481">
                  <c:v>2.4123874311943065E-2</c:v>
                </c:pt>
                <c:pt idx="482">
                  <c:v>2.3855513658563143E-2</c:v>
                </c:pt>
                <c:pt idx="483">
                  <c:v>2.3579264349219312E-2</c:v>
                </c:pt>
                <c:pt idx="484">
                  <c:v>2.3295216904518804E-2</c:v>
                </c:pt>
                <c:pt idx="485">
                  <c:v>2.3003464083007186E-2</c:v>
                </c:pt>
                <c:pt idx="486">
                  <c:v>2.2704100876845767E-2</c:v>
                </c:pt>
                <c:pt idx="487">
                  <c:v>2.2397224461073145E-2</c:v>
                </c:pt>
                <c:pt idx="488">
                  <c:v>2.2082934169245852E-2</c:v>
                </c:pt>
                <c:pt idx="489">
                  <c:v>2.1761331461062627E-2</c:v>
                </c:pt>
                <c:pt idx="490">
                  <c:v>2.1432519936803649E-2</c:v>
                </c:pt>
                <c:pt idx="491">
                  <c:v>2.1096605239335001E-2</c:v>
                </c:pt>
                <c:pt idx="492">
                  <c:v>2.0753695083979323E-2</c:v>
                </c:pt>
                <c:pt idx="493">
                  <c:v>2.0403899204581053E-2</c:v>
                </c:pt>
                <c:pt idx="494">
                  <c:v>2.0047329339196004E-2</c:v>
                </c:pt>
                <c:pt idx="495">
                  <c:v>1.9684099186672778E-2</c:v>
                </c:pt>
                <c:pt idx="496">
                  <c:v>1.9314324391044239E-2</c:v>
                </c:pt>
                <c:pt idx="497">
                  <c:v>1.8938122503346609E-2</c:v>
                </c:pt>
                <c:pt idx="498">
                  <c:v>1.8555612976000637E-2</c:v>
                </c:pt>
                <c:pt idx="499">
                  <c:v>1.8166917097606906E-2</c:v>
                </c:pt>
                <c:pt idx="500">
                  <c:v>1.7772157994710859E-2</c:v>
                </c:pt>
                <c:pt idx="501">
                  <c:v>1.7371460599258617E-2</c:v>
                </c:pt>
                <c:pt idx="502">
                  <c:v>1.696495160564758E-2</c:v>
                </c:pt>
                <c:pt idx="503">
                  <c:v>1.6552759451191022E-2</c:v>
                </c:pt>
                <c:pt idx="504">
                  <c:v>1.613501428954427E-2</c:v>
                </c:pt>
                <c:pt idx="505">
                  <c:v>1.5711847955584727E-2</c:v>
                </c:pt>
                <c:pt idx="506">
                  <c:v>1.528339394228834E-2</c:v>
                </c:pt>
                <c:pt idx="507">
                  <c:v>1.4849787359766645E-2</c:v>
                </c:pt>
                <c:pt idx="508">
                  <c:v>1.4411164930118453E-2</c:v>
                </c:pt>
                <c:pt idx="509">
                  <c:v>1.3967664919446147E-2</c:v>
                </c:pt>
                <c:pt idx="510">
                  <c:v>1.3519427144136252E-2</c:v>
                </c:pt>
                <c:pt idx="511">
                  <c:v>1.3066592921077E-2</c:v>
                </c:pt>
                <c:pt idx="512">
                  <c:v>1.2609305035872077E-2</c:v>
                </c:pt>
                <c:pt idx="513">
                  <c:v>1.2147707719916906E-2</c:v>
                </c:pt>
                <c:pt idx="514">
                  <c:v>1.1681946621210016E-2</c:v>
                </c:pt>
                <c:pt idx="515">
                  <c:v>1.1212168758757256E-2</c:v>
                </c:pt>
                <c:pt idx="516">
                  <c:v>1.0738522508831741E-2</c:v>
                </c:pt>
                <c:pt idx="517">
                  <c:v>1.026115755131631E-2</c:v>
                </c:pt>
                <c:pt idx="518">
                  <c:v>9.7802248548284273E-3</c:v>
                </c:pt>
                <c:pt idx="519">
                  <c:v>9.2958766469133786E-3</c:v>
                </c:pt>
                <c:pt idx="520">
                  <c:v>8.8082663567043296E-3</c:v>
                </c:pt>
                <c:pt idx="521">
                  <c:v>8.3175486070076136E-3</c:v>
                </c:pt>
                <c:pt idx="522">
                  <c:v>7.823879167965184E-3</c:v>
                </c:pt>
                <c:pt idx="523">
                  <c:v>7.3274149219168284E-3</c:v>
                </c:pt>
                <c:pt idx="524">
                  <c:v>6.8283138299702235E-3</c:v>
                </c:pt>
                <c:pt idx="525">
                  <c:v>6.3267349072033182E-3</c:v>
                </c:pt>
                <c:pt idx="526">
                  <c:v>5.8228381662013308E-3</c:v>
                </c:pt>
                <c:pt idx="527">
                  <c:v>5.3167846008297893E-3</c:v>
                </c:pt>
                <c:pt idx="528">
                  <c:v>4.8087361395692798E-3</c:v>
                </c:pt>
                <c:pt idx="529">
                  <c:v>4.2988556123118192E-3</c:v>
                </c:pt>
                <c:pt idx="530">
                  <c:v>3.7873067064483055E-3</c:v>
                </c:pt>
                <c:pt idx="531">
                  <c:v>3.2742539343759073E-3</c:v>
                </c:pt>
                <c:pt idx="532">
                  <c:v>2.7598626061666721E-3</c:v>
                </c:pt>
                <c:pt idx="533">
                  <c:v>2.2442987624951539E-3</c:v>
                </c:pt>
                <c:pt idx="534">
                  <c:v>1.7277291632080084E-3</c:v>
                </c:pt>
                <c:pt idx="535">
                  <c:v>1.2103212364112216E-3</c:v>
                </c:pt>
                <c:pt idx="536">
                  <c:v>6.9224303237868496E-4</c:v>
                </c:pt>
                <c:pt idx="537">
                  <c:v>1.7366319277783607E-4</c:v>
                </c:pt>
                <c:pt idx="538">
                  <c:v>-3.4524909558106905E-4</c:v>
                </c:pt>
                <c:pt idx="539">
                  <c:v>-8.6432414467188447E-4</c:v>
                </c:pt>
                <c:pt idx="540">
                  <c:v>-1.3833918038394055E-3</c:v>
                </c:pt>
                <c:pt idx="541">
                  <c:v>-1.9022815000624782E-3</c:v>
                </c:pt>
                <c:pt idx="542">
                  <c:v>-2.4208222922229823E-3</c:v>
                </c:pt>
                <c:pt idx="543">
                  <c:v>-2.9388429048805291E-3</c:v>
                </c:pt>
                <c:pt idx="544">
                  <c:v>-3.4561717767984451E-3</c:v>
                </c:pt>
                <c:pt idx="545">
                  <c:v>-3.9726371078660254E-3</c:v>
                </c:pt>
                <c:pt idx="546">
                  <c:v>-4.4880669006550997E-3</c:v>
                </c:pt>
                <c:pt idx="547">
                  <c:v>-5.00228901230054E-3</c:v>
                </c:pt>
                <c:pt idx="548">
                  <c:v>-5.5151311916867068E-3</c:v>
                </c:pt>
                <c:pt idx="549">
                  <c:v>-6.0264211464355778E-3</c:v>
                </c:pt>
                <c:pt idx="550">
                  <c:v>-6.5359865624050242E-3</c:v>
                </c:pt>
                <c:pt idx="551">
                  <c:v>-7.0436551845827148E-3</c:v>
                </c:pt>
                <c:pt idx="552">
                  <c:v>-7.5492548366795928E-3</c:v>
                </c:pt>
                <c:pt idx="553">
                  <c:v>-8.0526134936501782E-3</c:v>
                </c:pt>
                <c:pt idx="554">
                  <c:v>-8.5535593166261494E-3</c:v>
                </c:pt>
                <c:pt idx="555">
                  <c:v>-9.0519207158383311E-3</c:v>
                </c:pt>
                <c:pt idx="556">
                  <c:v>-9.5475263916242874E-3</c:v>
                </c:pt>
                <c:pt idx="557">
                  <c:v>-1.0040205394486872E-2</c:v>
                </c:pt>
                <c:pt idx="558">
                  <c:v>-1.0529787173022736E-2</c:v>
                </c:pt>
                <c:pt idx="559">
                  <c:v>-1.1016101631739697E-2</c:v>
                </c:pt>
                <c:pt idx="560">
                  <c:v>-1.1498979177432322E-2</c:v>
                </c:pt>
                <c:pt idx="561">
                  <c:v>-1.1978250784189945E-2</c:v>
                </c:pt>
                <c:pt idx="562">
                  <c:v>-1.2453748040806225E-2</c:v>
                </c:pt>
                <c:pt idx="563">
                  <c:v>-1.2925303200951642E-2</c:v>
                </c:pt>
                <c:pt idx="564">
                  <c:v>-1.3392749259938544E-2</c:v>
                </c:pt>
                <c:pt idx="565">
                  <c:v>-1.3855919982823105E-2</c:v>
                </c:pt>
                <c:pt idx="566">
                  <c:v>-1.4314649982916977E-2</c:v>
                </c:pt>
                <c:pt idx="567">
                  <c:v>-1.4768774778446956E-2</c:v>
                </c:pt>
                <c:pt idx="568">
                  <c:v>-1.5218130828556865E-2</c:v>
                </c:pt>
                <c:pt idx="569">
                  <c:v>-1.5662555624061037E-2</c:v>
                </c:pt>
                <c:pt idx="570">
                  <c:v>-1.6101887720330985E-2</c:v>
                </c:pt>
                <c:pt idx="571">
                  <c:v>-1.6535966805211397E-2</c:v>
                </c:pt>
                <c:pt idx="572">
                  <c:v>-1.6964633767415069E-2</c:v>
                </c:pt>
                <c:pt idx="573">
                  <c:v>-1.7387730740759281E-2</c:v>
                </c:pt>
                <c:pt idx="574">
                  <c:v>-1.7805101181434579E-2</c:v>
                </c:pt>
                <c:pt idx="575">
                  <c:v>-1.8216589910001399E-2</c:v>
                </c:pt>
                <c:pt idx="576">
                  <c:v>-1.8622043198325399E-2</c:v>
                </c:pt>
                <c:pt idx="577">
                  <c:v>-1.9021308802304359E-2</c:v>
                </c:pt>
                <c:pt idx="578">
                  <c:v>-1.9414236045674077E-2</c:v>
                </c:pt>
                <c:pt idx="579">
                  <c:v>-1.9800675874943E-2</c:v>
                </c:pt>
                <c:pt idx="580">
                  <c:v>-2.0180480905327414E-2</c:v>
                </c:pt>
                <c:pt idx="581">
                  <c:v>-2.0553505528595518E-2</c:v>
                </c:pt>
                <c:pt idx="582">
                  <c:v>-2.0919605927315017E-2</c:v>
                </c:pt>
                <c:pt idx="583">
                  <c:v>-2.1278640157268436E-2</c:v>
                </c:pt>
                <c:pt idx="584">
                  <c:v>-2.1630468220641831E-2</c:v>
                </c:pt>
                <c:pt idx="585">
                  <c:v>-2.1974952118478143E-2</c:v>
                </c:pt>
                <c:pt idx="586">
                  <c:v>-2.2311955909182481E-2</c:v>
                </c:pt>
                <c:pt idx="587">
                  <c:v>-2.2641345789123961E-2</c:v>
                </c:pt>
                <c:pt idx="588">
                  <c:v>-2.2962990138117173E-2</c:v>
                </c:pt>
                <c:pt idx="589">
                  <c:v>-2.3276759600707356E-2</c:v>
                </c:pt>
                <c:pt idx="590">
                  <c:v>-2.3582527137489918E-2</c:v>
                </c:pt>
                <c:pt idx="591">
                  <c:v>-2.3880168085313853E-2</c:v>
                </c:pt>
                <c:pt idx="592">
                  <c:v>-2.41695602435829E-2</c:v>
                </c:pt>
                <c:pt idx="593">
                  <c:v>-2.4450583916534218E-2</c:v>
                </c:pt>
                <c:pt idx="594">
                  <c:v>-2.4723121974592945E-2</c:v>
                </c:pt>
                <c:pt idx="595">
                  <c:v>-2.4987059931466802E-2</c:v>
                </c:pt>
                <c:pt idx="596">
                  <c:v>-2.5242286011064208E-2</c:v>
                </c:pt>
                <c:pt idx="597">
                  <c:v>-2.548869118799461E-2</c:v>
                </c:pt>
                <c:pt idx="598">
                  <c:v>-2.5726169262033381E-2</c:v>
                </c:pt>
                <c:pt idx="599">
                  <c:v>-2.5954616936650857E-2</c:v>
                </c:pt>
                <c:pt idx="600">
                  <c:v>-2.6173933846057158E-2</c:v>
                </c:pt>
                <c:pt idx="601">
                  <c:v>-2.6384022656761263E-2</c:v>
                </c:pt>
                <c:pt idx="602">
                  <c:v>-2.658478909804798E-2</c:v>
                </c:pt>
                <c:pt idx="603">
                  <c:v>-2.6776142016453099E-2</c:v>
                </c:pt>
                <c:pt idx="604">
                  <c:v>-2.6957993475452666E-2</c:v>
                </c:pt>
                <c:pt idx="605">
                  <c:v>-2.7130258759074929E-2</c:v>
                </c:pt>
                <c:pt idx="606">
                  <c:v>-2.729285652767114E-2</c:v>
                </c:pt>
                <c:pt idx="607">
                  <c:v>-2.7445708712396353E-2</c:v>
                </c:pt>
                <c:pt idx="608">
                  <c:v>-2.7588740775832506E-2</c:v>
                </c:pt>
                <c:pt idx="609">
                  <c:v>-2.7721881532306068E-2</c:v>
                </c:pt>
                <c:pt idx="610">
                  <c:v>-2.7845063446744974E-2</c:v>
                </c:pt>
                <c:pt idx="611">
                  <c:v>-2.7958222545803751E-2</c:v>
                </c:pt>
                <c:pt idx="612">
                  <c:v>-2.8061298470138739E-2</c:v>
                </c:pt>
                <c:pt idx="613">
                  <c:v>-2.8154234565831208E-2</c:v>
                </c:pt>
                <c:pt idx="614">
                  <c:v>-2.8236977943400337E-2</c:v>
                </c:pt>
                <c:pt idx="615">
                  <c:v>-2.8309479506793665E-2</c:v>
                </c:pt>
                <c:pt idx="616">
                  <c:v>-2.8371693969915474E-2</c:v>
                </c:pt>
                <c:pt idx="617">
                  <c:v>-2.8423579982543717E-2</c:v>
                </c:pt>
                <c:pt idx="618">
                  <c:v>-2.8465100149856232E-2</c:v>
                </c:pt>
                <c:pt idx="619">
                  <c:v>-2.849622098510788E-2</c:v>
                </c:pt>
                <c:pt idx="620">
                  <c:v>-2.851691309828195E-2</c:v>
                </c:pt>
                <c:pt idx="621">
                  <c:v>-2.8527151159950838E-2</c:v>
                </c:pt>
                <c:pt idx="622">
                  <c:v>-2.8526913917658346E-2</c:v>
                </c:pt>
                <c:pt idx="623">
                  <c:v>-2.8516184272808925E-2</c:v>
                </c:pt>
                <c:pt idx="624">
                  <c:v>-2.8494949354300414E-2</c:v>
                </c:pt>
                <c:pt idx="625">
                  <c:v>-2.8463200454258819E-2</c:v>
                </c:pt>
                <c:pt idx="626">
                  <c:v>-2.8420933185028325E-2</c:v>
                </c:pt>
                <c:pt idx="627">
                  <c:v>-2.8368147341889881E-2</c:v>
                </c:pt>
                <c:pt idx="628">
                  <c:v>-2.8304847159461653E-2</c:v>
                </c:pt>
                <c:pt idx="629">
                  <c:v>-2.8231041099873868E-2</c:v>
                </c:pt>
                <c:pt idx="630">
                  <c:v>-2.8146742050530599E-2</c:v>
                </c:pt>
                <c:pt idx="631">
                  <c:v>-2.8051967311861766E-2</c:v>
                </c:pt>
                <c:pt idx="632">
                  <c:v>-2.7946738511474965E-2</c:v>
                </c:pt>
                <c:pt idx="633">
                  <c:v>-2.7831081773591171E-2</c:v>
                </c:pt>
                <c:pt idx="634">
                  <c:v>-2.7705027655265876E-2</c:v>
                </c:pt>
                <c:pt idx="635">
                  <c:v>-2.7568611168848643E-2</c:v>
                </c:pt>
                <c:pt idx="636">
                  <c:v>-2.7421871772634058E-2</c:v>
                </c:pt>
                <c:pt idx="637">
                  <c:v>-2.7264853408591725E-2</c:v>
                </c:pt>
                <c:pt idx="638">
                  <c:v>-2.7097604567852002E-2</c:v>
                </c:pt>
                <c:pt idx="639">
                  <c:v>-2.6920178123922042E-2</c:v>
                </c:pt>
                <c:pt idx="640">
                  <c:v>-2.6732631520245624E-2</c:v>
                </c:pt>
                <c:pt idx="641">
                  <c:v>-2.6535026664828675E-2</c:v>
                </c:pt>
                <c:pt idx="642">
                  <c:v>-2.6327429928580649E-2</c:v>
                </c:pt>
                <c:pt idx="643">
                  <c:v>-2.6109912174359436E-2</c:v>
                </c:pt>
                <c:pt idx="644">
                  <c:v>-2.5882548737845235E-2</c:v>
                </c:pt>
                <c:pt idx="645">
                  <c:v>-2.5645419371536398E-2</c:v>
                </c:pt>
                <c:pt idx="646">
                  <c:v>-2.5398608292979647E-2</c:v>
                </c:pt>
                <c:pt idx="647">
                  <c:v>-2.5142204125208737E-2</c:v>
                </c:pt>
                <c:pt idx="648">
                  <c:v>-2.4876299873630311E-2</c:v>
                </c:pt>
                <c:pt idx="649">
                  <c:v>-2.4600992916089741E-2</c:v>
                </c:pt>
                <c:pt idx="650">
                  <c:v>-2.4316384973256451E-2</c:v>
                </c:pt>
                <c:pt idx="651">
                  <c:v>-2.402258204935754E-2</c:v>
                </c:pt>
                <c:pt idx="652">
                  <c:v>-2.3719694429877886E-2</c:v>
                </c:pt>
                <c:pt idx="653">
                  <c:v>-2.3407836647022819E-2</c:v>
                </c:pt>
                <c:pt idx="654">
                  <c:v>-2.3087127395589817E-2</c:v>
                </c:pt>
                <c:pt idx="655">
                  <c:v>-2.2757689522914081E-2</c:v>
                </c:pt>
                <c:pt idx="656">
                  <c:v>-2.2419649964256685E-2</c:v>
                </c:pt>
                <c:pt idx="657">
                  <c:v>-2.2073139710380184E-2</c:v>
                </c:pt>
                <c:pt idx="658">
                  <c:v>-2.1718293734349758E-2</c:v>
                </c:pt>
                <c:pt idx="659">
                  <c:v>-2.1355250933240984E-2</c:v>
                </c:pt>
                <c:pt idx="660">
                  <c:v>-2.0984154076786971E-2</c:v>
                </c:pt>
                <c:pt idx="661">
                  <c:v>-2.0605149739705286E-2</c:v>
                </c:pt>
                <c:pt idx="662">
                  <c:v>-2.0218388218982062E-2</c:v>
                </c:pt>
                <c:pt idx="663">
                  <c:v>-1.982402348792477E-2</c:v>
                </c:pt>
                <c:pt idx="664">
                  <c:v>-1.9422213109050332E-2</c:v>
                </c:pt>
                <c:pt idx="665">
                  <c:v>-1.901311813678639E-2</c:v>
                </c:pt>
                <c:pt idx="666">
                  <c:v>-1.8596903078450501E-2</c:v>
                </c:pt>
                <c:pt idx="667">
                  <c:v>-1.8173735777814316E-2</c:v>
                </c:pt>
                <c:pt idx="668">
                  <c:v>-1.7743787325463264E-2</c:v>
                </c:pt>
                <c:pt idx="669">
                  <c:v>-1.730723199952424E-2</c:v>
                </c:pt>
                <c:pt idx="670">
                  <c:v>-1.6864247143562359E-2</c:v>
                </c:pt>
                <c:pt idx="671">
                  <c:v>-1.6415013073035663E-2</c:v>
                </c:pt>
                <c:pt idx="672">
                  <c:v>-1.5959713004700529E-2</c:v>
                </c:pt>
                <c:pt idx="673">
                  <c:v>-1.5498532911765082E-2</c:v>
                </c:pt>
                <c:pt idx="674">
                  <c:v>-1.5031661455612673E-2</c:v>
                </c:pt>
                <c:pt idx="675">
                  <c:v>-1.4559289870819725E-2</c:v>
                </c:pt>
                <c:pt idx="676">
                  <c:v>-1.4081611836965808E-2</c:v>
                </c:pt>
                <c:pt idx="677">
                  <c:v>-1.3598823394910843E-2</c:v>
                </c:pt>
                <c:pt idx="678">
                  <c:v>-1.311112281356532E-2</c:v>
                </c:pt>
                <c:pt idx="679">
                  <c:v>-1.2618710479015818E-2</c:v>
                </c:pt>
                <c:pt idx="680">
                  <c:v>-1.2121788793165758E-2</c:v>
                </c:pt>
                <c:pt idx="681">
                  <c:v>-1.1620562019481286E-2</c:v>
                </c:pt>
                <c:pt idx="682">
                  <c:v>-1.1115236191103592E-2</c:v>
                </c:pt>
                <c:pt idx="683">
                  <c:v>-1.0606018984496042E-2</c:v>
                </c:pt>
                <c:pt idx="684">
                  <c:v>-1.0093119579078835E-2</c:v>
                </c:pt>
                <c:pt idx="685">
                  <c:v>-9.5767485444083894E-3</c:v>
                </c:pt>
                <c:pt idx="686">
                  <c:v>-9.057117714935373E-3</c:v>
                </c:pt>
                <c:pt idx="687">
                  <c:v>-8.5344400471828816E-3</c:v>
                </c:pt>
                <c:pt idx="688">
                  <c:v>-8.0089295047830935E-3</c:v>
                </c:pt>
                <c:pt idx="689">
                  <c:v>-7.480800924761305E-3</c:v>
                </c:pt>
                <c:pt idx="690">
                  <c:v>-6.9502698919795269E-3</c:v>
                </c:pt>
                <c:pt idx="691">
                  <c:v>-6.4175525854526568E-3</c:v>
                </c:pt>
                <c:pt idx="692">
                  <c:v>-5.8828656793323449E-3</c:v>
                </c:pt>
                <c:pt idx="693">
                  <c:v>-5.3464261890140592E-3</c:v>
                </c:pt>
                <c:pt idx="694">
                  <c:v>-4.8084513486964867E-3</c:v>
                </c:pt>
                <c:pt idx="695">
                  <c:v>-4.2691584729420556E-3</c:v>
                </c:pt>
                <c:pt idx="696">
                  <c:v>-3.7287648357205942E-3</c:v>
                </c:pt>
                <c:pt idx="697">
                  <c:v>-3.1874875298415323E-3</c:v>
                </c:pt>
                <c:pt idx="698">
                  <c:v>-2.6455433473871943E-3</c:v>
                </c:pt>
                <c:pt idx="699">
                  <c:v>-2.103148639925295E-3</c:v>
                </c:pt>
                <c:pt idx="700">
                  <c:v>-1.5605191929841304E-3</c:v>
                </c:pt>
                <c:pt idx="701">
                  <c:v>-1.0178701084796273E-3</c:v>
                </c:pt>
                <c:pt idx="702">
                  <c:v>-4.7541566316063066E-4</c:v>
                </c:pt>
                <c:pt idx="703">
                  <c:v>6.6630802843353068E-5</c:v>
                </c:pt>
                <c:pt idx="704">
                  <c:v>6.0805701573815694E-4</c:v>
                </c:pt>
                <c:pt idx="705">
                  <c:v>1.1486518877182517E-3</c:v>
                </c:pt>
                <c:pt idx="706">
                  <c:v>1.6882056359411872E-3</c:v>
                </c:pt>
                <c:pt idx="707">
                  <c:v>2.2265099017602891E-3</c:v>
                </c:pt>
                <c:pt idx="708">
                  <c:v>2.7633578610506289E-3</c:v>
                </c:pt>
                <c:pt idx="709">
                  <c:v>3.2985443500312826E-3</c:v>
                </c:pt>
                <c:pt idx="710">
                  <c:v>3.8318659550137138E-3</c:v>
                </c:pt>
                <c:pt idx="711">
                  <c:v>4.3631211464876746E-3</c:v>
                </c:pt>
                <c:pt idx="712">
                  <c:v>4.8921103612985717E-3</c:v>
                </c:pt>
                <c:pt idx="713">
                  <c:v>5.4186361188493333E-3</c:v>
                </c:pt>
                <c:pt idx="714">
                  <c:v>5.9425031236916958E-3</c:v>
                </c:pt>
                <c:pt idx="715">
                  <c:v>6.463518351775558E-3</c:v>
                </c:pt>
                <c:pt idx="716">
                  <c:v>6.9814911585797269E-3</c:v>
                </c:pt>
                <c:pt idx="717">
                  <c:v>7.4962333571244339E-3</c:v>
                </c:pt>
                <c:pt idx="718">
                  <c:v>8.0075593184259428E-3</c:v>
                </c:pt>
                <c:pt idx="719">
                  <c:v>8.515286048959729E-3</c:v>
                </c:pt>
                <c:pt idx="720">
                  <c:v>9.0192332742097779E-3</c:v>
                </c:pt>
                <c:pt idx="721">
                  <c:v>9.5192235239533411E-3</c:v>
                </c:pt>
                <c:pt idx="722">
                  <c:v>1.0015082201125602E-2</c:v>
                </c:pt>
                <c:pt idx="723">
                  <c:v>1.0506637647373498E-2</c:v>
                </c:pt>
                <c:pt idx="724">
                  <c:v>1.0993721236760521E-2</c:v>
                </c:pt>
                <c:pt idx="725">
                  <c:v>1.1476167398485095E-2</c:v>
                </c:pt>
                <c:pt idx="726">
                  <c:v>1.1953813735987849E-2</c:v>
                </c:pt>
                <c:pt idx="727">
                  <c:v>1.2426501023842735E-2</c:v>
                </c:pt>
                <c:pt idx="728">
                  <c:v>1.2894073313090721E-2</c:v>
                </c:pt>
                <c:pt idx="729">
                  <c:v>1.3356377947155123E-2</c:v>
                </c:pt>
                <c:pt idx="730">
                  <c:v>1.3813265641470564E-2</c:v>
                </c:pt>
                <c:pt idx="731">
                  <c:v>1.4264590493940145E-2</c:v>
                </c:pt>
                <c:pt idx="732">
                  <c:v>1.4710210053690777E-2</c:v>
                </c:pt>
                <c:pt idx="733">
                  <c:v>1.5149985348638229E-2</c:v>
                </c:pt>
                <c:pt idx="734">
                  <c:v>1.5583780903675086E-2</c:v>
                </c:pt>
                <c:pt idx="735">
                  <c:v>1.6011464810757648E-2</c:v>
                </c:pt>
                <c:pt idx="736">
                  <c:v>1.6432908709668497E-2</c:v>
                </c:pt>
                <c:pt idx="737">
                  <c:v>1.6847987847810823E-2</c:v>
                </c:pt>
                <c:pt idx="738">
                  <c:v>1.7256581087063471E-2</c:v>
                </c:pt>
                <c:pt idx="739">
                  <c:v>1.7658570917145861E-2</c:v>
                </c:pt>
                <c:pt idx="740">
                  <c:v>1.8053843475619013E-2</c:v>
                </c:pt>
                <c:pt idx="741">
                  <c:v>1.8442288566481953E-2</c:v>
                </c:pt>
                <c:pt idx="742">
                  <c:v>1.8823799652495865E-2</c:v>
                </c:pt>
                <c:pt idx="743">
                  <c:v>1.9198273870902463E-2</c:v>
                </c:pt>
                <c:pt idx="744">
                  <c:v>1.9565612040743415E-2</c:v>
                </c:pt>
                <c:pt idx="745">
                  <c:v>1.9925718650188166E-2</c:v>
                </c:pt>
                <c:pt idx="746">
                  <c:v>2.0278501854081584E-2</c:v>
                </c:pt>
                <c:pt idx="747">
                  <c:v>2.0623873486395092E-2</c:v>
                </c:pt>
                <c:pt idx="748">
                  <c:v>2.0961749037582911E-2</c:v>
                </c:pt>
                <c:pt idx="749">
                  <c:v>2.1292047626955645E-2</c:v>
                </c:pt>
                <c:pt idx="750">
                  <c:v>2.1614692025438833E-2</c:v>
                </c:pt>
                <c:pt idx="751">
                  <c:v>2.192960862519119E-2</c:v>
                </c:pt>
                <c:pt idx="752">
                  <c:v>2.223672740794112E-2</c:v>
                </c:pt>
                <c:pt idx="753">
                  <c:v>2.2535981933010572E-2</c:v>
                </c:pt>
                <c:pt idx="754">
                  <c:v>2.2827309328589843E-2</c:v>
                </c:pt>
                <c:pt idx="755">
                  <c:v>2.3110650259420631E-2</c:v>
                </c:pt>
                <c:pt idx="756">
                  <c:v>2.3385948872986978E-2</c:v>
                </c:pt>
                <c:pt idx="757">
                  <c:v>2.3653152830115775E-2</c:v>
                </c:pt>
                <c:pt idx="758">
                  <c:v>2.3912213215824922E-2</c:v>
                </c:pt>
                <c:pt idx="759">
                  <c:v>2.4163084554412198E-2</c:v>
                </c:pt>
                <c:pt idx="760">
                  <c:v>2.4405724733371343E-2</c:v>
                </c:pt>
                <c:pt idx="761">
                  <c:v>2.4640095011664781E-2</c:v>
                </c:pt>
                <c:pt idx="762">
                  <c:v>2.4866159943183648E-2</c:v>
                </c:pt>
                <c:pt idx="763">
                  <c:v>2.5083887392488444E-2</c:v>
                </c:pt>
                <c:pt idx="764">
                  <c:v>2.5293248423726655E-2</c:v>
                </c:pt>
                <c:pt idx="765">
                  <c:v>2.5494217327793247E-2</c:v>
                </c:pt>
                <c:pt idx="766">
                  <c:v>2.5686771551476011E-2</c:v>
                </c:pt>
                <c:pt idx="767">
                  <c:v>2.5870891647137573E-2</c:v>
                </c:pt>
                <c:pt idx="768">
                  <c:v>2.6046561252916958E-2</c:v>
                </c:pt>
                <c:pt idx="769">
                  <c:v>2.6213767015213291E-2</c:v>
                </c:pt>
                <c:pt idx="770">
                  <c:v>2.6372498608518192E-2</c:v>
                </c:pt>
                <c:pt idx="771">
                  <c:v>2.6522748640344571E-2</c:v>
                </c:pt>
                <c:pt idx="772">
                  <c:v>2.666451256063573E-2</c:v>
                </c:pt>
                <c:pt idx="773">
                  <c:v>2.679778874880482E-2</c:v>
                </c:pt>
                <c:pt idx="774">
                  <c:v>2.6922578311908245E-2</c:v>
                </c:pt>
                <c:pt idx="775">
                  <c:v>2.7038885161811525E-2</c:v>
                </c:pt>
                <c:pt idx="776">
                  <c:v>2.7146715878265792E-2</c:v>
                </c:pt>
                <c:pt idx="777">
                  <c:v>2.7246079768882117E-2</c:v>
                </c:pt>
                <c:pt idx="778">
                  <c:v>2.7336988701222632E-2</c:v>
                </c:pt>
                <c:pt idx="779">
                  <c:v>2.7419457069727662E-2</c:v>
                </c:pt>
                <c:pt idx="780">
                  <c:v>2.7493501881097063E-2</c:v>
                </c:pt>
                <c:pt idx="781">
                  <c:v>2.755914251766272E-2</c:v>
                </c:pt>
                <c:pt idx="782">
                  <c:v>2.7616400842982128E-2</c:v>
                </c:pt>
                <c:pt idx="783">
                  <c:v>2.7665301049198114E-2</c:v>
                </c:pt>
                <c:pt idx="784">
                  <c:v>2.7705869628624254E-2</c:v>
                </c:pt>
                <c:pt idx="785">
                  <c:v>2.7738135425338543E-2</c:v>
                </c:pt>
                <c:pt idx="786">
                  <c:v>2.7762129423503396E-2</c:v>
                </c:pt>
                <c:pt idx="787">
                  <c:v>2.7777884821268882E-2</c:v>
                </c:pt>
                <c:pt idx="788">
                  <c:v>2.7785436938293471E-2</c:v>
                </c:pt>
                <c:pt idx="789">
                  <c:v>2.7784823158147127E-2</c:v>
                </c:pt>
                <c:pt idx="790">
                  <c:v>2.7776082916780805E-2</c:v>
                </c:pt>
                <c:pt idx="791">
                  <c:v>2.7759257602479933E-2</c:v>
                </c:pt>
                <c:pt idx="792">
                  <c:v>2.7734390592696615E-2</c:v>
                </c:pt>
                <c:pt idx="793">
                  <c:v>2.7701527077179149E-2</c:v>
                </c:pt>
                <c:pt idx="794">
                  <c:v>2.7660714130499968E-2</c:v>
                </c:pt>
                <c:pt idx="795">
                  <c:v>2.761200066091642E-2</c:v>
                </c:pt>
                <c:pt idx="796">
                  <c:v>2.7555437292182357E-2</c:v>
                </c:pt>
                <c:pt idx="797">
                  <c:v>2.7491076310149878E-2</c:v>
                </c:pt>
                <c:pt idx="798">
                  <c:v>2.7418971755950216E-2</c:v>
                </c:pt>
                <c:pt idx="799">
                  <c:v>2.7339179222264896E-2</c:v>
                </c:pt>
                <c:pt idx="800">
                  <c:v>2.7251755914337195E-2</c:v>
                </c:pt>
                <c:pt idx="801">
                  <c:v>2.7156760540649697E-2</c:v>
                </c:pt>
                <c:pt idx="802">
                  <c:v>2.7054253351212493E-2</c:v>
                </c:pt>
                <c:pt idx="803">
                  <c:v>2.6944295958214882E-2</c:v>
                </c:pt>
                <c:pt idx="804">
                  <c:v>2.682695149379347E-2</c:v>
                </c:pt>
                <c:pt idx="805">
                  <c:v>2.6702284359854504E-2</c:v>
                </c:pt>
                <c:pt idx="806">
                  <c:v>2.6570360372705919E-2</c:v>
                </c:pt>
                <c:pt idx="807">
                  <c:v>2.643124657368498E-2</c:v>
                </c:pt>
                <c:pt idx="808">
                  <c:v>2.6285011255854477E-2</c:v>
                </c:pt>
                <c:pt idx="809">
                  <c:v>2.613172399491058E-2</c:v>
                </c:pt>
                <c:pt idx="810">
                  <c:v>2.5971455492839326E-2</c:v>
                </c:pt>
                <c:pt idx="811">
                  <c:v>2.580427757323742E-2</c:v>
                </c:pt>
                <c:pt idx="812">
                  <c:v>2.5630263195535241E-2</c:v>
                </c:pt>
                <c:pt idx="813">
                  <c:v>2.5449486405196012E-2</c:v>
                </c:pt>
                <c:pt idx="814">
                  <c:v>2.5262022266580478E-2</c:v>
                </c:pt>
                <c:pt idx="815">
                  <c:v>2.5067946809972524E-2</c:v>
                </c:pt>
                <c:pt idx="816">
                  <c:v>2.4867337092118962E-2</c:v>
                </c:pt>
                <c:pt idx="817">
                  <c:v>2.4660271081802663E-2</c:v>
                </c:pt>
                <c:pt idx="818">
                  <c:v>2.4446827650191714E-2</c:v>
                </c:pt>
                <c:pt idx="819">
                  <c:v>2.4227086542709036E-2</c:v>
                </c:pt>
                <c:pt idx="820">
                  <c:v>2.4001128361509229E-2</c:v>
                </c:pt>
                <c:pt idx="821">
                  <c:v>2.376903450318622E-2</c:v>
                </c:pt>
                <c:pt idx="822">
                  <c:v>2.3530887176023502E-2</c:v>
                </c:pt>
                <c:pt idx="823">
                  <c:v>2.3286769315988692E-2</c:v>
                </c:pt>
                <c:pt idx="824">
                  <c:v>2.3036764615602504E-2</c:v>
                </c:pt>
                <c:pt idx="825">
                  <c:v>2.2780957449791202E-2</c:v>
                </c:pt>
                <c:pt idx="826">
                  <c:v>2.2519432877645504E-2</c:v>
                </c:pt>
                <c:pt idx="827">
                  <c:v>2.2252276616020559E-2</c:v>
                </c:pt>
                <c:pt idx="828">
                  <c:v>2.197957499945281E-2</c:v>
                </c:pt>
                <c:pt idx="829">
                  <c:v>2.1701414970166193E-2</c:v>
                </c:pt>
                <c:pt idx="830">
                  <c:v>2.1417884037612023E-2</c:v>
                </c:pt>
                <c:pt idx="831">
                  <c:v>2.1129070275993794E-2</c:v>
                </c:pt>
                <c:pt idx="832">
                  <c:v>2.0835062289117801E-2</c:v>
                </c:pt>
                <c:pt idx="833">
                  <c:v>2.0535949191146714E-2</c:v>
                </c:pt>
                <c:pt idx="834">
                  <c:v>2.0231820589653299E-2</c:v>
                </c:pt>
                <c:pt idx="835">
                  <c:v>1.9922766550934248E-2</c:v>
                </c:pt>
                <c:pt idx="836">
                  <c:v>1.9608877596735456E-2</c:v>
                </c:pt>
                <c:pt idx="837">
                  <c:v>1.9290244680155381E-2</c:v>
                </c:pt>
                <c:pt idx="838">
                  <c:v>1.8966959157463423E-2</c:v>
                </c:pt>
                <c:pt idx="839">
                  <c:v>1.8639112783008307E-2</c:v>
                </c:pt>
                <c:pt idx="840">
                  <c:v>1.8306797682396722E-2</c:v>
                </c:pt>
                <c:pt idx="841">
                  <c:v>1.7970106342701565E-2</c:v>
                </c:pt>
                <c:pt idx="842">
                  <c:v>1.76291315749053E-2</c:v>
                </c:pt>
                <c:pt idx="843">
                  <c:v>1.7283966535149197E-2</c:v>
                </c:pt>
                <c:pt idx="844">
                  <c:v>1.6934704677768666E-2</c:v>
                </c:pt>
                <c:pt idx="845">
                  <c:v>1.6581439745301092E-2</c:v>
                </c:pt>
                <c:pt idx="846">
                  <c:v>1.6224265763590394E-2</c:v>
                </c:pt>
                <c:pt idx="847">
                  <c:v>1.5863277029553018E-2</c:v>
                </c:pt>
                <c:pt idx="848">
                  <c:v>1.5498568075822823E-2</c:v>
                </c:pt>
                <c:pt idx="849">
                  <c:v>1.513023368081166E-2</c:v>
                </c:pt>
                <c:pt idx="850">
                  <c:v>1.4758368842038206E-2</c:v>
                </c:pt>
                <c:pt idx="851">
                  <c:v>1.4383068777338229E-2</c:v>
                </c:pt>
                <c:pt idx="852">
                  <c:v>1.4004428894720094E-2</c:v>
                </c:pt>
                <c:pt idx="853">
                  <c:v>1.3622544799900499E-2</c:v>
                </c:pt>
                <c:pt idx="854">
                  <c:v>1.3237512258091617E-2</c:v>
                </c:pt>
                <c:pt idx="855">
                  <c:v>1.28494272207059E-2</c:v>
                </c:pt>
                <c:pt idx="856">
                  <c:v>1.245838578650337E-2</c:v>
                </c:pt>
                <c:pt idx="857">
                  <c:v>1.2064484193584239E-2</c:v>
                </c:pt>
                <c:pt idx="858">
                  <c:v>1.1667818826273012E-2</c:v>
                </c:pt>
                <c:pt idx="859">
                  <c:v>1.12684861955001E-2</c:v>
                </c:pt>
                <c:pt idx="860">
                  <c:v>1.0866582918370735E-2</c:v>
                </c:pt>
                <c:pt idx="861">
                  <c:v>1.0462205737240347E-2</c:v>
                </c:pt>
                <c:pt idx="862">
                  <c:v>1.0055451481414924E-2</c:v>
                </c:pt>
                <c:pt idx="863">
                  <c:v>9.6464170818337924E-3</c:v>
                </c:pt>
                <c:pt idx="864">
                  <c:v>9.2351995487258195E-3</c:v>
                </c:pt>
                <c:pt idx="865">
                  <c:v>8.8218959788388344E-3</c:v>
                </c:pt>
                <c:pt idx="866">
                  <c:v>8.4066035285542129E-3</c:v>
                </c:pt>
                <c:pt idx="867">
                  <c:v>7.989419428559132E-3</c:v>
                </c:pt>
                <c:pt idx="868">
                  <c:v>7.5704409570289998E-3</c:v>
                </c:pt>
                <c:pt idx="869">
                  <c:v>7.1497654533497108E-3</c:v>
                </c:pt>
                <c:pt idx="870">
                  <c:v>6.7274902975132684E-3</c:v>
                </c:pt>
                <c:pt idx="871">
                  <c:v>6.303712902953125E-3</c:v>
                </c:pt>
                <c:pt idx="872">
                  <c:v>5.8785307217259662E-3</c:v>
                </c:pt>
                <c:pt idx="873">
                  <c:v>5.4520412326323131E-3</c:v>
                </c:pt>
                <c:pt idx="874">
                  <c:v>5.0243419421524696E-3</c:v>
                </c:pt>
                <c:pt idx="875">
                  <c:v>4.5955303616002172E-3</c:v>
                </c:pt>
                <c:pt idx="876">
                  <c:v>4.1657040261837142E-3</c:v>
                </c:pt>
                <c:pt idx="877">
                  <c:v>3.7349604751414139E-3</c:v>
                </c:pt>
                <c:pt idx="878">
                  <c:v>3.3033972448343347E-3</c:v>
                </c:pt>
                <c:pt idx="879">
                  <c:v>2.8711118816697493E-3</c:v>
                </c:pt>
                <c:pt idx="880">
                  <c:v>2.4382019152525748E-3</c:v>
                </c:pt>
                <c:pt idx="881">
                  <c:v>2.0047648689192673E-3</c:v>
                </c:pt>
                <c:pt idx="882">
                  <c:v>1.5708982519967657E-3</c:v>
                </c:pt>
                <c:pt idx="883">
                  <c:v>1.1366995563915556E-3</c:v>
                </c:pt>
                <c:pt idx="884">
                  <c:v>7.0226624856164653E-4</c:v>
                </c:pt>
                <c:pt idx="885">
                  <c:v>2.6769576844165832E-4</c:v>
                </c:pt>
                <c:pt idx="886">
                  <c:v>-1.6691447136672554E-4</c:v>
                </c:pt>
                <c:pt idx="887">
                  <c:v>-6.0146709661003926E-4</c:v>
                </c:pt>
                <c:pt idx="888">
                  <c:v>-1.0358647680071074E-3</c:v>
                </c:pt>
                <c:pt idx="889">
                  <c:v>-1.4700101890446297E-3</c:v>
                </c:pt>
                <c:pt idx="890">
                  <c:v>-1.9038061093238803E-3</c:v>
                </c:pt>
                <c:pt idx="891">
                  <c:v>-2.3371553284081102E-3</c:v>
                </c:pt>
                <c:pt idx="892">
                  <c:v>-2.76996069753516E-3</c:v>
                </c:pt>
                <c:pt idx="893">
                  <c:v>-3.2021251237472209E-3</c:v>
                </c:pt>
                <c:pt idx="894">
                  <c:v>-3.6335515801322513E-3</c:v>
                </c:pt>
                <c:pt idx="895">
                  <c:v>-4.0641430979996866E-3</c:v>
                </c:pt>
                <c:pt idx="896">
                  <c:v>-4.4938027782546247E-3</c:v>
                </c:pt>
                <c:pt idx="897">
                  <c:v>-4.9224337982914316E-3</c:v>
                </c:pt>
                <c:pt idx="898">
                  <c:v>-5.349939412105334E-3</c:v>
                </c:pt>
                <c:pt idx="899">
                  <c:v>-5.7762229457712887E-3</c:v>
                </c:pt>
                <c:pt idx="900">
                  <c:v>-6.2011878209553596E-3</c:v>
                </c:pt>
                <c:pt idx="901">
                  <c:v>-6.6247375384155651E-3</c:v>
                </c:pt>
                <c:pt idx="902">
                  <c:v>-7.0467757028682253E-3</c:v>
                </c:pt>
                <c:pt idx="903">
                  <c:v>-7.4672060099864957E-3</c:v>
                </c:pt>
                <c:pt idx="904">
                  <c:v>-7.8859322575736308E-3</c:v>
                </c:pt>
                <c:pt idx="905">
                  <c:v>-8.3028583552095751E-3</c:v>
                </c:pt>
                <c:pt idx="906">
                  <c:v>-8.7178883203849148E-3</c:v>
                </c:pt>
                <c:pt idx="907">
                  <c:v>-9.1309262960050167E-3</c:v>
                </c:pt>
                <c:pt idx="908">
                  <c:v>-9.5418765394941641E-3</c:v>
                </c:pt>
                <c:pt idx="909">
                  <c:v>-9.9506434409389367E-3</c:v>
                </c:pt>
                <c:pt idx="910">
                  <c:v>-1.0357131523364494E-2</c:v>
                </c:pt>
                <c:pt idx="911">
                  <c:v>-1.0761245457064028E-2</c:v>
                </c:pt>
                <c:pt idx="912">
                  <c:v>-1.1162890048417118E-2</c:v>
                </c:pt>
                <c:pt idx="913">
                  <c:v>-1.1561970262638938E-2</c:v>
                </c:pt>
                <c:pt idx="914">
                  <c:v>-1.1958391222839558E-2</c:v>
                </c:pt>
                <c:pt idx="915">
                  <c:v>-1.2352058221135234E-2</c:v>
                </c:pt>
                <c:pt idx="916">
                  <c:v>-1.2742876719540518E-2</c:v>
                </c:pt>
                <c:pt idx="917">
                  <c:v>-1.3130752368578077E-2</c:v>
                </c:pt>
                <c:pt idx="918">
                  <c:v>-1.3515591001213726E-2</c:v>
                </c:pt>
                <c:pt idx="919">
                  <c:v>-1.389729864628652E-2</c:v>
                </c:pt>
                <c:pt idx="920">
                  <c:v>-1.4275781547584713E-2</c:v>
                </c:pt>
                <c:pt idx="921">
                  <c:v>-1.4650946152404951E-2</c:v>
                </c:pt>
                <c:pt idx="922">
                  <c:v>-1.5022699139624814E-2</c:v>
                </c:pt>
                <c:pt idx="923">
                  <c:v>-1.5390947425084376E-2</c:v>
                </c:pt>
                <c:pt idx="924">
                  <c:v>-1.5755598148112001E-2</c:v>
                </c:pt>
                <c:pt idx="925">
                  <c:v>-1.6116558722802692E-2</c:v>
                </c:pt>
                <c:pt idx="926">
                  <c:v>-1.647373681648703E-2</c:v>
                </c:pt>
                <c:pt idx="927">
                  <c:v>-1.6827040373689491E-2</c:v>
                </c:pt>
                <c:pt idx="928">
                  <c:v>-1.7176377617849931E-2</c:v>
                </c:pt>
                <c:pt idx="929">
                  <c:v>-1.7521657085955523E-2</c:v>
                </c:pt>
                <c:pt idx="930">
                  <c:v>-1.7862787609195265E-2</c:v>
                </c:pt>
                <c:pt idx="931">
                  <c:v>-1.8199678353912015E-2</c:v>
                </c:pt>
                <c:pt idx="932">
                  <c:v>-1.8532238809911245E-2</c:v>
                </c:pt>
                <c:pt idx="933">
                  <c:v>-1.8860378821627465E-2</c:v>
                </c:pt>
                <c:pt idx="934">
                  <c:v>-1.9184008610284822E-2</c:v>
                </c:pt>
                <c:pt idx="935">
                  <c:v>-1.950303875289084E-2</c:v>
                </c:pt>
                <c:pt idx="936">
                  <c:v>-1.9817380234949493E-2</c:v>
                </c:pt>
                <c:pt idx="937">
                  <c:v>-2.012694444230323E-2</c:v>
                </c:pt>
                <c:pt idx="938">
                  <c:v>-2.0431643195686536E-2</c:v>
                </c:pt>
                <c:pt idx="939">
                  <c:v>-2.0731388754062167E-2</c:v>
                </c:pt>
                <c:pt idx="940">
                  <c:v>-2.1026093823533931E-2</c:v>
                </c:pt>
                <c:pt idx="941">
                  <c:v>-2.1315671603815475E-2</c:v>
                </c:pt>
                <c:pt idx="942">
                  <c:v>-2.1600035773668088E-2</c:v>
                </c:pt>
                <c:pt idx="943">
                  <c:v>-2.1879100550405005E-2</c:v>
                </c:pt>
                <c:pt idx="944">
                  <c:v>-2.215278065134493E-2</c:v>
                </c:pt>
                <c:pt idx="945">
                  <c:v>-2.2420991372927201E-2</c:v>
                </c:pt>
                <c:pt idx="946">
                  <c:v>-2.2683648565460443E-2</c:v>
                </c:pt>
                <c:pt idx="947">
                  <c:v>-2.2940668700338004E-2</c:v>
                </c:pt>
                <c:pt idx="948">
                  <c:v>-2.3191968848896415E-2</c:v>
                </c:pt>
                <c:pt idx="949">
                  <c:v>-2.3437466716843436E-2</c:v>
                </c:pt>
                <c:pt idx="950">
                  <c:v>-2.3677080686066495E-2</c:v>
                </c:pt>
                <c:pt idx="951">
                  <c:v>-2.3910729816578991E-2</c:v>
                </c:pt>
                <c:pt idx="952">
                  <c:v>-2.4138333879237282E-2</c:v>
                </c:pt>
                <c:pt idx="953">
                  <c:v>-2.4359813395448494E-2</c:v>
                </c:pt>
                <c:pt idx="954">
                  <c:v>-2.4575089627920065E-2</c:v>
                </c:pt>
                <c:pt idx="955">
                  <c:v>-2.478408463255094E-2</c:v>
                </c:pt>
                <c:pt idx="956">
                  <c:v>-2.4986721300104559E-2</c:v>
                </c:pt>
                <c:pt idx="957">
                  <c:v>-2.5182923323118715E-2</c:v>
                </c:pt>
                <c:pt idx="958">
                  <c:v>-2.5372615337726168E-2</c:v>
                </c:pt>
                <c:pt idx="959">
                  <c:v>-2.5555722796402686E-2</c:v>
                </c:pt>
                <c:pt idx="960">
                  <c:v>-2.573217212598114E-2</c:v>
                </c:pt>
                <c:pt idx="961">
                  <c:v>-2.5901890710781708E-2</c:v>
                </c:pt>
                <c:pt idx="962">
                  <c:v>-2.6064806947737992E-2</c:v>
                </c:pt>
                <c:pt idx="963">
                  <c:v>-2.622085023212652E-2</c:v>
                </c:pt>
                <c:pt idx="964">
                  <c:v>-2.6369951008561758E-2</c:v>
                </c:pt>
                <c:pt idx="965">
                  <c:v>-2.6512040820909685E-2</c:v>
                </c:pt>
                <c:pt idx="966">
                  <c:v>-2.6647052369789901E-2</c:v>
                </c:pt>
                <c:pt idx="967">
                  <c:v>-2.677491949913121E-2</c:v>
                </c:pt>
                <c:pt idx="968">
                  <c:v>-2.6895577168349158E-2</c:v>
                </c:pt>
                <c:pt idx="969">
                  <c:v>-2.7008961727178593E-2</c:v>
                </c:pt>
                <c:pt idx="970">
                  <c:v>-2.7115010654577935E-2</c:v>
                </c:pt>
                <c:pt idx="971">
                  <c:v>-2.7213662780718895E-2</c:v>
                </c:pt>
                <c:pt idx="972">
                  <c:v>-2.7304858319240687E-2</c:v>
                </c:pt>
                <c:pt idx="973">
                  <c:v>-2.738853880484534E-2</c:v>
                </c:pt>
                <c:pt idx="974">
                  <c:v>-2.7464647235998011E-2</c:v>
                </c:pt>
                <c:pt idx="975">
                  <c:v>-2.75331280534582E-2</c:v>
                </c:pt>
                <c:pt idx="976">
                  <c:v>-2.7593927213578846E-2</c:v>
                </c:pt>
                <c:pt idx="977">
                  <c:v>-2.764699219905228E-2</c:v>
                </c:pt>
                <c:pt idx="978">
                  <c:v>-2.7692272112316525E-2</c:v>
                </c:pt>
                <c:pt idx="979">
                  <c:v>-2.7729717668442233E-2</c:v>
                </c:pt>
                <c:pt idx="980">
                  <c:v>-2.7759281232308759E-2</c:v>
                </c:pt>
                <c:pt idx="981">
                  <c:v>-2.778091692919276E-2</c:v>
                </c:pt>
                <c:pt idx="982">
                  <c:v>-2.7794580616649498E-2</c:v>
                </c:pt>
                <c:pt idx="983">
                  <c:v>-2.7800229968287713E-2</c:v>
                </c:pt>
                <c:pt idx="984">
                  <c:v>-2.779782450169159E-2</c:v>
                </c:pt>
                <c:pt idx="985">
                  <c:v>-2.7787325671996287E-2</c:v>
                </c:pt>
                <c:pt idx="986">
                  <c:v>-2.7768696806785599E-2</c:v>
                </c:pt>
                <c:pt idx="987">
                  <c:v>-2.7741903305841597E-2</c:v>
                </c:pt>
                <c:pt idx="988">
                  <c:v>-2.7706912527279512E-2</c:v>
                </c:pt>
                <c:pt idx="989">
                  <c:v>-2.7663693979511492E-2</c:v>
                </c:pt>
                <c:pt idx="990">
                  <c:v>-2.7612219251477544E-2</c:v>
                </c:pt>
                <c:pt idx="991">
                  <c:v>-2.7552462162503576E-2</c:v>
                </c:pt>
                <c:pt idx="992">
                  <c:v>-2.7484398722982951E-2</c:v>
                </c:pt>
                <c:pt idx="993">
                  <c:v>-2.7408007268131872E-2</c:v>
                </c:pt>
                <c:pt idx="994">
                  <c:v>-2.7323268405383738E-2</c:v>
                </c:pt>
                <c:pt idx="995">
                  <c:v>-2.7230165159224676E-2</c:v>
                </c:pt>
                <c:pt idx="996">
                  <c:v>-2.7128682967601157E-2</c:v>
                </c:pt>
                <c:pt idx="997">
                  <c:v>-2.7018809730931004E-2</c:v>
                </c:pt>
                <c:pt idx="998">
                  <c:v>-2.6900535894162844E-2</c:v>
                </c:pt>
                <c:pt idx="999">
                  <c:v>-2.6773854448498315E-2</c:v>
                </c:pt>
                <c:pt idx="1000">
                  <c:v>-2.663876102295339E-2</c:v>
                </c:pt>
                <c:pt idx="1001">
                  <c:v>-2.649525391271676E-2</c:v>
                </c:pt>
                <c:pt idx="1002">
                  <c:v>-2.6343334117369773E-2</c:v>
                </c:pt>
                <c:pt idx="1003">
                  <c:v>-2.6183005453949689E-2</c:v>
                </c:pt>
                <c:pt idx="1004">
                  <c:v>-2.6014274507083247E-2</c:v>
                </c:pt>
                <c:pt idx="1005">
                  <c:v>-2.5837150703197784E-2</c:v>
                </c:pt>
                <c:pt idx="1006">
                  <c:v>-2.5651646413048696E-2</c:v>
                </c:pt>
                <c:pt idx="1007">
                  <c:v>-2.5457776959273749E-2</c:v>
                </c:pt>
                <c:pt idx="1008">
                  <c:v>-2.525556065044347E-2</c:v>
                </c:pt>
                <c:pt idx="1009">
                  <c:v>-2.5045018838686969E-2</c:v>
                </c:pt>
                <c:pt idx="1010">
                  <c:v>-2.4826175974797724E-2</c:v>
                </c:pt>
                <c:pt idx="1011">
                  <c:v>-2.459905963137907E-2</c:v>
                </c:pt>
                <c:pt idx="1012">
                  <c:v>-2.436370054825452E-2</c:v>
                </c:pt>
                <c:pt idx="1013">
                  <c:v>-2.4120132695917007E-2</c:v>
                </c:pt>
                <c:pt idx="1014">
                  <c:v>-2.3868393290400965E-2</c:v>
                </c:pt>
                <c:pt idx="1015">
                  <c:v>-2.3608522835912644E-2</c:v>
                </c:pt>
                <c:pt idx="1016">
                  <c:v>-2.3340565167533571E-2</c:v>
                </c:pt>
                <c:pt idx="1017">
                  <c:v>-2.3064567490384033E-2</c:v>
                </c:pt>
                <c:pt idx="1018">
                  <c:v>-2.2780580413529389E-2</c:v>
                </c:pt>
                <c:pt idx="1019">
                  <c:v>-2.24886579791116E-2</c:v>
                </c:pt>
                <c:pt idx="1020">
                  <c:v>-2.2188857682692083E-2</c:v>
                </c:pt>
                <c:pt idx="1021">
                  <c:v>-2.1881240535168926E-2</c:v>
                </c:pt>
                <c:pt idx="1022">
                  <c:v>-2.1565871051088561E-2</c:v>
                </c:pt>
                <c:pt idx="1023">
                  <c:v>-2.1242817302807096E-2</c:v>
                </c:pt>
                <c:pt idx="1024">
                  <c:v>-2.0912150949190227E-2</c:v>
                </c:pt>
                <c:pt idx="1025">
                  <c:v>-2.0573947219082761E-2</c:v>
                </c:pt>
                <c:pt idx="1026">
                  <c:v>-2.0228284973967878E-2</c:v>
                </c:pt>
                <c:pt idx="1027">
                  <c:v>-1.9875246702536133E-2</c:v>
                </c:pt>
                <c:pt idx="1028">
                  <c:v>-1.9514918542963507E-2</c:v>
                </c:pt>
                <c:pt idx="1029">
                  <c:v>-1.914739029097098E-2</c:v>
                </c:pt>
                <c:pt idx="1030">
                  <c:v>-1.8772755414413124E-2</c:v>
                </c:pt>
                <c:pt idx="1031">
                  <c:v>-1.8391111067104681E-2</c:v>
                </c:pt>
                <c:pt idx="1032">
                  <c:v>-1.8002558072452959E-2</c:v>
                </c:pt>
                <c:pt idx="1033">
                  <c:v>-1.7607200950241101E-2</c:v>
                </c:pt>
                <c:pt idx="1034">
                  <c:v>-1.7205147899699069E-2</c:v>
                </c:pt>
                <c:pt idx="1035">
                  <c:v>-1.6796510798596582E-2</c:v>
                </c:pt>
                <c:pt idx="1036">
                  <c:v>-1.6381405204633742E-2</c:v>
                </c:pt>
                <c:pt idx="1037">
                  <c:v>-1.5959950343949439E-2</c:v>
                </c:pt>
                <c:pt idx="1038">
                  <c:v>-1.5532269082548506E-2</c:v>
                </c:pt>
                <c:pt idx="1039">
                  <c:v>-1.5098487928926114E-2</c:v>
                </c:pt>
                <c:pt idx="1040">
                  <c:v>-1.4658737013589614E-2</c:v>
                </c:pt>
                <c:pt idx="1041">
                  <c:v>-1.4213150047517836E-2</c:v>
                </c:pt>
                <c:pt idx="1042">
                  <c:v>-1.3761864318791672E-2</c:v>
                </c:pt>
                <c:pt idx="1043">
                  <c:v>-1.3305020658130187E-2</c:v>
                </c:pt>
                <c:pt idx="1044">
                  <c:v>-1.284276338975018E-2</c:v>
                </c:pt>
                <c:pt idx="1045">
                  <c:v>-1.2375240312099221E-2</c:v>
                </c:pt>
                <c:pt idx="1046">
                  <c:v>-1.1902602659882218E-2</c:v>
                </c:pt>
                <c:pt idx="1047">
                  <c:v>-1.1425005047513048E-2</c:v>
                </c:pt>
                <c:pt idx="1048">
                  <c:v>-1.0942605422992515E-2</c:v>
                </c:pt>
                <c:pt idx="1049">
                  <c:v>-1.0455565036813434E-2</c:v>
                </c:pt>
                <c:pt idx="1050">
                  <c:v>-9.9640483632740286E-3</c:v>
                </c:pt>
                <c:pt idx="1051">
                  <c:v>-9.468223055855372E-3</c:v>
                </c:pt>
                <c:pt idx="1052">
                  <c:v>-8.9682598854203509E-3</c:v>
                </c:pt>
                <c:pt idx="1053">
                  <c:v>-8.464332672277558E-3</c:v>
                </c:pt>
                <c:pt idx="1054">
                  <c:v>-7.9566182211987819E-3</c:v>
                </c:pt>
                <c:pt idx="1055">
                  <c:v>-7.4452962465320245E-3</c:v>
                </c:pt>
                <c:pt idx="1056">
                  <c:v>-6.9305492932791894E-3</c:v>
                </c:pt>
                <c:pt idx="1057">
                  <c:v>-6.4125626730411221E-3</c:v>
                </c:pt>
                <c:pt idx="1058">
                  <c:v>-5.8915243666371265E-3</c:v>
                </c:pt>
                <c:pt idx="1059">
                  <c:v>-5.3676249372517455E-3</c:v>
                </c:pt>
                <c:pt idx="1060">
                  <c:v>-4.8410574601075607E-3</c:v>
                </c:pt>
                <c:pt idx="1061">
                  <c:v>-4.3120174114069029E-3</c:v>
                </c:pt>
                <c:pt idx="1062">
                  <c:v>-3.7807025851729161E-3</c:v>
                </c:pt>
                <c:pt idx="1063">
                  <c:v>-3.247312980311284E-3</c:v>
                </c:pt>
                <c:pt idx="1064">
                  <c:v>-2.7120507229001123E-3</c:v>
                </c:pt>
                <c:pt idx="1065">
                  <c:v>-2.1751199441218095E-3</c:v>
                </c:pt>
                <c:pt idx="1066">
                  <c:v>-1.6367266738503813E-3</c:v>
                </c:pt>
                <c:pt idx="1067">
                  <c:v>-1.0970787404269509E-3</c:v>
                </c:pt>
                <c:pt idx="1068">
                  <c:v>-5.5638565199070248E-4</c:v>
                </c:pt>
                <c:pt idx="1069">
                  <c:v>-1.4858483984924878E-5</c:v>
                </c:pt>
                <c:pt idx="1070">
                  <c:v>1.0950953730286987E-7</c:v>
                </c:pt>
              </c:numCache>
            </c:numRef>
          </c:xVal>
          <c:yVal>
            <c:numRef>
              <c:f>ReportFile2!$S$4917:$S$5987</c:f>
              <c:numCache>
                <c:formatCode>General</c:formatCode>
                <c:ptCount val="1071"/>
                <c:pt idx="0">
                  <c:v>-2.0726135268105492E-2</c:v>
                </c:pt>
                <c:pt idx="1">
                  <c:v>-2.0714139112653251E-2</c:v>
                </c:pt>
                <c:pt idx="2">
                  <c:v>-2.0655812882624872E-2</c:v>
                </c:pt>
                <c:pt idx="3">
                  <c:v>-2.0444111949411165E-2</c:v>
                </c:pt>
                <c:pt idx="4">
                  <c:v>-2.0146690286653775E-2</c:v>
                </c:pt>
                <c:pt idx="5">
                  <c:v>-1.9841480427335269E-2</c:v>
                </c:pt>
                <c:pt idx="6">
                  <c:v>-1.9528625842360408E-2</c:v>
                </c:pt>
                <c:pt idx="7">
                  <c:v>-1.9208273333908527E-2</c:v>
                </c:pt>
                <c:pt idx="8">
                  <c:v>-1.8880572939397777E-2</c:v>
                </c:pt>
                <c:pt idx="9">
                  <c:v>-1.8545677802666562E-2</c:v>
                </c:pt>
                <c:pt idx="10">
                  <c:v>-1.820374403090165E-2</c:v>
                </c:pt>
                <c:pt idx="11">
                  <c:v>-1.7854930582354548E-2</c:v>
                </c:pt>
                <c:pt idx="12">
                  <c:v>-1.7499399148258092E-2</c:v>
                </c:pt>
                <c:pt idx="13">
                  <c:v>-1.7137313984649793E-2</c:v>
                </c:pt>
                <c:pt idx="14">
                  <c:v>-1.6768841807168929E-2</c:v>
                </c:pt>
                <c:pt idx="15">
                  <c:v>-1.639415165194975E-2</c:v>
                </c:pt>
                <c:pt idx="16">
                  <c:v>-1.6013414720892565E-2</c:v>
                </c:pt>
                <c:pt idx="17">
                  <c:v>-1.5626804261482208E-2</c:v>
                </c:pt>
                <c:pt idx="18">
                  <c:v>-1.5234495420109144E-2</c:v>
                </c:pt>
                <c:pt idx="19">
                  <c:v>-1.4836665111498438E-2</c:v>
                </c:pt>
                <c:pt idx="20">
                  <c:v>-1.4433491870494563E-2</c:v>
                </c:pt>
                <c:pt idx="21">
                  <c:v>-1.4025155702322772E-2</c:v>
                </c:pt>
                <c:pt idx="22">
                  <c:v>-1.3611837977857186E-2</c:v>
                </c:pt>
                <c:pt idx="23">
                  <c:v>-1.3193721250994925E-2</c:v>
                </c:pt>
                <c:pt idx="24">
                  <c:v>-1.277098915588791E-2</c:v>
                </c:pt>
                <c:pt idx="25">
                  <c:v>-1.2343826244516328E-2</c:v>
                </c:pt>
                <c:pt idx="26">
                  <c:v>-1.1912417869773758E-2</c:v>
                </c:pt>
                <c:pt idx="27">
                  <c:v>-1.147695002985933E-2</c:v>
                </c:pt>
                <c:pt idx="28">
                  <c:v>-1.1037609260448111E-2</c:v>
                </c:pt>
                <c:pt idx="29">
                  <c:v>-1.0594582470442109E-2</c:v>
                </c:pt>
                <c:pt idx="30">
                  <c:v>-1.0148056842333053E-2</c:v>
                </c:pt>
                <c:pt idx="31">
                  <c:v>-9.698219676401304E-3</c:v>
                </c:pt>
                <c:pt idx="32">
                  <c:v>-9.2452582973503832E-3</c:v>
                </c:pt>
                <c:pt idx="33">
                  <c:v>-8.7893598908095442E-3</c:v>
                </c:pt>
                <c:pt idx="34">
                  <c:v>-8.3307114134585341E-3</c:v>
                </c:pt>
                <c:pt idx="35">
                  <c:v>-7.8694994584980072E-3</c:v>
                </c:pt>
                <c:pt idx="36">
                  <c:v>-7.4059101436660451E-3</c:v>
                </c:pt>
                <c:pt idx="37">
                  <c:v>-6.9401290057124919E-3</c:v>
                </c:pt>
                <c:pt idx="38">
                  <c:v>-6.4723408676421942E-3</c:v>
                </c:pt>
                <c:pt idx="39">
                  <c:v>-6.0027297573266259E-3</c:v>
                </c:pt>
                <c:pt idx="40">
                  <c:v>-5.5314787918802838E-3</c:v>
                </c:pt>
                <c:pt idx="41">
                  <c:v>-5.0587700648627035E-3</c:v>
                </c:pt>
                <c:pt idx="42">
                  <c:v>-4.5847845755707063E-3</c:v>
                </c:pt>
                <c:pt idx="43">
                  <c:v>-4.109702109248126E-3</c:v>
                </c:pt>
                <c:pt idx="44">
                  <c:v>-3.633701160163138E-3</c:v>
                </c:pt>
                <c:pt idx="45">
                  <c:v>-3.1569588427886579E-3</c:v>
                </c:pt>
                <c:pt idx="46">
                  <c:v>-2.6796507970476774E-3</c:v>
                </c:pt>
                <c:pt idx="47">
                  <c:v>-2.2019511240303755E-3</c:v>
                </c:pt>
                <c:pt idx="48">
                  <c:v>-1.7240322975189109E-3</c:v>
                </c:pt>
                <c:pt idx="49">
                  <c:v>-1.2460650932664846E-3</c:v>
                </c:pt>
                <c:pt idx="50">
                  <c:v>-7.6821852006805262E-4</c:v>
                </c:pt>
                <c:pt idx="51">
                  <c:v>-2.906597530032191E-4</c:v>
                </c:pt>
                <c:pt idx="52">
                  <c:v>1.8644593101373175E-4</c:v>
                </c:pt>
                <c:pt idx="53">
                  <c:v>6.6293521148555045E-4</c:v>
                </c:pt>
                <c:pt idx="54">
                  <c:v>1.138646781392957E-3</c:v>
                </c:pt>
                <c:pt idx="55">
                  <c:v>1.6134213986045314E-3</c:v>
                </c:pt>
                <c:pt idx="56">
                  <c:v>2.0871019383576603E-3</c:v>
                </c:pt>
                <c:pt idx="57">
                  <c:v>2.5595334347646428E-3</c:v>
                </c:pt>
                <c:pt idx="58">
                  <c:v>3.0305631280738866E-3</c:v>
                </c:pt>
                <c:pt idx="59">
                  <c:v>3.5000405033143358E-3</c:v>
                </c:pt>
                <c:pt idx="60">
                  <c:v>3.967817322171008E-3</c:v>
                </c:pt>
                <c:pt idx="61">
                  <c:v>4.4337476638814108E-3</c:v>
                </c:pt>
                <c:pt idx="62">
                  <c:v>4.8976879514495107E-3</c:v>
                </c:pt>
                <c:pt idx="63">
                  <c:v>5.3594969808019458E-3</c:v>
                </c:pt>
                <c:pt idx="64">
                  <c:v>5.8190359432056362E-3</c:v>
                </c:pt>
                <c:pt idx="65">
                  <c:v>6.2761684455603112E-3</c:v>
                </c:pt>
                <c:pt idx="66">
                  <c:v>6.7307605393247252E-3</c:v>
                </c:pt>
                <c:pt idx="67">
                  <c:v>7.1826807235825822E-3</c:v>
                </c:pt>
                <c:pt idx="68">
                  <c:v>7.6317999712866205E-3</c:v>
                </c:pt>
                <c:pt idx="69">
                  <c:v>8.0779917291195994E-3</c:v>
                </c:pt>
                <c:pt idx="70">
                  <c:v>8.5211319415423679E-3</c:v>
                </c:pt>
                <c:pt idx="71">
                  <c:v>8.9610990429458293E-3</c:v>
                </c:pt>
                <c:pt idx="72">
                  <c:v>9.3977739650265204E-3</c:v>
                </c:pt>
                <c:pt idx="73">
                  <c:v>9.8310401505674397E-3</c:v>
                </c:pt>
                <c:pt idx="74">
                  <c:v>1.0260783543156824E-2</c:v>
                </c:pt>
                <c:pt idx="75">
                  <c:v>1.0686892586861597E-2</c:v>
                </c:pt>
                <c:pt idx="76">
                  <c:v>1.1109258223144342E-2</c:v>
                </c:pt>
                <c:pt idx="77">
                  <c:v>1.1527773895025545E-2</c:v>
                </c:pt>
                <c:pt idx="78">
                  <c:v>1.1942335529539891E-2</c:v>
                </c:pt>
                <c:pt idx="79">
                  <c:v>1.2352841522276642E-2</c:v>
                </c:pt>
                <c:pt idx="80">
                  <c:v>1.2759192756398599E-2</c:v>
                </c:pt>
                <c:pt idx="81">
                  <c:v>1.316129255405544E-2</c:v>
                </c:pt>
                <c:pt idx="82">
                  <c:v>1.3559046695821666E-2</c:v>
                </c:pt>
                <c:pt idx="83">
                  <c:v>1.3952363386053115E-2</c:v>
                </c:pt>
                <c:pt idx="84">
                  <c:v>1.434115324582814E-2</c:v>
                </c:pt>
                <c:pt idx="85">
                  <c:v>1.4725329297425576E-2</c:v>
                </c:pt>
                <c:pt idx="86">
                  <c:v>1.5104806941445207E-2</c:v>
                </c:pt>
                <c:pt idx="87">
                  <c:v>1.547950394153132E-2</c:v>
                </c:pt>
                <c:pt idx="88">
                  <c:v>1.5849340407156683E-2</c:v>
                </c:pt>
                <c:pt idx="89">
                  <c:v>1.6214238765674197E-2</c:v>
                </c:pt>
                <c:pt idx="90">
                  <c:v>1.657412375262592E-2</c:v>
                </c:pt>
                <c:pt idx="91">
                  <c:v>1.6928922379048323E-2</c:v>
                </c:pt>
                <c:pt idx="92">
                  <c:v>1.7278563918173354E-2</c:v>
                </c:pt>
                <c:pt idx="93">
                  <c:v>1.7622979865676593E-2</c:v>
                </c:pt>
                <c:pt idx="94">
                  <c:v>1.7962103946531013E-2</c:v>
                </c:pt>
                <c:pt idx="95">
                  <c:v>1.8295872055658483E-2</c:v>
                </c:pt>
                <c:pt idx="96">
                  <c:v>1.8624222253370432E-2</c:v>
                </c:pt>
                <c:pt idx="97">
                  <c:v>1.8947094736228111E-2</c:v>
                </c:pt>
                <c:pt idx="98">
                  <c:v>1.9264431812067322E-2</c:v>
                </c:pt>
                <c:pt idx="99">
                  <c:v>1.9576177872224123E-2</c:v>
                </c:pt>
                <c:pt idx="100">
                  <c:v>1.9882279373692548E-2</c:v>
                </c:pt>
                <c:pt idx="101">
                  <c:v>2.0182684787244456E-2</c:v>
                </c:pt>
                <c:pt idx="102">
                  <c:v>2.047734460871924E-2</c:v>
                </c:pt>
                <c:pt idx="103">
                  <c:v>2.0766211294692173E-2</c:v>
                </c:pt>
                <c:pt idx="104">
                  <c:v>2.104923927647414E-2</c:v>
                </c:pt>
                <c:pt idx="105">
                  <c:v>2.1326384884747727E-2</c:v>
                </c:pt>
                <c:pt idx="106">
                  <c:v>2.1597606365454158E-2</c:v>
                </c:pt>
                <c:pt idx="107">
                  <c:v>2.1862863827366196E-2</c:v>
                </c:pt>
                <c:pt idx="108">
                  <c:v>2.2122119226876114E-2</c:v>
                </c:pt>
                <c:pt idx="109">
                  <c:v>2.2375336335706014E-2</c:v>
                </c:pt>
                <c:pt idx="110">
                  <c:v>2.2622480720542678E-2</c:v>
                </c:pt>
                <c:pt idx="111">
                  <c:v>2.2863519702127428E-2</c:v>
                </c:pt>
                <c:pt idx="112">
                  <c:v>2.3098422342220683E-2</c:v>
                </c:pt>
                <c:pt idx="113">
                  <c:v>2.3327159423588394E-2</c:v>
                </c:pt>
                <c:pt idx="114">
                  <c:v>2.3549703398004856E-2</c:v>
                </c:pt>
                <c:pt idx="115">
                  <c:v>2.3766028385564922E-2</c:v>
                </c:pt>
                <c:pt idx="116">
                  <c:v>2.3976110129675998E-2</c:v>
                </c:pt>
                <c:pt idx="117">
                  <c:v>2.4179925999001532E-2</c:v>
                </c:pt>
                <c:pt idx="118">
                  <c:v>2.4377454917962345E-2</c:v>
                </c:pt>
                <c:pt idx="119">
                  <c:v>2.4568677388895708E-2</c:v>
                </c:pt>
                <c:pt idx="120">
                  <c:v>2.4753575437320048E-2</c:v>
                </c:pt>
                <c:pt idx="121">
                  <c:v>2.4932132599945898E-2</c:v>
                </c:pt>
                <c:pt idx="122">
                  <c:v>2.5104333890966574E-2</c:v>
                </c:pt>
                <c:pt idx="123">
                  <c:v>2.5270165794652369E-2</c:v>
                </c:pt>
                <c:pt idx="124">
                  <c:v>2.542961622210831E-2</c:v>
                </c:pt>
                <c:pt idx="125">
                  <c:v>2.5582674469544365E-2</c:v>
                </c:pt>
                <c:pt idx="126">
                  <c:v>2.5729331309031097E-2</c:v>
                </c:pt>
                <c:pt idx="127">
                  <c:v>2.5869578788278919E-2</c:v>
                </c:pt>
                <c:pt idx="128">
                  <c:v>2.6003410339492869E-2</c:v>
                </c:pt>
                <c:pt idx="129">
                  <c:v>2.6130820718654156E-2</c:v>
                </c:pt>
                <c:pt idx="130">
                  <c:v>2.6251805982068877E-2</c:v>
                </c:pt>
                <c:pt idx="131">
                  <c:v>2.636636347599489E-2</c:v>
                </c:pt>
                <c:pt idx="132">
                  <c:v>2.6474491801750065E-2</c:v>
                </c:pt>
                <c:pt idx="133">
                  <c:v>2.6576190771178718E-2</c:v>
                </c:pt>
                <c:pt idx="134">
                  <c:v>2.6671461463267897E-2</c:v>
                </c:pt>
                <c:pt idx="135">
                  <c:v>2.676030617188364E-2</c:v>
                </c:pt>
                <c:pt idx="136">
                  <c:v>2.6842728287892439E-2</c:v>
                </c:pt>
                <c:pt idx="137">
                  <c:v>2.6918732466143024E-2</c:v>
                </c:pt>
                <c:pt idx="138">
                  <c:v>2.6988324426945997E-2</c:v>
                </c:pt>
                <c:pt idx="139">
                  <c:v>2.7051511086004388E-2</c:v>
                </c:pt>
                <c:pt idx="140">
                  <c:v>2.7108300445390254E-2</c:v>
                </c:pt>
                <c:pt idx="141">
                  <c:v>2.7158701560461438E-2</c:v>
                </c:pt>
                <c:pt idx="142">
                  <c:v>2.7202724654535181E-2</c:v>
                </c:pt>
                <c:pt idx="143">
                  <c:v>2.7240380927486926E-2</c:v>
                </c:pt>
                <c:pt idx="144">
                  <c:v>2.7271682639052712E-2</c:v>
                </c:pt>
                <c:pt idx="145">
                  <c:v>2.7296643137916049E-2</c:v>
                </c:pt>
                <c:pt idx="146">
                  <c:v>2.7315276747634089E-2</c:v>
                </c:pt>
                <c:pt idx="147">
                  <c:v>2.7327598790576606E-2</c:v>
                </c:pt>
                <c:pt idx="148">
                  <c:v>2.7333625549748136E-2</c:v>
                </c:pt>
                <c:pt idx="149">
                  <c:v>2.7333374353707068E-2</c:v>
                </c:pt>
                <c:pt idx="150">
                  <c:v>2.7326863430974891E-2</c:v>
                </c:pt>
                <c:pt idx="151">
                  <c:v>2.7314112011308872E-2</c:v>
                </c:pt>
                <c:pt idx="152">
                  <c:v>2.7295140175554813E-2</c:v>
                </c:pt>
                <c:pt idx="153">
                  <c:v>2.7269969044924749E-2</c:v>
                </c:pt>
                <c:pt idx="154">
                  <c:v>2.7238620528100298E-2</c:v>
                </c:pt>
                <c:pt idx="155">
                  <c:v>2.7201117537782368E-2</c:v>
                </c:pt>
                <c:pt idx="156">
                  <c:v>2.71574838082526E-2</c:v>
                </c:pt>
                <c:pt idx="157">
                  <c:v>2.7107743995360305E-2</c:v>
                </c:pt>
                <c:pt idx="158">
                  <c:v>2.7051923557943138E-2</c:v>
                </c:pt>
                <c:pt idx="159">
                  <c:v>2.6990048919855455E-2</c:v>
                </c:pt>
                <c:pt idx="160">
                  <c:v>2.6922147220880474E-2</c:v>
                </c:pt>
                <c:pt idx="161">
                  <c:v>2.6848246580280635E-2</c:v>
                </c:pt>
                <c:pt idx="162">
                  <c:v>2.6768375815837298E-2</c:v>
                </c:pt>
                <c:pt idx="163">
                  <c:v>2.6682564676415985E-2</c:v>
                </c:pt>
                <c:pt idx="164">
                  <c:v>2.6590843653916577E-2</c:v>
                </c:pt>
                <c:pt idx="165">
                  <c:v>2.649324408617177E-2</c:v>
                </c:pt>
                <c:pt idx="166">
                  <c:v>2.6389798059677973E-2</c:v>
                </c:pt>
                <c:pt idx="167">
                  <c:v>2.6280538512795208E-2</c:v>
                </c:pt>
                <c:pt idx="168">
                  <c:v>2.6165499122488767E-2</c:v>
                </c:pt>
                <c:pt idx="169">
                  <c:v>2.6044714331387227E-2</c:v>
                </c:pt>
                <c:pt idx="170">
                  <c:v>2.5918219452727272E-2</c:v>
                </c:pt>
                <c:pt idx="171">
                  <c:v>2.5786050419581062E-2</c:v>
                </c:pt>
                <c:pt idx="172">
                  <c:v>2.5648244030239482E-2</c:v>
                </c:pt>
                <c:pt idx="173">
                  <c:v>2.5504837765944862E-2</c:v>
                </c:pt>
                <c:pt idx="174">
                  <c:v>2.5355869937393315E-2</c:v>
                </c:pt>
                <c:pt idx="175">
                  <c:v>2.5201379519216645E-2</c:v>
                </c:pt>
                <c:pt idx="176">
                  <c:v>2.504140626647091E-2</c:v>
                </c:pt>
                <c:pt idx="177">
                  <c:v>2.4875990639403961E-2</c:v>
                </c:pt>
                <c:pt idx="178">
                  <c:v>2.4705173859878089E-2</c:v>
                </c:pt>
                <c:pt idx="179">
                  <c:v>2.4528997851115113E-2</c:v>
                </c:pt>
                <c:pt idx="180">
                  <c:v>2.434750526212881E-2</c:v>
                </c:pt>
                <c:pt idx="181">
                  <c:v>2.4160739471543308E-2</c:v>
                </c:pt>
                <c:pt idx="182">
                  <c:v>2.3968744552618874E-2</c:v>
                </c:pt>
                <c:pt idx="183">
                  <c:v>2.3771565304717645E-2</c:v>
                </c:pt>
                <c:pt idx="184">
                  <c:v>2.3569247232138969E-2</c:v>
                </c:pt>
                <c:pt idx="185">
                  <c:v>2.3361836541603603E-2</c:v>
                </c:pt>
                <c:pt idx="186">
                  <c:v>2.3149380143698342E-2</c:v>
                </c:pt>
                <c:pt idx="187">
                  <c:v>2.2931925654179213E-2</c:v>
                </c:pt>
                <c:pt idx="188">
                  <c:v>2.2709521374299383E-2</c:v>
                </c:pt>
                <c:pt idx="189">
                  <c:v>2.2482216322514615E-2</c:v>
                </c:pt>
                <c:pt idx="190">
                  <c:v>2.2250060194439869E-2</c:v>
                </c:pt>
                <c:pt idx="191">
                  <c:v>2.2013103390035343E-2</c:v>
                </c:pt>
                <c:pt idx="192">
                  <c:v>2.1771396987137634E-2</c:v>
                </c:pt>
                <c:pt idx="193">
                  <c:v>2.1524992769541174E-2</c:v>
                </c:pt>
                <c:pt idx="194">
                  <c:v>2.1273943202168105E-2</c:v>
                </c:pt>
                <c:pt idx="195">
                  <c:v>2.1018301433190969E-2</c:v>
                </c:pt>
                <c:pt idx="196">
                  <c:v>2.0758121310745108E-2</c:v>
                </c:pt>
                <c:pt idx="197">
                  <c:v>2.0493457361413114E-2</c:v>
                </c:pt>
                <c:pt idx="198">
                  <c:v>2.0224364787902044E-2</c:v>
                </c:pt>
                <c:pt idx="199">
                  <c:v>1.9950899500051515E-2</c:v>
                </c:pt>
                <c:pt idx="200">
                  <c:v>1.9673118069729132E-2</c:v>
                </c:pt>
                <c:pt idx="201">
                  <c:v>1.9391077774744008E-2</c:v>
                </c:pt>
                <c:pt idx="202">
                  <c:v>1.9104836551849528E-2</c:v>
                </c:pt>
                <c:pt idx="203">
                  <c:v>1.8814453047880795E-2</c:v>
                </c:pt>
                <c:pt idx="204">
                  <c:v>1.8519986571043329E-2</c:v>
                </c:pt>
                <c:pt idx="205">
                  <c:v>1.8221497127963674E-2</c:v>
                </c:pt>
                <c:pt idx="206">
                  <c:v>1.7919045400505221E-2</c:v>
                </c:pt>
                <c:pt idx="207">
                  <c:v>1.7612692754389103E-2</c:v>
                </c:pt>
                <c:pt idx="208">
                  <c:v>1.730250124399068E-2</c:v>
                </c:pt>
                <c:pt idx="209">
                  <c:v>1.6988533602878664E-2</c:v>
                </c:pt>
                <c:pt idx="210">
                  <c:v>1.6670853257104219E-2</c:v>
                </c:pt>
                <c:pt idx="211">
                  <c:v>1.6349524299172385E-2</c:v>
                </c:pt>
                <c:pt idx="212">
                  <c:v>1.6024611524754276E-2</c:v>
                </c:pt>
                <c:pt idx="213">
                  <c:v>1.5696180408909421E-2</c:v>
                </c:pt>
                <c:pt idx="214">
                  <c:v>1.5364297103802989E-2</c:v>
                </c:pt>
                <c:pt idx="215">
                  <c:v>1.502902845814298E-2</c:v>
                </c:pt>
                <c:pt idx="216">
                  <c:v>1.4690441994208509E-2</c:v>
                </c:pt>
                <c:pt idx="217">
                  <c:v>1.434860592847227E-2</c:v>
                </c:pt>
                <c:pt idx="218">
                  <c:v>1.4003589161730041E-2</c:v>
                </c:pt>
                <c:pt idx="219">
                  <c:v>1.3655461282613286E-2</c:v>
                </c:pt>
                <c:pt idx="220">
                  <c:v>1.3304292559405061E-2</c:v>
                </c:pt>
                <c:pt idx="221">
                  <c:v>1.2950153948816958E-2</c:v>
                </c:pt>
                <c:pt idx="222">
                  <c:v>1.2593117097278292E-2</c:v>
                </c:pt>
                <c:pt idx="223">
                  <c:v>1.2233254333103724E-2</c:v>
                </c:pt>
                <c:pt idx="224">
                  <c:v>1.1870638677621207E-2</c:v>
                </c:pt>
                <c:pt idx="225">
                  <c:v>1.150534382608593E-2</c:v>
                </c:pt>
                <c:pt idx="226">
                  <c:v>1.1137444168304559E-2</c:v>
                </c:pt>
                <c:pt idx="227">
                  <c:v>1.0767014777276873E-2</c:v>
                </c:pt>
                <c:pt idx="228">
                  <c:v>1.0394131406792583E-2</c:v>
                </c:pt>
                <c:pt idx="229">
                  <c:v>1.0018870500590331E-2</c:v>
                </c:pt>
                <c:pt idx="230">
                  <c:v>9.641309179070091E-3</c:v>
                </c:pt>
                <c:pt idx="231">
                  <c:v>9.2615252462905327E-3</c:v>
                </c:pt>
                <c:pt idx="232">
                  <c:v>8.8795971914912338E-3</c:v>
                </c:pt>
                <c:pt idx="233">
                  <c:v>8.4956041757516601E-3</c:v>
                </c:pt>
                <c:pt idx="234">
                  <c:v>8.109626050110683E-3</c:v>
                </c:pt>
                <c:pt idx="235">
                  <c:v>7.7217433264044448E-3</c:v>
                </c:pt>
                <c:pt idx="236">
                  <c:v>7.3320372064427175E-3</c:v>
                </c:pt>
                <c:pt idx="237">
                  <c:v>6.9405895568615599E-3</c:v>
                </c:pt>
                <c:pt idx="238">
                  <c:v>6.5474829183114931E-3</c:v>
                </c:pt>
                <c:pt idx="239">
                  <c:v>6.1528004976594847E-3</c:v>
                </c:pt>
                <c:pt idx="240">
                  <c:v>5.7566261698962853E-3</c:v>
                </c:pt>
                <c:pt idx="241">
                  <c:v>5.3590444667615872E-3</c:v>
                </c:pt>
                <c:pt idx="242">
                  <c:v>4.9601405965228737E-3</c:v>
                </c:pt>
                <c:pt idx="243">
                  <c:v>4.5600004023229716E-3</c:v>
                </c:pt>
                <c:pt idx="244">
                  <c:v>4.158710393000563E-3</c:v>
                </c:pt>
                <c:pt idx="245">
                  <c:v>3.756357729192159E-3</c:v>
                </c:pt>
                <c:pt idx="246">
                  <c:v>3.3530302076967373E-3</c:v>
                </c:pt>
                <c:pt idx="247">
                  <c:v>2.9488162703776694E-3</c:v>
                </c:pt>
                <c:pt idx="248">
                  <c:v>2.543804996401452E-3</c:v>
                </c:pt>
                <c:pt idx="249">
                  <c:v>2.1380860878989069E-3</c:v>
                </c:pt>
                <c:pt idx="250">
                  <c:v>1.7317498817415377E-3</c:v>
                </c:pt>
                <c:pt idx="251">
                  <c:v>1.3248873288240134E-3</c:v>
                </c:pt>
                <c:pt idx="252">
                  <c:v>9.1758999339248417E-4</c:v>
                </c:pt>
                <c:pt idx="253">
                  <c:v>5.0995004686899068E-4</c:v>
                </c:pt>
                <c:pt idx="254">
                  <c:v>1.0206026022958955E-4</c:v>
                </c:pt>
                <c:pt idx="255">
                  <c:v>-3.0598600354829106E-4</c:v>
                </c:pt>
                <c:pt idx="256">
                  <c:v>-7.1409479703628026E-4</c:v>
                </c:pt>
                <c:pt idx="257">
                  <c:v>-1.122171596322011E-3</c:v>
                </c:pt>
                <c:pt idx="258">
                  <c:v>-1.5301213103575025E-3</c:v>
                </c:pt>
                <c:pt idx="259">
                  <c:v>-1.9378482888723345E-3</c:v>
                </c:pt>
                <c:pt idx="260">
                  <c:v>-2.3452563333014311E-3</c:v>
                </c:pt>
                <c:pt idx="261">
                  <c:v>-2.7522487048225303E-3</c:v>
                </c:pt>
                <c:pt idx="262">
                  <c:v>-3.1587281403532962E-3</c:v>
                </c:pt>
                <c:pt idx="263">
                  <c:v>-3.5645968516864221E-3</c:v>
                </c:pt>
                <c:pt idx="264">
                  <c:v>-3.9697565517051959E-3</c:v>
                </c:pt>
                <c:pt idx="265">
                  <c:v>-4.3741084547561778E-3</c:v>
                </c:pt>
                <c:pt idx="266">
                  <c:v>-4.7775532969391464E-3</c:v>
                </c:pt>
                <c:pt idx="267">
                  <c:v>-5.1799913468447223E-3</c:v>
                </c:pt>
                <c:pt idx="268">
                  <c:v>-5.581322415652951E-3</c:v>
                </c:pt>
                <c:pt idx="269">
                  <c:v>-5.98144587857561E-3</c:v>
                </c:pt>
                <c:pt idx="270">
                  <c:v>-6.3802606793623073E-3</c:v>
                </c:pt>
                <c:pt idx="271">
                  <c:v>-6.7776653582225623E-3</c:v>
                </c:pt>
                <c:pt idx="272">
                  <c:v>-7.1735580628035115E-3</c:v>
                </c:pt>
                <c:pt idx="273">
                  <c:v>-7.5678365581735782E-3</c:v>
                </c:pt>
                <c:pt idx="274">
                  <c:v>-7.9603982539820529E-3</c:v>
                </c:pt>
                <c:pt idx="275">
                  <c:v>-8.351140223394074E-3</c:v>
                </c:pt>
                <c:pt idx="276">
                  <c:v>-8.7399592101945738E-3</c:v>
                </c:pt>
                <c:pt idx="277">
                  <c:v>-9.1267516552759748E-3</c:v>
                </c:pt>
                <c:pt idx="278">
                  <c:v>-9.5114137251972129E-3</c:v>
                </c:pt>
                <c:pt idx="279">
                  <c:v>-9.8938413206577733E-3</c:v>
                </c:pt>
                <c:pt idx="280">
                  <c:v>-1.0273930102331668E-2</c:v>
                </c:pt>
                <c:pt idx="281">
                  <c:v>-1.0651575511850876E-2</c:v>
                </c:pt>
                <c:pt idx="282">
                  <c:v>-1.1026672800912133E-2</c:v>
                </c:pt>
                <c:pt idx="283">
                  <c:v>-1.13991170469184E-2</c:v>
                </c:pt>
                <c:pt idx="284">
                  <c:v>-1.1768803187718498E-2</c:v>
                </c:pt>
                <c:pt idx="285">
                  <c:v>-1.2135626035308865E-2</c:v>
                </c:pt>
                <c:pt idx="286">
                  <c:v>-1.2499480313159872E-2</c:v>
                </c:pt>
                <c:pt idx="287">
                  <c:v>-1.2860260674367891E-2</c:v>
                </c:pt>
                <c:pt idx="288">
                  <c:v>-1.3217861735471372E-2</c:v>
                </c:pt>
                <c:pt idx="289">
                  <c:v>-1.3572178099622047E-2</c:v>
                </c:pt>
                <c:pt idx="290">
                  <c:v>-1.3923104402113308E-2</c:v>
                </c:pt>
                <c:pt idx="291">
                  <c:v>-1.4270535310612321E-2</c:v>
                </c:pt>
                <c:pt idx="292">
                  <c:v>-1.4614365586255699E-2</c:v>
                </c:pt>
                <c:pt idx="293">
                  <c:v>-1.495449010579525E-2</c:v>
                </c:pt>
                <c:pt idx="294">
                  <c:v>-1.5290803880830501E-2</c:v>
                </c:pt>
                <c:pt idx="295">
                  <c:v>-1.5623202116191422E-2</c:v>
                </c:pt>
                <c:pt idx="296">
                  <c:v>-1.5951580228549263E-2</c:v>
                </c:pt>
                <c:pt idx="297">
                  <c:v>-1.6275833877986107E-2</c:v>
                </c:pt>
                <c:pt idx="298">
                  <c:v>-1.6595859024035639E-2</c:v>
                </c:pt>
                <c:pt idx="299">
                  <c:v>-1.6911551940675125E-2</c:v>
                </c:pt>
                <c:pt idx="300">
                  <c:v>-1.7222809274774164E-2</c:v>
                </c:pt>
                <c:pt idx="301">
                  <c:v>-1.7529528063988494E-2</c:v>
                </c:pt>
                <c:pt idx="302">
                  <c:v>-1.783160579587522E-2</c:v>
                </c:pt>
                <c:pt idx="303">
                  <c:v>-1.8128940444856492E-2</c:v>
                </c:pt>
                <c:pt idx="304">
                  <c:v>-1.8421430492744327E-2</c:v>
                </c:pt>
                <c:pt idx="305">
                  <c:v>-1.8708975011166744E-2</c:v>
                </c:pt>
                <c:pt idx="306">
                  <c:v>-1.8991473663069806E-2</c:v>
                </c:pt>
                <c:pt idx="307">
                  <c:v>-1.9268826775083559E-2</c:v>
                </c:pt>
                <c:pt idx="308">
                  <c:v>-1.9540935377969092E-2</c:v>
                </c:pt>
                <c:pt idx="309">
                  <c:v>-1.980770122967403E-2</c:v>
                </c:pt>
                <c:pt idx="310">
                  <c:v>-2.006902690157765E-2</c:v>
                </c:pt>
                <c:pt idx="311">
                  <c:v>-2.0324815791702946E-2</c:v>
                </c:pt>
                <c:pt idx="312">
                  <c:v>-2.0574972182106844E-2</c:v>
                </c:pt>
                <c:pt idx="313">
                  <c:v>-2.0819401305543772E-2</c:v>
                </c:pt>
                <c:pt idx="314">
                  <c:v>-2.1058009366073802E-2</c:v>
                </c:pt>
                <c:pt idx="315">
                  <c:v>-2.1290703606028496E-2</c:v>
                </c:pt>
                <c:pt idx="316">
                  <c:v>-2.1517392362617765E-2</c:v>
                </c:pt>
                <c:pt idx="317">
                  <c:v>-2.1737985097376521E-2</c:v>
                </c:pt>
                <c:pt idx="318">
                  <c:v>-2.195239247491881E-2</c:v>
                </c:pt>
                <c:pt idx="319">
                  <c:v>-2.2160526399019172E-2</c:v>
                </c:pt>
                <c:pt idx="320">
                  <c:v>-2.2362300069010528E-2</c:v>
                </c:pt>
                <c:pt idx="321">
                  <c:v>-2.2557628019411743E-2</c:v>
                </c:pt>
                <c:pt idx="322">
                  <c:v>-2.2746426213183884E-2</c:v>
                </c:pt>
                <c:pt idx="323">
                  <c:v>-2.2928612047055087E-2</c:v>
                </c:pt>
                <c:pt idx="324">
                  <c:v>-2.3104104447086129E-2</c:v>
                </c:pt>
                <c:pt idx="325">
                  <c:v>-2.3272823908647065E-2</c:v>
                </c:pt>
                <c:pt idx="326">
                  <c:v>-2.3434692527845212E-2</c:v>
                </c:pt>
                <c:pt idx="327">
                  <c:v>-2.3589634107881275E-2</c:v>
                </c:pt>
                <c:pt idx="328">
                  <c:v>-2.3737574166505224E-2</c:v>
                </c:pt>
                <c:pt idx="329">
                  <c:v>-2.3878440028996084E-2</c:v>
                </c:pt>
                <c:pt idx="330">
                  <c:v>-2.4012160841699073E-2</c:v>
                </c:pt>
                <c:pt idx="331">
                  <c:v>-2.4138667688649897E-2</c:v>
                </c:pt>
                <c:pt idx="332">
                  <c:v>-2.4257893576987561E-2</c:v>
                </c:pt>
                <c:pt idx="333">
                  <c:v>-2.4369773549721453E-2</c:v>
                </c:pt>
                <c:pt idx="334">
                  <c:v>-2.4474244716272495E-2</c:v>
                </c:pt>
                <c:pt idx="335">
                  <c:v>-2.457124630520378E-2</c:v>
                </c:pt>
                <c:pt idx="336">
                  <c:v>-2.4660719723867956E-2</c:v>
                </c:pt>
                <c:pt idx="337">
                  <c:v>-2.4742608626083264E-2</c:v>
                </c:pt>
                <c:pt idx="338">
                  <c:v>-2.4816858953435154E-2</c:v>
                </c:pt>
                <c:pt idx="339">
                  <c:v>-2.4883418969210661E-2</c:v>
                </c:pt>
                <c:pt idx="340">
                  <c:v>-2.4942239351131108E-2</c:v>
                </c:pt>
                <c:pt idx="341">
                  <c:v>-2.4993273215531655E-2</c:v>
                </c:pt>
                <c:pt idx="342">
                  <c:v>-2.503647619104785E-2</c:v>
                </c:pt>
                <c:pt idx="343">
                  <c:v>-2.5071806439079556E-2</c:v>
                </c:pt>
                <c:pt idx="344">
                  <c:v>-2.5099224724006153E-2</c:v>
                </c:pt>
                <c:pt idx="345">
                  <c:v>-2.5118694469050594E-2</c:v>
                </c:pt>
                <c:pt idx="346">
                  <c:v>-2.5130181785358474E-2</c:v>
                </c:pt>
                <c:pt idx="347">
                  <c:v>-2.5133655521690217E-2</c:v>
                </c:pt>
                <c:pt idx="348">
                  <c:v>-2.5129087321927354E-2</c:v>
                </c:pt>
                <c:pt idx="349">
                  <c:v>-2.5116451657151029E-2</c:v>
                </c:pt>
                <c:pt idx="350">
                  <c:v>-2.5095725870515881E-2</c:v>
                </c:pt>
                <c:pt idx="351">
                  <c:v>-2.5066890219817142E-2</c:v>
                </c:pt>
                <c:pt idx="352">
                  <c:v>-2.5029927916233381E-2</c:v>
                </c:pt>
                <c:pt idx="353">
                  <c:v>-2.4984825173407232E-2</c:v>
                </c:pt>
                <c:pt idx="354">
                  <c:v>-2.4931571220747017E-2</c:v>
                </c:pt>
                <c:pt idx="355">
                  <c:v>-2.4870158350119805E-2</c:v>
                </c:pt>
                <c:pt idx="356">
                  <c:v>-2.4800581958031295E-2</c:v>
                </c:pt>
                <c:pt idx="357">
                  <c:v>-2.4722840543917553E-2</c:v>
                </c:pt>
                <c:pt idx="358">
                  <c:v>-2.4636935787400355E-2</c:v>
                </c:pt>
                <c:pt idx="359">
                  <c:v>-2.4542872535743023E-2</c:v>
                </c:pt>
                <c:pt idx="360">
                  <c:v>-2.4440658827838063E-2</c:v>
                </c:pt>
                <c:pt idx="361">
                  <c:v>-2.4330305950684715E-2</c:v>
                </c:pt>
                <c:pt idx="362">
                  <c:v>-2.421182842724659E-2</c:v>
                </c:pt>
                <c:pt idx="363">
                  <c:v>-2.4085244039364379E-2</c:v>
                </c:pt>
                <c:pt idx="364">
                  <c:v>-2.3950573846407898E-2</c:v>
                </c:pt>
                <c:pt idx="365">
                  <c:v>-2.3807842208107194E-2</c:v>
                </c:pt>
                <c:pt idx="366">
                  <c:v>-2.365707677988646E-2</c:v>
                </c:pt>
                <c:pt idx="367">
                  <c:v>-2.3498308524795404E-2</c:v>
                </c:pt>
                <c:pt idx="368">
                  <c:v>-2.333157171610805E-2</c:v>
                </c:pt>
                <c:pt idx="369">
                  <c:v>-2.315690395454342E-2</c:v>
                </c:pt>
                <c:pt idx="370">
                  <c:v>-2.2974346144018776E-2</c:v>
                </c:pt>
                <c:pt idx="371">
                  <c:v>-2.2783942520960023E-2</c:v>
                </c:pt>
                <c:pt idx="372">
                  <c:v>-2.2585740602678352E-2</c:v>
                </c:pt>
                <c:pt idx="373">
                  <c:v>-2.2379791227663991E-2</c:v>
                </c:pt>
                <c:pt idx="374">
                  <c:v>-2.2166148513773593E-2</c:v>
                </c:pt>
                <c:pt idx="375">
                  <c:v>-2.1944869869237223E-2</c:v>
                </c:pt>
                <c:pt idx="376">
                  <c:v>-2.171601594180406E-2</c:v>
                </c:pt>
                <c:pt idx="377">
                  <c:v>-2.1479650638019793E-2</c:v>
                </c:pt>
                <c:pt idx="378">
                  <c:v>-2.1235841067199147E-2</c:v>
                </c:pt>
                <c:pt idx="379">
                  <c:v>-2.0984657549288625E-2</c:v>
                </c:pt>
                <c:pt idx="380">
                  <c:v>-2.072617356855393E-2</c:v>
                </c:pt>
                <c:pt idx="381">
                  <c:v>-2.0460465745236741E-2</c:v>
                </c:pt>
                <c:pt idx="382">
                  <c:v>-2.0187613817786706E-2</c:v>
                </c:pt>
                <c:pt idx="383">
                  <c:v>-1.9907700575985558E-2</c:v>
                </c:pt>
                <c:pt idx="384">
                  <c:v>-1.9620811876051782E-2</c:v>
                </c:pt>
                <c:pt idx="385">
                  <c:v>-1.9327036538013754E-2</c:v>
                </c:pt>
                <c:pt idx="386">
                  <c:v>-1.9026466362735025E-2</c:v>
                </c:pt>
                <c:pt idx="387">
                  <c:v>-1.8719196049169714E-2</c:v>
                </c:pt>
                <c:pt idx="388">
                  <c:v>-1.840532316620129E-2</c:v>
                </c:pt>
                <c:pt idx="389">
                  <c:v>-1.8084948086117578E-2</c:v>
                </c:pt>
                <c:pt idx="390">
                  <c:v>-1.775817396090618E-2</c:v>
                </c:pt>
                <c:pt idx="391">
                  <c:v>-1.7425106639455124E-2</c:v>
                </c:pt>
                <c:pt idx="392">
                  <c:v>-1.7085854637052936E-2</c:v>
                </c:pt>
                <c:pt idx="393">
                  <c:v>-1.6740529059008934E-2</c:v>
                </c:pt>
                <c:pt idx="394">
                  <c:v>-1.6389243556410856E-2</c:v>
                </c:pt>
                <c:pt idx="395">
                  <c:v>-1.6032114257592673E-2</c:v>
                </c:pt>
                <c:pt idx="396">
                  <c:v>-1.5669259702059828E-2</c:v>
                </c:pt>
                <c:pt idx="397">
                  <c:v>-1.5300800782893278E-2</c:v>
                </c:pt>
                <c:pt idx="398">
                  <c:v>-1.4926860684078528E-2</c:v>
                </c:pt>
                <c:pt idx="399">
                  <c:v>-1.4547564803506137E-2</c:v>
                </c:pt>
                <c:pt idx="400">
                  <c:v>-1.4163040696896612E-2</c:v>
                </c:pt>
                <c:pt idx="401">
                  <c:v>-1.3773417982477347E-2</c:v>
                </c:pt>
                <c:pt idx="402">
                  <c:v>-1.3378828305106482E-2</c:v>
                </c:pt>
                <c:pt idx="403">
                  <c:v>-1.2979405244517666E-2</c:v>
                </c:pt>
                <c:pt idx="404">
                  <c:v>-1.257528424173635E-2</c:v>
                </c:pt>
                <c:pt idx="405">
                  <c:v>-1.2166602525343229E-2</c:v>
                </c:pt>
                <c:pt idx="406">
                  <c:v>-1.1753499040804395E-2</c:v>
                </c:pt>
                <c:pt idx="407">
                  <c:v>-1.1336114379515099E-2</c:v>
                </c:pt>
                <c:pt idx="408">
                  <c:v>-1.0914590694472382E-2</c:v>
                </c:pt>
                <c:pt idx="409">
                  <c:v>-1.0489071622418874E-2</c:v>
                </c:pt>
                <c:pt idx="410">
                  <c:v>-1.005970221489708E-2</c:v>
                </c:pt>
                <c:pt idx="411">
                  <c:v>-9.6266288605251354E-3</c:v>
                </c:pt>
                <c:pt idx="412">
                  <c:v>-9.1899991964920144E-3</c:v>
                </c:pt>
                <c:pt idx="413">
                  <c:v>-8.7499620449968465E-3</c:v>
                </c:pt>
                <c:pt idx="414">
                  <c:v>-8.3066673294074998E-3</c:v>
                </c:pt>
                <c:pt idx="415">
                  <c:v>-7.8602659961833823E-3</c:v>
                </c:pt>
                <c:pt idx="416">
                  <c:v>-7.4109099424839071E-3</c:v>
                </c:pt>
                <c:pt idx="417">
                  <c:v>-6.9587519288088233E-3</c:v>
                </c:pt>
                <c:pt idx="418">
                  <c:v>-6.503945516383584E-3</c:v>
                </c:pt>
                <c:pt idx="419">
                  <c:v>-6.0466449777290855E-3</c:v>
                </c:pt>
                <c:pt idx="420">
                  <c:v>-5.5870052317004244E-3</c:v>
                </c:pt>
                <c:pt idx="421">
                  <c:v>-5.1251817604854233E-3</c:v>
                </c:pt>
                <c:pt idx="422">
                  <c:v>-4.6613305391883172E-3</c:v>
                </c:pt>
                <c:pt idx="423">
                  <c:v>-4.1956079578477981E-3</c:v>
                </c:pt>
                <c:pt idx="424">
                  <c:v>-3.728170753313421E-3</c:v>
                </c:pt>
                <c:pt idx="425">
                  <c:v>-3.2591759324064233E-3</c:v>
                </c:pt>
                <c:pt idx="426">
                  <c:v>-2.7887807064078071E-3</c:v>
                </c:pt>
                <c:pt idx="427">
                  <c:v>-2.3171424109442538E-3</c:v>
                </c:pt>
                <c:pt idx="428">
                  <c:v>-1.8444184460761114E-3</c:v>
                </c:pt>
                <c:pt idx="429">
                  <c:v>-1.3707662014933511E-3</c:v>
                </c:pt>
                <c:pt idx="430">
                  <c:v>-8.9634299089972182E-4</c:v>
                </c:pt>
                <c:pt idx="431">
                  <c:v>-4.213059860410424E-4</c:v>
                </c:pt>
                <c:pt idx="432">
                  <c:v>5.4187849882654657E-5</c:v>
                </c:pt>
                <c:pt idx="433">
                  <c:v>5.2998182490268284E-4</c:v>
                </c:pt>
                <c:pt idx="434">
                  <c:v>1.0059195821098129E-3</c:v>
                </c:pt>
                <c:pt idx="435">
                  <c:v>1.4818451609291035E-3</c:v>
                </c:pt>
                <c:pt idx="436">
                  <c:v>1.9576030584596746E-3</c:v>
                </c:pt>
                <c:pt idx="437">
                  <c:v>2.4330382867925396E-3</c:v>
                </c:pt>
                <c:pt idx="438">
                  <c:v>2.9079964326423216E-3</c:v>
                </c:pt>
                <c:pt idx="439">
                  <c:v>3.3823237105026112E-3</c:v>
                </c:pt>
                <c:pt idx="440">
                  <c:v>3.8558670260922154E-3</c:v>
                </c:pt>
                <c:pt idx="441">
                  <c:v>4.3284740170378829E-3</c:v>
                </c:pt>
                <c:pt idx="442">
                  <c:v>4.7999931205620653E-3</c:v>
                </c:pt>
                <c:pt idx="443">
                  <c:v>5.2702736071000176E-3</c:v>
                </c:pt>
                <c:pt idx="444">
                  <c:v>5.7391656493872428E-3</c:v>
                </c:pt>
                <c:pt idx="445">
                  <c:v>6.2065203561343946E-3</c:v>
                </c:pt>
                <c:pt idx="446">
                  <c:v>6.6721898247342039E-3</c:v>
                </c:pt>
                <c:pt idx="447">
                  <c:v>7.1360271847171501E-3</c:v>
                </c:pt>
                <c:pt idx="448">
                  <c:v>7.5978866437288392E-3</c:v>
                </c:pt>
                <c:pt idx="449">
                  <c:v>8.0576235367845802E-3</c:v>
                </c:pt>
                <c:pt idx="450">
                  <c:v>8.5150943479149234E-3</c:v>
                </c:pt>
                <c:pt idx="451">
                  <c:v>8.9701567746979082E-3</c:v>
                </c:pt>
                <c:pt idx="452">
                  <c:v>9.4226697542758708E-3</c:v>
                </c:pt>
                <c:pt idx="453">
                  <c:v>9.8724935046099714E-3</c:v>
                </c:pt>
                <c:pt idx="454">
                  <c:v>1.0319489551232977E-2</c:v>
                </c:pt>
                <c:pt idx="455">
                  <c:v>1.0763520776831121E-2</c:v>
                </c:pt>
                <c:pt idx="456">
                  <c:v>1.1204451447118825E-2</c:v>
                </c:pt>
                <c:pt idx="457">
                  <c:v>1.1642147252306405E-2</c:v>
                </c:pt>
                <c:pt idx="458">
                  <c:v>1.2076475319090748E-2</c:v>
                </c:pt>
                <c:pt idx="459">
                  <c:v>1.2507304261744991E-2</c:v>
                </c:pt>
                <c:pt idx="460">
                  <c:v>1.2934504201664976E-2</c:v>
                </c:pt>
                <c:pt idx="461">
                  <c:v>1.335794679036317E-2</c:v>
                </c:pt>
                <c:pt idx="462">
                  <c:v>1.3777505252240982E-2</c:v>
                </c:pt>
                <c:pt idx="463">
                  <c:v>1.4193054398294208E-2</c:v>
                </c:pt>
                <c:pt idx="464">
                  <c:v>1.4604470644435104E-2</c:v>
                </c:pt>
                <c:pt idx="465">
                  <c:v>1.501163205495417E-2</c:v>
                </c:pt>
                <c:pt idx="466">
                  <c:v>1.5414418352164295E-2</c:v>
                </c:pt>
                <c:pt idx="467">
                  <c:v>1.5812710929648453E-2</c:v>
                </c:pt>
                <c:pt idx="468">
                  <c:v>1.6206392904535731E-2</c:v>
                </c:pt>
                <c:pt idx="469">
                  <c:v>1.6595349098988275E-2</c:v>
                </c:pt>
                <c:pt idx="470">
                  <c:v>1.6979466080024559E-2</c:v>
                </c:pt>
                <c:pt idx="471">
                  <c:v>1.7358632181859766E-2</c:v>
                </c:pt>
                <c:pt idx="472">
                  <c:v>1.7732737505726764E-2</c:v>
                </c:pt>
                <c:pt idx="473">
                  <c:v>1.8101673952542092E-2</c:v>
                </c:pt>
                <c:pt idx="474">
                  <c:v>1.8465335236635919E-2</c:v>
                </c:pt>
                <c:pt idx="475">
                  <c:v>1.8823616893920064E-2</c:v>
                </c:pt>
                <c:pt idx="476">
                  <c:v>1.9176416284990352E-2</c:v>
                </c:pt>
                <c:pt idx="477">
                  <c:v>1.9523632643096006E-2</c:v>
                </c:pt>
                <c:pt idx="478">
                  <c:v>1.9865167053223977E-2</c:v>
                </c:pt>
                <c:pt idx="479">
                  <c:v>2.0200922479878529E-2</c:v>
                </c:pt>
                <c:pt idx="480">
                  <c:v>2.0530803780252432E-2</c:v>
                </c:pt>
                <c:pt idx="481">
                  <c:v>2.085471770534255E-2</c:v>
                </c:pt>
                <c:pt idx="482">
                  <c:v>2.117257291826774E-2</c:v>
                </c:pt>
                <c:pt idx="483">
                  <c:v>2.1484280007755065E-2</c:v>
                </c:pt>
                <c:pt idx="484">
                  <c:v>2.1789751480255158E-2</c:v>
                </c:pt>
                <c:pt idx="485">
                  <c:v>2.2088901781340223E-2</c:v>
                </c:pt>
                <c:pt idx="486">
                  <c:v>2.2381647314675235E-2</c:v>
                </c:pt>
                <c:pt idx="487">
                  <c:v>2.2667906428143269E-2</c:v>
                </c:pt>
                <c:pt idx="488">
                  <c:v>2.2947599434965812E-2</c:v>
                </c:pt>
                <c:pt idx="489">
                  <c:v>2.3220648605047526E-2</c:v>
                </c:pt>
                <c:pt idx="490">
                  <c:v>2.3486978209077906E-2</c:v>
                </c:pt>
                <c:pt idx="491">
                  <c:v>2.3746514471418564E-2</c:v>
                </c:pt>
                <c:pt idx="492">
                  <c:v>2.3999185619235003E-2</c:v>
                </c:pt>
                <c:pt idx="493">
                  <c:v>2.4244921867503821E-2</c:v>
                </c:pt>
                <c:pt idx="494">
                  <c:v>2.4483655440336104E-2</c:v>
                </c:pt>
                <c:pt idx="495">
                  <c:v>2.4715320547188471E-2</c:v>
                </c:pt>
                <c:pt idx="496">
                  <c:v>2.4939853418677462E-2</c:v>
                </c:pt>
                <c:pt idx="497">
                  <c:v>2.515719228884964E-2</c:v>
                </c:pt>
                <c:pt idx="498">
                  <c:v>2.5367277422443466E-2</c:v>
                </c:pt>
                <c:pt idx="499">
                  <c:v>2.5570051086945555E-2</c:v>
                </c:pt>
                <c:pt idx="500">
                  <c:v>2.5765457586173574E-2</c:v>
                </c:pt>
                <c:pt idx="501">
                  <c:v>2.5953443256624513E-2</c:v>
                </c:pt>
                <c:pt idx="502">
                  <c:v>2.6133956457357051E-2</c:v>
                </c:pt>
                <c:pt idx="503">
                  <c:v>2.630694757973143E-2</c:v>
                </c:pt>
                <c:pt idx="504">
                  <c:v>2.6472369062953825E-2</c:v>
                </c:pt>
                <c:pt idx="505">
                  <c:v>2.6630175369876184E-2</c:v>
                </c:pt>
                <c:pt idx="506">
                  <c:v>2.6780323038366638E-2</c:v>
                </c:pt>
                <c:pt idx="507">
                  <c:v>2.6922770615931919E-2</c:v>
                </c:pt>
                <c:pt idx="508">
                  <c:v>2.705747873790058E-2</c:v>
                </c:pt>
                <c:pt idx="509">
                  <c:v>2.7184410055403115E-2</c:v>
                </c:pt>
                <c:pt idx="510">
                  <c:v>2.730352927333813E-2</c:v>
                </c:pt>
                <c:pt idx="511">
                  <c:v>2.7414803198640009E-2</c:v>
                </c:pt>
                <c:pt idx="512">
                  <c:v>2.7518200637689737E-2</c:v>
                </c:pt>
                <c:pt idx="513">
                  <c:v>2.7613692527334064E-2</c:v>
                </c:pt>
                <c:pt idx="514">
                  <c:v>2.7701251784574624E-2</c:v>
                </c:pt>
                <c:pt idx="515">
                  <c:v>2.7780853439885532E-2</c:v>
                </c:pt>
                <c:pt idx="516">
                  <c:v>2.7852474621000847E-2</c:v>
                </c:pt>
                <c:pt idx="517">
                  <c:v>2.7916094430416118E-2</c:v>
                </c:pt>
                <c:pt idx="518">
                  <c:v>2.7971694136357857E-2</c:v>
                </c:pt>
                <c:pt idx="519">
                  <c:v>2.801925705027088E-2</c:v>
                </c:pt>
                <c:pt idx="520">
                  <c:v>2.8058768494618139E-2</c:v>
                </c:pt>
                <c:pt idx="521">
                  <c:v>2.8090215987254859E-2</c:v>
                </c:pt>
                <c:pt idx="522">
                  <c:v>2.8113589015368413E-2</c:v>
                </c:pt>
                <c:pt idx="523">
                  <c:v>2.812887920397086E-2</c:v>
                </c:pt>
                <c:pt idx="524">
                  <c:v>2.8136080228963235E-2</c:v>
                </c:pt>
                <c:pt idx="525">
                  <c:v>2.8135187914652655E-2</c:v>
                </c:pt>
                <c:pt idx="526">
                  <c:v>2.8126200074585751E-2</c:v>
                </c:pt>
                <c:pt idx="527">
                  <c:v>2.8109116664814016E-2</c:v>
                </c:pt>
                <c:pt idx="528">
                  <c:v>2.8083939715076629E-2</c:v>
                </c:pt>
                <c:pt idx="529">
                  <c:v>2.8050673362013005E-2</c:v>
                </c:pt>
                <c:pt idx="530">
                  <c:v>2.8009323828510808E-2</c:v>
                </c:pt>
                <c:pt idx="531">
                  <c:v>2.7959899407142056E-2</c:v>
                </c:pt>
                <c:pt idx="532">
                  <c:v>2.7902410505016493E-2</c:v>
                </c:pt>
                <c:pt idx="533">
                  <c:v>2.7836869623097987E-2</c:v>
                </c:pt>
                <c:pt idx="534">
                  <c:v>2.7763291331256233E-2</c:v>
                </c:pt>
                <c:pt idx="535">
                  <c:v>2.76816923489854E-2</c:v>
                </c:pt>
                <c:pt idx="536">
                  <c:v>2.7592091441483446E-2</c:v>
                </c:pt>
                <c:pt idx="537">
                  <c:v>2.7494509534112522E-2</c:v>
                </c:pt>
                <c:pt idx="538">
                  <c:v>2.7388969622563292E-2</c:v>
                </c:pt>
                <c:pt idx="539">
                  <c:v>2.7275496745647367E-2</c:v>
                </c:pt>
                <c:pt idx="540">
                  <c:v>2.7154118152549225E-2</c:v>
                </c:pt>
                <c:pt idx="541">
                  <c:v>2.7024863124633199E-2</c:v>
                </c:pt>
                <c:pt idx="542">
                  <c:v>2.6887763086111505E-2</c:v>
                </c:pt>
                <c:pt idx="543">
                  <c:v>2.6742851540683878E-2</c:v>
                </c:pt>
                <c:pt idx="544">
                  <c:v>2.659016410917403E-2</c:v>
                </c:pt>
                <c:pt idx="545">
                  <c:v>2.6429738519311893E-2</c:v>
                </c:pt>
                <c:pt idx="546">
                  <c:v>2.6261614599150138E-2</c:v>
                </c:pt>
                <c:pt idx="547">
                  <c:v>2.6085834295759371E-2</c:v>
                </c:pt>
                <c:pt idx="548">
                  <c:v>2.5902441653655139E-2</c:v>
                </c:pt>
                <c:pt idx="549">
                  <c:v>2.5711482827980449E-2</c:v>
                </c:pt>
                <c:pt idx="550">
                  <c:v>2.551300606999584E-2</c:v>
                </c:pt>
                <c:pt idx="551">
                  <c:v>2.5307061763904046E-2</c:v>
                </c:pt>
                <c:pt idx="552">
                  <c:v>2.5093702359184733E-2</c:v>
                </c:pt>
                <c:pt idx="553">
                  <c:v>2.4872982443700096E-2</c:v>
                </c:pt>
                <c:pt idx="554">
                  <c:v>2.4644958687339572E-2</c:v>
                </c:pt>
                <c:pt idx="555">
                  <c:v>2.4409689870975131E-2</c:v>
                </c:pt>
                <c:pt idx="556">
                  <c:v>2.4167236872163867E-2</c:v>
                </c:pt>
                <c:pt idx="557">
                  <c:v>2.3917662663167815E-2</c:v>
                </c:pt>
                <c:pt idx="558">
                  <c:v>2.3661032307792398E-2</c:v>
                </c:pt>
                <c:pt idx="559">
                  <c:v>2.3397412974691969E-2</c:v>
                </c:pt>
                <c:pt idx="560">
                  <c:v>2.3126873904110105E-2</c:v>
                </c:pt>
                <c:pt idx="561">
                  <c:v>2.284948644245054E-2</c:v>
                </c:pt>
                <c:pt idx="562">
                  <c:v>2.2565324004529149E-2</c:v>
                </c:pt>
                <c:pt idx="563">
                  <c:v>2.2274462082322789E-2</c:v>
                </c:pt>
                <c:pt idx="564">
                  <c:v>2.1976978252890977E-2</c:v>
                </c:pt>
                <c:pt idx="565">
                  <c:v>2.1672952154236313E-2</c:v>
                </c:pt>
                <c:pt idx="566">
                  <c:v>2.1362465481784526E-2</c:v>
                </c:pt>
                <c:pt idx="567">
                  <c:v>2.1045602006023675E-2</c:v>
                </c:pt>
                <c:pt idx="568">
                  <c:v>2.0722447536721755E-2</c:v>
                </c:pt>
                <c:pt idx="569">
                  <c:v>2.0393089934278266E-2</c:v>
                </c:pt>
                <c:pt idx="570">
                  <c:v>2.0057619093880676E-2</c:v>
                </c:pt>
                <c:pt idx="571">
                  <c:v>1.9716126940632878E-2</c:v>
                </c:pt>
                <c:pt idx="572">
                  <c:v>1.9368707429189853E-2</c:v>
                </c:pt>
                <c:pt idx="573">
                  <c:v>1.9015456518207546E-2</c:v>
                </c:pt>
                <c:pt idx="574">
                  <c:v>1.8656472180549648E-2</c:v>
                </c:pt>
                <c:pt idx="575">
                  <c:v>1.8291854369914744E-2</c:v>
                </c:pt>
                <c:pt idx="576">
                  <c:v>1.7921705047734927E-2</c:v>
                </c:pt>
                <c:pt idx="577">
                  <c:v>1.7546128121983834E-2</c:v>
                </c:pt>
                <c:pt idx="578">
                  <c:v>1.7165229475179788E-2</c:v>
                </c:pt>
                <c:pt idx="579">
                  <c:v>1.6779116941473497E-2</c:v>
                </c:pt>
                <c:pt idx="580">
                  <c:v>1.6387900274173268E-2</c:v>
                </c:pt>
                <c:pt idx="581">
                  <c:v>1.5991691171105629E-2</c:v>
                </c:pt>
                <c:pt idx="582">
                  <c:v>1.5590603219937002E-2</c:v>
                </c:pt>
                <c:pt idx="583">
                  <c:v>1.5184751900911524E-2</c:v>
                </c:pt>
                <c:pt idx="584">
                  <c:v>1.4774254577104667E-2</c:v>
                </c:pt>
                <c:pt idx="585">
                  <c:v>1.4359230468425769E-2</c:v>
                </c:pt>
                <c:pt idx="586">
                  <c:v>1.3939800624175899E-2</c:v>
                </c:pt>
                <c:pt idx="587">
                  <c:v>1.351608792735264E-2</c:v>
                </c:pt>
                <c:pt idx="588">
                  <c:v>1.3088217054993924E-2</c:v>
                </c:pt>
                <c:pt idx="589">
                  <c:v>1.2656314473523157E-2</c:v>
                </c:pt>
                <c:pt idx="590">
                  <c:v>1.2220508396876337E-2</c:v>
                </c:pt>
                <c:pt idx="591">
                  <c:v>1.1780928784291066E-2</c:v>
                </c:pt>
                <c:pt idx="592">
                  <c:v>1.1337707314279428E-2</c:v>
                </c:pt>
                <c:pt idx="593">
                  <c:v>1.089097734207644E-2</c:v>
                </c:pt>
                <c:pt idx="594">
                  <c:v>1.0440873897199181E-2</c:v>
                </c:pt>
                <c:pt idx="595">
                  <c:v>9.9875336382565134E-3</c:v>
                </c:pt>
                <c:pt idx="596">
                  <c:v>9.5310948413128618E-3</c:v>
                </c:pt>
                <c:pt idx="597">
                  <c:v>9.0716973655037524E-3</c:v>
                </c:pt>
                <c:pt idx="598">
                  <c:v>8.6094826135899444E-3</c:v>
                </c:pt>
                <c:pt idx="599">
                  <c:v>8.1445935128540634E-3</c:v>
                </c:pt>
                <c:pt idx="600">
                  <c:v>7.6771744841631047E-3</c:v>
                </c:pt>
                <c:pt idx="601">
                  <c:v>7.2073714009153337E-3</c:v>
                </c:pt>
                <c:pt idx="602">
                  <c:v>6.7353315595636608E-3</c:v>
                </c:pt>
                <c:pt idx="603">
                  <c:v>6.2612036366018285E-3</c:v>
                </c:pt>
                <c:pt idx="604">
                  <c:v>5.7851376724106594E-3</c:v>
                </c:pt>
                <c:pt idx="605">
                  <c:v>5.3072850040766792E-3</c:v>
                </c:pt>
                <c:pt idx="606">
                  <c:v>4.8277982521467361E-3</c:v>
                </c:pt>
                <c:pt idx="607">
                  <c:v>4.3468312637244162E-3</c:v>
                </c:pt>
                <c:pt idx="608">
                  <c:v>3.864539077160918E-3</c:v>
                </c:pt>
                <c:pt idx="609">
                  <c:v>3.381077878752717E-3</c:v>
                </c:pt>
                <c:pt idx="610">
                  <c:v>2.8966049570961789E-3</c:v>
                </c:pt>
                <c:pt idx="611">
                  <c:v>2.4112786645728267E-3</c:v>
                </c:pt>
                <c:pt idx="612">
                  <c:v>1.9252583530134711E-3</c:v>
                </c:pt>
                <c:pt idx="613">
                  <c:v>1.4387043443834897E-3</c:v>
                </c:pt>
                <c:pt idx="614">
                  <c:v>9.517778704798978E-4</c:v>
                </c:pt>
                <c:pt idx="615">
                  <c:v>4.6464102535101085E-4</c:v>
                </c:pt>
                <c:pt idx="616">
                  <c:v>-2.2543288362188051E-5</c:v>
                </c:pt>
                <c:pt idx="617">
                  <c:v>-5.0961141258368692E-4</c:v>
                </c:pt>
                <c:pt idx="618">
                  <c:v>-9.9639898852246864E-4</c:v>
                </c:pt>
                <c:pt idx="619">
                  <c:v>-1.482741014631926E-3</c:v>
                </c:pt>
                <c:pt idx="620">
                  <c:v>-1.9684719025180016E-3</c:v>
                </c:pt>
                <c:pt idx="621">
                  <c:v>-2.4534255383245286E-3</c:v>
                </c:pt>
                <c:pt idx="622">
                  <c:v>-2.9374353390851727E-3</c:v>
                </c:pt>
                <c:pt idx="623">
                  <c:v>-3.4203343252522064E-3</c:v>
                </c:pt>
                <c:pt idx="624">
                  <c:v>-3.9019551658509544E-3</c:v>
                </c:pt>
                <c:pt idx="625">
                  <c:v>-4.3821302631503797E-3</c:v>
                </c:pt>
                <c:pt idx="626">
                  <c:v>-4.8606918057501995E-3</c:v>
                </c:pt>
                <c:pt idx="627">
                  <c:v>-5.3374718340886565E-3</c:v>
                </c:pt>
                <c:pt idx="628">
                  <c:v>-5.8123023255375267E-3</c:v>
                </c:pt>
                <c:pt idx="629">
                  <c:v>-6.2850152449372238E-3</c:v>
                </c:pt>
                <c:pt idx="630">
                  <c:v>-6.7554426215823728E-3</c:v>
                </c:pt>
                <c:pt idx="631">
                  <c:v>-7.223416634080917E-3</c:v>
                </c:pt>
                <c:pt idx="632">
                  <c:v>-7.6887696639180393E-3</c:v>
                </c:pt>
                <c:pt idx="633">
                  <c:v>-8.1513343824087727E-3</c:v>
                </c:pt>
                <c:pt idx="634">
                  <c:v>-8.6109438230995931E-3</c:v>
                </c:pt>
                <c:pt idx="635">
                  <c:v>-9.0674314601164596E-3</c:v>
                </c:pt>
                <c:pt idx="636">
                  <c:v>-9.5206312929495829E-3</c:v>
                </c:pt>
                <c:pt idx="637">
                  <c:v>-9.970377901293884E-3</c:v>
                </c:pt>
                <c:pt idx="638">
                  <c:v>-1.0416506555198093E-2</c:v>
                </c:pt>
                <c:pt idx="639">
                  <c:v>-1.0858853280496796E-2</c:v>
                </c:pt>
                <c:pt idx="640">
                  <c:v>-1.129725493318957E-2</c:v>
                </c:pt>
                <c:pt idx="641">
                  <c:v>-1.1731549300955046E-2</c:v>
                </c:pt>
                <c:pt idx="642">
                  <c:v>-1.2161575174289072E-2</c:v>
                </c:pt>
                <c:pt idx="643">
                  <c:v>-1.2587172428279945E-2</c:v>
                </c:pt>
                <c:pt idx="644">
                  <c:v>-1.3008182121611186E-2</c:v>
                </c:pt>
                <c:pt idx="645">
                  <c:v>-1.3424446555774756E-2</c:v>
                </c:pt>
                <c:pt idx="646">
                  <c:v>-1.3835809394189325E-2</c:v>
                </c:pt>
                <c:pt idx="647">
                  <c:v>-1.4242115720175043E-2</c:v>
                </c:pt>
                <c:pt idx="648">
                  <c:v>-1.4643212141804323E-2</c:v>
                </c:pt>
                <c:pt idx="649">
                  <c:v>-1.5038946861462217E-2</c:v>
                </c:pt>
                <c:pt idx="650">
                  <c:v>-1.5429169782581784E-2</c:v>
                </c:pt>
                <c:pt idx="651">
                  <c:v>-1.5813732577498442E-2</c:v>
                </c:pt>
                <c:pt idx="652">
                  <c:v>-1.6192488788046529E-2</c:v>
                </c:pt>
                <c:pt idx="653">
                  <c:v>-1.6565293908048211E-2</c:v>
                </c:pt>
                <c:pt idx="654">
                  <c:v>-1.6932005472117522E-2</c:v>
                </c:pt>
                <c:pt idx="655">
                  <c:v>-1.7292483134202861E-2</c:v>
                </c:pt>
                <c:pt idx="656">
                  <c:v>-1.7646588753949383E-2</c:v>
                </c:pt>
                <c:pt idx="657">
                  <c:v>-1.7994186505118883E-2</c:v>
                </c:pt>
                <c:pt idx="658">
                  <c:v>-1.8335142934450814E-2</c:v>
                </c:pt>
                <c:pt idx="659">
                  <c:v>-1.8669327044740572E-2</c:v>
                </c:pt>
                <c:pt idx="660">
                  <c:v>-1.8996610402740803E-2</c:v>
                </c:pt>
                <c:pt idx="661">
                  <c:v>-1.9316867206274617E-2</c:v>
                </c:pt>
                <c:pt idx="662">
                  <c:v>-1.9629974354746966E-2</c:v>
                </c:pt>
                <c:pt idx="663">
                  <c:v>-1.9935811553495341E-2</c:v>
                </c:pt>
                <c:pt idx="664">
                  <c:v>-2.0234261387406346E-2</c:v>
                </c:pt>
                <c:pt idx="665">
                  <c:v>-2.0525209365099585E-2</c:v>
                </c:pt>
                <c:pt idx="666">
                  <c:v>-2.0808544056273474E-2</c:v>
                </c:pt>
                <c:pt idx="667">
                  <c:v>-2.1084157121934202E-2</c:v>
                </c:pt>
                <c:pt idx="668">
                  <c:v>-2.135194338934953E-2</c:v>
                </c:pt>
                <c:pt idx="669">
                  <c:v>-2.1611800945423004E-2</c:v>
                </c:pt>
                <c:pt idx="670">
                  <c:v>-2.1863631198486284E-2</c:v>
                </c:pt>
                <c:pt idx="671">
                  <c:v>-2.2107338921793711E-2</c:v>
                </c:pt>
                <c:pt idx="672">
                  <c:v>-2.2342832365070852E-2</c:v>
                </c:pt>
                <c:pt idx="673">
                  <c:v>-2.2570023272909759E-2</c:v>
                </c:pt>
                <c:pt idx="674">
                  <c:v>-2.2788826971694341E-2</c:v>
                </c:pt>
                <c:pt idx="675">
                  <c:v>-2.2999162427140632E-2</c:v>
                </c:pt>
                <c:pt idx="676">
                  <c:v>-2.3200952279632335E-2</c:v>
                </c:pt>
                <c:pt idx="677">
                  <c:v>-2.3394122923398694E-2</c:v>
                </c:pt>
                <c:pt idx="678">
                  <c:v>-2.357860454462344E-2</c:v>
                </c:pt>
                <c:pt idx="679">
                  <c:v>-2.3754331155350403E-2</c:v>
                </c:pt>
                <c:pt idx="680">
                  <c:v>-2.3921240687980721E-2</c:v>
                </c:pt>
                <c:pt idx="681">
                  <c:v>-2.4079274957907057E-2</c:v>
                </c:pt>
                <c:pt idx="682">
                  <c:v>-2.4228379779669042E-2</c:v>
                </c:pt>
                <c:pt idx="683">
                  <c:v>-2.4368504959627408E-2</c:v>
                </c:pt>
                <c:pt idx="684">
                  <c:v>-2.4499604333938014E-2</c:v>
                </c:pt>
                <c:pt idx="685">
                  <c:v>-2.4621635801347581E-2</c:v>
                </c:pt>
                <c:pt idx="686">
                  <c:v>-2.4734561363845477E-2</c:v>
                </c:pt>
                <c:pt idx="687">
                  <c:v>-2.4838347114092885E-2</c:v>
                </c:pt>
                <c:pt idx="688">
                  <c:v>-2.4932963293391196E-2</c:v>
                </c:pt>
                <c:pt idx="689">
                  <c:v>-2.5018384270350608E-2</c:v>
                </c:pt>
                <c:pt idx="690">
                  <c:v>-2.509458859710811E-2</c:v>
                </c:pt>
                <c:pt idx="691">
                  <c:v>-2.5161558967101701E-2</c:v>
                </c:pt>
                <c:pt idx="692">
                  <c:v>-2.5219282264124079E-2</c:v>
                </c:pt>
                <c:pt idx="693">
                  <c:v>-2.5267749521866466E-2</c:v>
                </c:pt>
                <c:pt idx="694">
                  <c:v>-2.530695597665631E-2</c:v>
                </c:pt>
                <c:pt idx="695">
                  <c:v>-2.5336900992160457E-2</c:v>
                </c:pt>
                <c:pt idx="696">
                  <c:v>-2.5357588115711923E-2</c:v>
                </c:pt>
                <c:pt idx="697">
                  <c:v>-2.5369025027951866E-2</c:v>
                </c:pt>
                <c:pt idx="698">
                  <c:v>-2.5371223523611479E-2</c:v>
                </c:pt>
                <c:pt idx="699">
                  <c:v>-2.5364199518500004E-2</c:v>
                </c:pt>
                <c:pt idx="700">
                  <c:v>-2.5347973002978436E-2</c:v>
                </c:pt>
                <c:pt idx="701">
                  <c:v>-2.5322568021774999E-2</c:v>
                </c:pt>
                <c:pt idx="702">
                  <c:v>-2.5288012638710843E-2</c:v>
                </c:pt>
                <c:pt idx="703">
                  <c:v>-2.5244338913467439E-2</c:v>
                </c:pt>
                <c:pt idx="704">
                  <c:v>-2.5191582854627362E-2</c:v>
                </c:pt>
                <c:pt idx="705">
                  <c:v>-2.5129784389544111E-2</c:v>
                </c:pt>
                <c:pt idx="706">
                  <c:v>-2.5058987305347322E-2</c:v>
                </c:pt>
                <c:pt idx="707">
                  <c:v>-2.4979239225702395E-2</c:v>
                </c:pt>
                <c:pt idx="708">
                  <c:v>-2.4890591515543018E-2</c:v>
                </c:pt>
                <c:pt idx="709">
                  <c:v>-2.4793099293856261E-2</c:v>
                </c:pt>
                <c:pt idx="710">
                  <c:v>-2.4686821323835508E-2</c:v>
                </c:pt>
                <c:pt idx="711">
                  <c:v>-2.4571819979412435E-2</c:v>
                </c:pt>
                <c:pt idx="712">
                  <c:v>-2.4448161170567102E-2</c:v>
                </c:pt>
                <c:pt idx="713">
                  <c:v>-2.4315914302836344E-2</c:v>
                </c:pt>
                <c:pt idx="714">
                  <c:v>-2.4175152190846011E-2</c:v>
                </c:pt>
                <c:pt idx="715">
                  <c:v>-2.4025950982052971E-2</c:v>
                </c:pt>
                <c:pt idx="716">
                  <c:v>-2.3868390120853854E-2</c:v>
                </c:pt>
                <c:pt idx="717">
                  <c:v>-2.3702552239270081E-2</c:v>
                </c:pt>
                <c:pt idx="718">
                  <c:v>-2.3528523103622995E-2</c:v>
                </c:pt>
                <c:pt idx="719">
                  <c:v>-2.3346391537674316E-2</c:v>
                </c:pt>
                <c:pt idx="720">
                  <c:v>-2.3156249320606618E-2</c:v>
                </c:pt>
                <c:pt idx="721">
                  <c:v>-2.2958191155045608E-2</c:v>
                </c:pt>
                <c:pt idx="722">
                  <c:v>-2.2752314529663916E-2</c:v>
                </c:pt>
                <c:pt idx="723">
                  <c:v>-2.2538719670348598E-2</c:v>
                </c:pt>
                <c:pt idx="724">
                  <c:v>-2.2317509459038282E-2</c:v>
                </c:pt>
                <c:pt idx="725">
                  <c:v>-2.2088789325744596E-2</c:v>
                </c:pt>
                <c:pt idx="726">
                  <c:v>-2.1852667185589356E-2</c:v>
                </c:pt>
                <c:pt idx="727">
                  <c:v>-2.1609253325985848E-2</c:v>
                </c:pt>
                <c:pt idx="728">
                  <c:v>-2.1358660356830525E-2</c:v>
                </c:pt>
                <c:pt idx="729">
                  <c:v>-2.1101003076658239E-2</c:v>
                </c:pt>
                <c:pt idx="730">
                  <c:v>-2.0836398432788918E-2</c:v>
                </c:pt>
                <c:pt idx="731">
                  <c:v>-2.0564965378586857E-2</c:v>
                </c:pt>
                <c:pt idx="732">
                  <c:v>-2.028682484152998E-2</c:v>
                </c:pt>
                <c:pt idx="733">
                  <c:v>-2.0002099584386257E-2</c:v>
                </c:pt>
                <c:pt idx="734">
                  <c:v>-1.971091413381125E-2</c:v>
                </c:pt>
                <c:pt idx="735">
                  <c:v>-1.9413394717331316E-2</c:v>
                </c:pt>
                <c:pt idx="736">
                  <c:v>-1.9109669118788676E-2</c:v>
                </c:pt>
                <c:pt idx="737">
                  <c:v>-1.8799866642672799E-2</c:v>
                </c:pt>
                <c:pt idx="738">
                  <c:v>-1.8484117996768325E-2</c:v>
                </c:pt>
                <c:pt idx="739">
                  <c:v>-1.8162555214882439E-2</c:v>
                </c:pt>
                <c:pt idx="740">
                  <c:v>-1.7835311559956577E-2</c:v>
                </c:pt>
                <c:pt idx="741">
                  <c:v>-1.750252144670934E-2</c:v>
                </c:pt>
                <c:pt idx="742">
                  <c:v>-1.7164320354425E-2</c:v>
                </c:pt>
                <c:pt idx="743">
                  <c:v>-1.6820844738042552E-2</c:v>
                </c:pt>
                <c:pt idx="744">
                  <c:v>-1.6472231946363176E-2</c:v>
                </c:pt>
                <c:pt idx="745">
                  <c:v>-1.6118620144757491E-2</c:v>
                </c:pt>
                <c:pt idx="746">
                  <c:v>-1.576014821478141E-2</c:v>
                </c:pt>
                <c:pt idx="747">
                  <c:v>-1.5396955702993481E-2</c:v>
                </c:pt>
                <c:pt idx="748">
                  <c:v>-1.502918271670739E-2</c:v>
                </c:pt>
                <c:pt idx="749">
                  <c:v>-1.4656969854954825E-2</c:v>
                </c:pt>
                <c:pt idx="750">
                  <c:v>-1.4280458130563511E-2</c:v>
                </c:pt>
                <c:pt idx="751">
                  <c:v>-1.3899788902397183E-2</c:v>
                </c:pt>
                <c:pt idx="752">
                  <c:v>-1.3515103790618084E-2</c:v>
                </c:pt>
                <c:pt idx="753">
                  <c:v>-1.3126544599287485E-2</c:v>
                </c:pt>
                <c:pt idx="754">
                  <c:v>-1.2734253273315085E-2</c:v>
                </c:pt>
                <c:pt idx="755">
                  <c:v>-1.2338371800846345E-2</c:v>
                </c:pt>
                <c:pt idx="756">
                  <c:v>-1.1939042148989351E-2</c:v>
                </c:pt>
                <c:pt idx="757">
                  <c:v>-1.1536406216083197E-2</c:v>
                </c:pt>
                <c:pt idx="758">
                  <c:v>-1.1130605752107933E-2</c:v>
                </c:pt>
                <c:pt idx="759">
                  <c:v>-1.0721782301782157E-2</c:v>
                </c:pt>
                <c:pt idx="760">
                  <c:v>-1.0310077135735785E-2</c:v>
                </c:pt>
                <c:pt idx="761">
                  <c:v>-9.8956312022540176E-3</c:v>
                </c:pt>
                <c:pt idx="762">
                  <c:v>-9.4785850610868208E-3</c:v>
                </c:pt>
                <c:pt idx="763">
                  <c:v>-9.0590788413988516E-3</c:v>
                </c:pt>
                <c:pt idx="764">
                  <c:v>-8.6372521654630389E-3</c:v>
                </c:pt>
                <c:pt idx="765">
                  <c:v>-8.2132441202352885E-3</c:v>
                </c:pt>
                <c:pt idx="766">
                  <c:v>-7.7871931853809367E-3</c:v>
                </c:pt>
                <c:pt idx="767">
                  <c:v>-7.3592372046580425E-3</c:v>
                </c:pt>
                <c:pt idx="768">
                  <c:v>-6.9295133239817095E-3</c:v>
                </c:pt>
                <c:pt idx="769">
                  <c:v>-6.4981579503065861E-3</c:v>
                </c:pt>
                <c:pt idx="770">
                  <c:v>-6.0653067124924517E-3</c:v>
                </c:pt>
                <c:pt idx="771">
                  <c:v>-5.6310944202318681E-3</c:v>
                </c:pt>
                <c:pt idx="772">
                  <c:v>-5.1956550120599854E-3</c:v>
                </c:pt>
                <c:pt idx="773">
                  <c:v>-4.7591215300555514E-3</c:v>
                </c:pt>
                <c:pt idx="774">
                  <c:v>-4.3216260746958522E-3</c:v>
                </c:pt>
                <c:pt idx="775">
                  <c:v>-3.8832997792166138E-3</c:v>
                </c:pt>
                <c:pt idx="776">
                  <c:v>-3.4442727635465411E-3</c:v>
                </c:pt>
                <c:pt idx="777">
                  <c:v>-3.0046741137683981E-3</c:v>
                </c:pt>
                <c:pt idx="778">
                  <c:v>-2.5646318396368422E-3</c:v>
                </c:pt>
                <c:pt idx="779">
                  <c:v>-2.1242728622728273E-3</c:v>
                </c:pt>
                <c:pt idx="780">
                  <c:v>-1.6837229723585363E-3</c:v>
                </c:pt>
                <c:pt idx="781">
                  <c:v>-1.2431068106548359E-3</c:v>
                </c:pt>
                <c:pt idx="782">
                  <c:v>-8.0254784284733286E-4</c:v>
                </c:pt>
                <c:pt idx="783">
                  <c:v>-3.6216833620095554E-4</c:v>
                </c:pt>
                <c:pt idx="784">
                  <c:v>7.791066098977415E-5</c:v>
                </c:pt>
                <c:pt idx="785">
                  <c:v>5.1756934110758863E-4</c:v>
                </c:pt>
                <c:pt idx="786">
                  <c:v>9.5668915434378183E-4</c:v>
                </c:pt>
                <c:pt idx="787">
                  <c:v>1.3951528273620567E-3</c:v>
                </c:pt>
                <c:pt idx="788">
                  <c:v>1.8328443795155151E-3</c:v>
                </c:pt>
                <c:pt idx="789">
                  <c:v>2.2696491367700791E-3</c:v>
                </c:pt>
                <c:pt idx="790">
                  <c:v>2.7054537471922074E-3</c:v>
                </c:pt>
                <c:pt idx="791">
                  <c:v>3.1401461883498161E-3</c:v>
                </c:pt>
                <c:pt idx="792">
                  <c:v>3.5736157897490869E-3</c:v>
                </c:pt>
                <c:pt idx="793">
                  <c:v>4.0057532317101562E-3</c:v>
                </c:pt>
                <c:pt idx="794">
                  <c:v>4.4364505634177757E-3</c:v>
                </c:pt>
                <c:pt idx="795">
                  <c:v>4.8656011990396344E-3</c:v>
                </c:pt>
                <c:pt idx="796">
                  <c:v>5.2930999440332421E-3</c:v>
                </c:pt>
                <c:pt idx="797">
                  <c:v>5.7188429804913643E-3</c:v>
                </c:pt>
                <c:pt idx="798">
                  <c:v>6.1427278907600054E-3</c:v>
                </c:pt>
                <c:pt idx="799">
                  <c:v>6.564653645547658E-3</c:v>
                </c:pt>
                <c:pt idx="800">
                  <c:v>6.9845206257548257E-3</c:v>
                </c:pt>
                <c:pt idx="801">
                  <c:v>7.4022306034906083E-3</c:v>
                </c:pt>
                <c:pt idx="802">
                  <c:v>7.8176867665613308E-3</c:v>
                </c:pt>
                <c:pt idx="803">
                  <c:v>8.2307936994525342E-3</c:v>
                </c:pt>
                <c:pt idx="804">
                  <c:v>8.6414574021810766E-3</c:v>
                </c:pt>
                <c:pt idx="805">
                  <c:v>9.0495852743586649E-3</c:v>
                </c:pt>
                <c:pt idx="806">
                  <c:v>9.4550861219742793E-3</c:v>
                </c:pt>
                <c:pt idx="807">
                  <c:v>9.8578701539204228E-3</c:v>
                </c:pt>
                <c:pt idx="808">
                  <c:v>1.0257848985404902E-2</c:v>
                </c:pt>
                <c:pt idx="809">
                  <c:v>1.0654935622981506E-2</c:v>
                </c:pt>
                <c:pt idx="810">
                  <c:v>1.1049044470097353E-2</c:v>
                </c:pt>
                <c:pt idx="811">
                  <c:v>1.1440091329104687E-2</c:v>
                </c:pt>
                <c:pt idx="812">
                  <c:v>1.1827993380069407E-2</c:v>
                </c:pt>
                <c:pt idx="813">
                  <c:v>1.2212669184232848E-2</c:v>
                </c:pt>
                <c:pt idx="814">
                  <c:v>1.2594038691559974E-2</c:v>
                </c:pt>
                <c:pt idx="815">
                  <c:v>1.2972023208105121E-2</c:v>
                </c:pt>
                <c:pt idx="816">
                  <c:v>1.3346545409876882E-2</c:v>
                </c:pt>
                <c:pt idx="817">
                  <c:v>1.3717529337496851E-2</c:v>
                </c:pt>
                <c:pt idx="818">
                  <c:v>1.4084900373248317E-2</c:v>
                </c:pt>
                <c:pt idx="819">
                  <c:v>1.4448585241340312E-2</c:v>
                </c:pt>
                <c:pt idx="820">
                  <c:v>1.4808512015317099E-2</c:v>
                </c:pt>
                <c:pt idx="821">
                  <c:v>1.5164610083332733E-2</c:v>
                </c:pt>
                <c:pt idx="822">
                  <c:v>1.551681016388938E-2</c:v>
                </c:pt>
                <c:pt idx="823">
                  <c:v>1.5865044275838035E-2</c:v>
                </c:pt>
                <c:pt idx="824">
                  <c:v>1.6209245754539425E-2</c:v>
                </c:pt>
                <c:pt idx="825">
                  <c:v>1.6549349218319201E-2</c:v>
                </c:pt>
                <c:pt idx="826">
                  <c:v>1.6885290571579854E-2</c:v>
                </c:pt>
                <c:pt idx="827">
                  <c:v>1.7217007005701748E-2</c:v>
                </c:pt>
                <c:pt idx="828">
                  <c:v>1.7544436969025336E-2</c:v>
                </c:pt>
                <c:pt idx="829">
                  <c:v>1.7867520165554821E-2</c:v>
                </c:pt>
                <c:pt idx="830">
                  <c:v>1.8186197554633573E-2</c:v>
                </c:pt>
                <c:pt idx="831">
                  <c:v>1.8500411326994287E-2</c:v>
                </c:pt>
                <c:pt idx="832">
                  <c:v>1.8810104905211577E-2</c:v>
                </c:pt>
                <c:pt idx="833">
                  <c:v>1.9115222926752683E-2</c:v>
                </c:pt>
                <c:pt idx="834">
                  <c:v>1.9415711245242731E-2</c:v>
                </c:pt>
                <c:pt idx="835">
                  <c:v>1.9711516900243954E-2</c:v>
                </c:pt>
                <c:pt idx="836">
                  <c:v>2.0002588126100063E-2</c:v>
                </c:pt>
                <c:pt idx="837">
                  <c:v>2.0288874347377334E-2</c:v>
                </c:pt>
                <c:pt idx="838">
                  <c:v>2.0570326133120632E-2</c:v>
                </c:pt>
                <c:pt idx="839">
                  <c:v>2.084689523347354E-2</c:v>
                </c:pt>
                <c:pt idx="840">
                  <c:v>2.1118534535189189E-2</c:v>
                </c:pt>
                <c:pt idx="841">
                  <c:v>2.1385198070466297E-2</c:v>
                </c:pt>
                <c:pt idx="842">
                  <c:v>2.1646840984794722E-2</c:v>
                </c:pt>
                <c:pt idx="843">
                  <c:v>2.1903419567151361E-2</c:v>
                </c:pt>
                <c:pt idx="844">
                  <c:v>2.2154891202087256E-2</c:v>
                </c:pt>
                <c:pt idx="845">
                  <c:v>2.2401214369661339E-2</c:v>
                </c:pt>
                <c:pt idx="846">
                  <c:v>2.2642348646326006E-2</c:v>
                </c:pt>
                <c:pt idx="847">
                  <c:v>2.2878254700979542E-2</c:v>
                </c:pt>
                <c:pt idx="848">
                  <c:v>2.3108894248400711E-2</c:v>
                </c:pt>
                <c:pt idx="849">
                  <c:v>2.3334230089848279E-2</c:v>
                </c:pt>
                <c:pt idx="850">
                  <c:v>2.3554226059493283E-2</c:v>
                </c:pt>
                <c:pt idx="851">
                  <c:v>2.376884705713667E-2</c:v>
                </c:pt>
                <c:pt idx="852">
                  <c:v>2.3978059003210813E-2</c:v>
                </c:pt>
                <c:pt idx="853">
                  <c:v>2.4181828855188468E-2</c:v>
                </c:pt>
                <c:pt idx="854">
                  <c:v>2.438012457183944E-2</c:v>
                </c:pt>
                <c:pt idx="855">
                  <c:v>2.4572915141106627E-2</c:v>
                </c:pt>
                <c:pt idx="856">
                  <c:v>2.4760170542763665E-2</c:v>
                </c:pt>
                <c:pt idx="857">
                  <c:v>2.4941861747804751E-2</c:v>
                </c:pt>
                <c:pt idx="858">
                  <c:v>2.5117960737557489E-2</c:v>
                </c:pt>
                <c:pt idx="859">
                  <c:v>2.5288440432000573E-2</c:v>
                </c:pt>
                <c:pt idx="860">
                  <c:v>2.5453274739325252E-2</c:v>
                </c:pt>
                <c:pt idx="861">
                  <c:v>2.5612438558295487E-2</c:v>
                </c:pt>
                <c:pt idx="862">
                  <c:v>2.5765907728111746E-2</c:v>
                </c:pt>
                <c:pt idx="863">
                  <c:v>2.5913658989486395E-2</c:v>
                </c:pt>
                <c:pt idx="864">
                  <c:v>2.6055670103113281E-2</c:v>
                </c:pt>
                <c:pt idx="865">
                  <c:v>2.6191919718954432E-2</c:v>
                </c:pt>
                <c:pt idx="866">
                  <c:v>2.6322387444551693E-2</c:v>
                </c:pt>
                <c:pt idx="867">
                  <c:v>2.6447053811077273E-2</c:v>
                </c:pt>
                <c:pt idx="868">
                  <c:v>2.6565900203627112E-2</c:v>
                </c:pt>
                <c:pt idx="869">
                  <c:v>2.6678909029077432E-2</c:v>
                </c:pt>
                <c:pt idx="870">
                  <c:v>2.6786063543062951E-2</c:v>
                </c:pt>
                <c:pt idx="871">
                  <c:v>2.688734788076147E-2</c:v>
                </c:pt>
                <c:pt idx="872">
                  <c:v>2.6982747161662726E-2</c:v>
                </c:pt>
                <c:pt idx="873">
                  <c:v>2.7072247290521628E-2</c:v>
                </c:pt>
                <c:pt idx="874">
                  <c:v>2.7155835134966638E-2</c:v>
                </c:pt>
                <c:pt idx="875">
                  <c:v>2.7233498450305097E-2</c:v>
                </c:pt>
                <c:pt idx="876">
                  <c:v>2.7305225828601964E-2</c:v>
                </c:pt>
                <c:pt idx="877">
                  <c:v>2.7371006783575461E-2</c:v>
                </c:pt>
                <c:pt idx="878">
                  <c:v>2.7430831698136076E-2</c:v>
                </c:pt>
                <c:pt idx="879">
                  <c:v>2.7484691796988009E-2</c:v>
                </c:pt>
                <c:pt idx="880">
                  <c:v>2.7532579211492662E-2</c:v>
                </c:pt>
                <c:pt idx="881">
                  <c:v>2.7574486923320117E-2</c:v>
                </c:pt>
                <c:pt idx="882">
                  <c:v>2.7610408782440792E-2</c:v>
                </c:pt>
                <c:pt idx="883">
                  <c:v>2.7640339526459359E-2</c:v>
                </c:pt>
                <c:pt idx="884">
                  <c:v>2.7664274702788129E-2</c:v>
                </c:pt>
                <c:pt idx="885">
                  <c:v>2.7682210755654087E-2</c:v>
                </c:pt>
                <c:pt idx="886">
                  <c:v>2.7694144975865521E-2</c:v>
                </c:pt>
                <c:pt idx="887">
                  <c:v>2.7700075548333505E-2</c:v>
                </c:pt>
                <c:pt idx="888">
                  <c:v>2.7700001450560608E-2</c:v>
                </c:pt>
                <c:pt idx="889">
                  <c:v>2.7693922587697217E-2</c:v>
                </c:pt>
                <c:pt idx="890">
                  <c:v>2.7681839669371152E-2</c:v>
                </c:pt>
                <c:pt idx="891">
                  <c:v>2.7663754278325813E-2</c:v>
                </c:pt>
                <c:pt idx="892">
                  <c:v>2.7639668869815202E-2</c:v>
                </c:pt>
                <c:pt idx="893">
                  <c:v>2.7609586771127247E-2</c:v>
                </c:pt>
                <c:pt idx="894">
                  <c:v>2.7573512139430118E-2</c:v>
                </c:pt>
                <c:pt idx="895">
                  <c:v>2.7531449969641641E-2</c:v>
                </c:pt>
                <c:pt idx="896">
                  <c:v>2.7483406203296021E-2</c:v>
                </c:pt>
                <c:pt idx="897">
                  <c:v>2.7429387552264237E-2</c:v>
                </c:pt>
                <c:pt idx="898">
                  <c:v>2.7369401685616485E-2</c:v>
                </c:pt>
                <c:pt idx="899">
                  <c:v>2.7303457073784738E-2</c:v>
                </c:pt>
                <c:pt idx="900">
                  <c:v>2.7231563115510695E-2</c:v>
                </c:pt>
                <c:pt idx="901">
                  <c:v>2.7153729994504952E-2</c:v>
                </c:pt>
                <c:pt idx="902">
                  <c:v>2.7069968895324419E-2</c:v>
                </c:pt>
                <c:pt idx="903">
                  <c:v>2.6980291808645838E-2</c:v>
                </c:pt>
                <c:pt idx="904">
                  <c:v>2.68847116161746E-2</c:v>
                </c:pt>
                <c:pt idx="905">
                  <c:v>2.6783242078426212E-2</c:v>
                </c:pt>
                <c:pt idx="906">
                  <c:v>2.6675897895596965E-2</c:v>
                </c:pt>
                <c:pt idx="907">
                  <c:v>2.6562694674333334E-2</c:v>
                </c:pt>
                <c:pt idx="908">
                  <c:v>2.6443648833667378E-2</c:v>
                </c:pt>
                <c:pt idx="909">
                  <c:v>2.631877778088685E-2</c:v>
                </c:pt>
                <c:pt idx="910">
                  <c:v>2.6188099850911563E-2</c:v>
                </c:pt>
                <c:pt idx="911">
                  <c:v>2.6051634222832666E-2</c:v>
                </c:pt>
                <c:pt idx="912">
                  <c:v>2.5909401066354736E-2</c:v>
                </c:pt>
                <c:pt idx="913">
                  <c:v>2.5761421467610346E-2</c:v>
                </c:pt>
                <c:pt idx="914">
                  <c:v>2.5607717423024055E-2</c:v>
                </c:pt>
                <c:pt idx="915">
                  <c:v>2.5448311876602157E-2</c:v>
                </c:pt>
                <c:pt idx="916">
                  <c:v>2.528322878916368E-2</c:v>
                </c:pt>
                <c:pt idx="917">
                  <c:v>2.5112493002160331E-2</c:v>
                </c:pt>
                <c:pt idx="918">
                  <c:v>2.4936130321619496E-2</c:v>
                </c:pt>
                <c:pt idx="919">
                  <c:v>2.4754167618052079E-2</c:v>
                </c:pt>
                <c:pt idx="920">
                  <c:v>2.4566632626321971E-2</c:v>
                </c:pt>
                <c:pt idx="921">
                  <c:v>2.4373554130957792E-2</c:v>
                </c:pt>
                <c:pt idx="922">
                  <c:v>2.4174961912187157E-2</c:v>
                </c:pt>
                <c:pt idx="923">
                  <c:v>2.3970886745706192E-2</c:v>
                </c:pt>
                <c:pt idx="924">
                  <c:v>2.3761360404802891E-2</c:v>
                </c:pt>
                <c:pt idx="925">
                  <c:v>2.3546415711160572E-2</c:v>
                </c:pt>
                <c:pt idx="926">
                  <c:v>2.3326086494552901E-2</c:v>
                </c:pt>
                <c:pt idx="927">
                  <c:v>2.31004076315031E-2</c:v>
                </c:pt>
                <c:pt idx="928">
                  <c:v>2.286941504917029E-2</c:v>
                </c:pt>
                <c:pt idx="929">
                  <c:v>2.2633145728874815E-2</c:v>
                </c:pt>
                <c:pt idx="930">
                  <c:v>2.2391637719294089E-2</c:v>
                </c:pt>
                <c:pt idx="931">
                  <c:v>2.2144930148244788E-2</c:v>
                </c:pt>
                <c:pt idx="932">
                  <c:v>2.1893063221032478E-2</c:v>
                </c:pt>
                <c:pt idx="933">
                  <c:v>2.1636078242226554E-2</c:v>
                </c:pt>
                <c:pt idx="934">
                  <c:v>2.1374017637388894E-2</c:v>
                </c:pt>
                <c:pt idx="935">
                  <c:v>2.1106924920102955E-2</c:v>
                </c:pt>
                <c:pt idx="936">
                  <c:v>2.0834844751326968E-2</c:v>
                </c:pt>
                <c:pt idx="937">
                  <c:v>2.0557822919086359E-2</c:v>
                </c:pt>
                <c:pt idx="938">
                  <c:v>2.027590636507539E-2</c:v>
                </c:pt>
                <c:pt idx="939">
                  <c:v>1.9989143182454667E-2</c:v>
                </c:pt>
                <c:pt idx="940">
                  <c:v>1.9697582622441822E-2</c:v>
                </c:pt>
                <c:pt idx="941">
                  <c:v>1.9401275134234539E-2</c:v>
                </c:pt>
                <c:pt idx="942">
                  <c:v>1.9100272338287358E-2</c:v>
                </c:pt>
                <c:pt idx="943">
                  <c:v>1.8794627072708694E-2</c:v>
                </c:pt>
                <c:pt idx="944">
                  <c:v>1.8484393360799933E-2</c:v>
                </c:pt>
                <c:pt idx="945">
                  <c:v>1.8169626464754774E-2</c:v>
                </c:pt>
                <c:pt idx="946">
                  <c:v>1.7850382867435885E-2</c:v>
                </c:pt>
                <c:pt idx="947">
                  <c:v>1.7526720299939243E-2</c:v>
                </c:pt>
                <c:pt idx="948">
                  <c:v>1.719869774049259E-2</c:v>
                </c:pt>
                <c:pt idx="949">
                  <c:v>1.6866375431222262E-2</c:v>
                </c:pt>
                <c:pt idx="950">
                  <c:v>1.6529814880164639E-2</c:v>
                </c:pt>
                <c:pt idx="951">
                  <c:v>1.6189078885347225E-2</c:v>
                </c:pt>
                <c:pt idx="952">
                  <c:v>1.5844231531508126E-2</c:v>
                </c:pt>
                <c:pt idx="953">
                  <c:v>1.5495338212512531E-2</c:v>
                </c:pt>
                <c:pt idx="954">
                  <c:v>1.5142465625126901E-2</c:v>
                </c:pt>
                <c:pt idx="955">
                  <c:v>1.4785681786479049E-2</c:v>
                </c:pt>
                <c:pt idx="956">
                  <c:v>1.4425056060695451E-2</c:v>
                </c:pt>
                <c:pt idx="957">
                  <c:v>1.4060659128904212E-2</c:v>
                </c:pt>
                <c:pt idx="958">
                  <c:v>1.3692563040284073E-2</c:v>
                </c:pt>
                <c:pt idx="959">
                  <c:v>1.3320841189501996E-2</c:v>
                </c:pt>
                <c:pt idx="960">
                  <c:v>1.294556833794921E-2</c:v>
                </c:pt>
                <c:pt idx="961">
                  <c:v>1.2566820626015336E-2</c:v>
                </c:pt>
                <c:pt idx="962">
                  <c:v>1.2184675574851906E-2</c:v>
                </c:pt>
                <c:pt idx="963">
                  <c:v>1.1799212086766035E-2</c:v>
                </c:pt>
                <c:pt idx="964">
                  <c:v>1.1410510467889779E-2</c:v>
                </c:pt>
                <c:pt idx="965">
                  <c:v>1.1018652422845667E-2</c:v>
                </c:pt>
                <c:pt idx="966">
                  <c:v>1.0623721060144128E-2</c:v>
                </c:pt>
                <c:pt idx="967">
                  <c:v>1.0225800911317402E-2</c:v>
                </c:pt>
                <c:pt idx="968">
                  <c:v>9.8249779171271472E-3</c:v>
                </c:pt>
                <c:pt idx="969">
                  <c:v>9.4213394483722932E-3</c:v>
                </c:pt>
                <c:pt idx="970">
                  <c:v>9.0149743020789801E-3</c:v>
                </c:pt>
                <c:pt idx="971">
                  <c:v>8.6059727038357691E-3</c:v>
                </c:pt>
                <c:pt idx="972">
                  <c:v>8.1944263143441751E-3</c:v>
                </c:pt>
                <c:pt idx="973">
                  <c:v>7.7804282302346792E-3</c:v>
                </c:pt>
                <c:pt idx="974">
                  <c:v>7.3640729857363148E-3</c:v>
                </c:pt>
                <c:pt idx="975">
                  <c:v>6.9454565535550317E-3</c:v>
                </c:pt>
                <c:pt idx="976">
                  <c:v>6.5246763402341161E-3</c:v>
                </c:pt>
                <c:pt idx="977">
                  <c:v>6.1018311988725732E-3</c:v>
                </c:pt>
                <c:pt idx="978">
                  <c:v>5.6770214123990524E-3</c:v>
                </c:pt>
                <c:pt idx="979">
                  <c:v>5.2503486987020244E-3</c:v>
                </c:pt>
                <c:pt idx="980">
                  <c:v>4.8219162076135252E-3</c:v>
                </c:pt>
                <c:pt idx="981">
                  <c:v>4.391828509294044E-3</c:v>
                </c:pt>
                <c:pt idx="982">
                  <c:v>3.9601916068612384E-3</c:v>
                </c:pt>
                <c:pt idx="983">
                  <c:v>3.5271129088628918E-3</c:v>
                </c:pt>
                <c:pt idx="984">
                  <c:v>3.0927012349699101E-3</c:v>
                </c:pt>
                <c:pt idx="985">
                  <c:v>2.6570668068942936E-3</c:v>
                </c:pt>
                <c:pt idx="986">
                  <c:v>2.2203212332039114E-3</c:v>
                </c:pt>
                <c:pt idx="987">
                  <c:v>1.782577508049599E-3</c:v>
                </c:pt>
                <c:pt idx="988">
                  <c:v>1.3439499901284318E-3</c:v>
                </c:pt>
                <c:pt idx="989">
                  <c:v>9.0455439645740251E-4</c:v>
                </c:pt>
                <c:pt idx="990">
                  <c:v>4.6450778651724957E-4</c:v>
                </c:pt>
                <c:pt idx="991">
                  <c:v>2.3928545524947655E-5</c:v>
                </c:pt>
                <c:pt idx="992">
                  <c:v>-4.1706362946893451E-4</c:v>
                </c:pt>
                <c:pt idx="993">
                  <c:v>-8.5834774954822977E-4</c:v>
                </c:pt>
                <c:pt idx="994">
                  <c:v>-1.2998015512870502E-3</c:v>
                </c:pt>
                <c:pt idx="995">
                  <c:v>-1.7413015199679418E-3</c:v>
                </c:pt>
                <c:pt idx="996">
                  <c:v>-2.182722909606047E-3</c:v>
                </c:pt>
                <c:pt idx="997">
                  <c:v>-2.6239397649551609E-3</c:v>
                </c:pt>
                <c:pt idx="998">
                  <c:v>-3.0648249552096443E-3</c:v>
                </c:pt>
                <c:pt idx="999">
                  <c:v>-3.5052501874303608E-3</c:v>
                </c:pt>
                <c:pt idx="1000">
                  <c:v>-3.945086044696176E-3</c:v>
                </c:pt>
                <c:pt idx="1001">
                  <c:v>-4.3842020124979317E-3</c:v>
                </c:pt>
                <c:pt idx="1002">
                  <c:v>-4.8224665097753201E-3</c:v>
                </c:pt>
                <c:pt idx="1003">
                  <c:v>-5.2597469275213323E-3</c:v>
                </c:pt>
                <c:pt idx="1004">
                  <c:v>-5.695909649989216E-3</c:v>
                </c:pt>
                <c:pt idx="1005">
                  <c:v>-6.130820106583292E-3</c:v>
                </c:pt>
                <c:pt idx="1006">
                  <c:v>-6.5643428090162471E-3</c:v>
                </c:pt>
                <c:pt idx="1007">
                  <c:v>-6.9963413723543163E-3</c:v>
                </c:pt>
                <c:pt idx="1008">
                  <c:v>-7.4266785817273268E-3</c:v>
                </c:pt>
                <c:pt idx="1009">
                  <c:v>-7.8552164183219673E-3</c:v>
                </c:pt>
                <c:pt idx="1010">
                  <c:v>-8.2818161150159438E-3</c:v>
                </c:pt>
                <c:pt idx="1011">
                  <c:v>-8.7063382003295595E-3</c:v>
                </c:pt>
                <c:pt idx="1012">
                  <c:v>-9.1286425406730265E-3</c:v>
                </c:pt>
                <c:pt idx="1013">
                  <c:v>-9.5485884063302683E-3</c:v>
                </c:pt>
                <c:pt idx="1014">
                  <c:v>-9.966034511307691E-3</c:v>
                </c:pt>
                <c:pt idx="1015">
                  <c:v>-1.0380839068277924E-2</c:v>
                </c:pt>
                <c:pt idx="1016">
                  <c:v>-1.0792859848606055E-2</c:v>
                </c:pt>
                <c:pt idx="1017">
                  <c:v>-1.1201954246363317E-2</c:v>
                </c:pt>
                <c:pt idx="1018">
                  <c:v>-1.1607979330976913E-2</c:v>
                </c:pt>
                <c:pt idx="1019">
                  <c:v>-1.2010791905456971E-2</c:v>
                </c:pt>
                <c:pt idx="1020">
                  <c:v>-1.2410248579226726E-2</c:v>
                </c:pt>
                <c:pt idx="1021">
                  <c:v>-1.2806205832633134E-2</c:v>
                </c:pt>
                <c:pt idx="1022">
                  <c:v>-1.3198520067036085E-2</c:v>
                </c:pt>
                <c:pt idx="1023">
                  <c:v>-1.3587047701713959E-2</c:v>
                </c:pt>
                <c:pt idx="1024">
                  <c:v>-1.3971645230174841E-2</c:v>
                </c:pt>
                <c:pt idx="1025">
                  <c:v>-1.4352169279505042E-2</c:v>
                </c:pt>
                <c:pt idx="1026">
                  <c:v>-1.4728476707808552E-2</c:v>
                </c:pt>
                <c:pt idx="1027">
                  <c:v>-1.5100424668284797E-2</c:v>
                </c:pt>
                <c:pt idx="1028">
                  <c:v>-1.5467870684396165E-2</c:v>
                </c:pt>
                <c:pt idx="1029">
                  <c:v>-1.5830672729719868E-2</c:v>
                </c:pt>
                <c:pt idx="1030">
                  <c:v>-1.6188689309213331E-2</c:v>
                </c:pt>
                <c:pt idx="1031">
                  <c:v>-1.6541779545032793E-2</c:v>
                </c:pt>
                <c:pt idx="1032">
                  <c:v>-1.6889803248969239E-2</c:v>
                </c:pt>
                <c:pt idx="1033">
                  <c:v>-1.7232621017059212E-2</c:v>
                </c:pt>
                <c:pt idx="1034">
                  <c:v>-1.7570094300909642E-2</c:v>
                </c:pt>
                <c:pt idx="1035">
                  <c:v>-1.7902085505943556E-2</c:v>
                </c:pt>
                <c:pt idx="1036">
                  <c:v>-1.8228458076696572E-2</c:v>
                </c:pt>
                <c:pt idx="1037">
                  <c:v>-1.8549076583976986E-2</c:v>
                </c:pt>
                <c:pt idx="1038">
                  <c:v>-1.8863806801236185E-2</c:v>
                </c:pt>
                <c:pt idx="1039">
                  <c:v>-1.9172515818532257E-2</c:v>
                </c:pt>
                <c:pt idx="1040">
                  <c:v>-1.947507211386746E-2</c:v>
                </c:pt>
                <c:pt idx="1041">
                  <c:v>-1.9771345638847325E-2</c:v>
                </c:pt>
                <c:pt idx="1042">
                  <c:v>-2.0061207940008725E-2</c:v>
                </c:pt>
                <c:pt idx="1043">
                  <c:v>-2.0344532224283438E-2</c:v>
                </c:pt>
                <c:pt idx="1044">
                  <c:v>-2.06211934391584E-2</c:v>
                </c:pt>
                <c:pt idx="1045">
                  <c:v>-2.089106840246565E-2</c:v>
                </c:pt>
                <c:pt idx="1046">
                  <c:v>-2.1154035873464785E-2</c:v>
                </c:pt>
                <c:pt idx="1047">
                  <c:v>-2.1409976632531469E-2</c:v>
                </c:pt>
                <c:pt idx="1048">
                  <c:v>-2.1658773595324088E-2</c:v>
                </c:pt>
                <c:pt idx="1049">
                  <c:v>-2.1900311881752316E-2</c:v>
                </c:pt>
                <c:pt idx="1050">
                  <c:v>-2.2134478932299455E-2</c:v>
                </c:pt>
                <c:pt idx="1051">
                  <c:v>-2.2361164576640811E-2</c:v>
                </c:pt>
                <c:pt idx="1052">
                  <c:v>-2.2580261120923793E-2</c:v>
                </c:pt>
                <c:pt idx="1053">
                  <c:v>-2.2791663459958693E-2</c:v>
                </c:pt>
                <c:pt idx="1054">
                  <c:v>-2.2995269139826337E-2</c:v>
                </c:pt>
                <c:pt idx="1055">
                  <c:v>-2.3190978458323262E-2</c:v>
                </c:pt>
                <c:pt idx="1056">
                  <c:v>-2.33786945317968E-2</c:v>
                </c:pt>
                <c:pt idx="1057">
                  <c:v>-2.3558323406943572E-2</c:v>
                </c:pt>
                <c:pt idx="1058">
                  <c:v>-2.3729774119341209E-2</c:v>
                </c:pt>
                <c:pt idx="1059">
                  <c:v>-2.3892958763594867E-2</c:v>
                </c:pt>
                <c:pt idx="1060">
                  <c:v>-2.4047792622397077E-2</c:v>
                </c:pt>
                <c:pt idx="1061">
                  <c:v>-2.4194194176794956E-2</c:v>
                </c:pt>
                <c:pt idx="1062">
                  <c:v>-2.4332085233265105E-2</c:v>
                </c:pt>
                <c:pt idx="1063">
                  <c:v>-2.4461390950762052E-2</c:v>
                </c:pt>
                <c:pt idx="1064">
                  <c:v>-2.4582039961328617E-2</c:v>
                </c:pt>
                <c:pt idx="1065">
                  <c:v>-2.4693964389180628E-2</c:v>
                </c:pt>
                <c:pt idx="1066">
                  <c:v>-2.4797099943409263E-2</c:v>
                </c:pt>
                <c:pt idx="1067">
                  <c:v>-2.489138597737954E-2</c:v>
                </c:pt>
                <c:pt idx="1068">
                  <c:v>-2.4976765531013873E-2</c:v>
                </c:pt>
                <c:pt idx="1069">
                  <c:v>-2.5053185406408621E-2</c:v>
                </c:pt>
                <c:pt idx="1070">
                  <c:v>-2.5055168648528612E-2</c:v>
                </c:pt>
              </c:numCache>
            </c:numRef>
          </c:yVal>
          <c:smooth val="0"/>
        </c:ser>
        <c:ser>
          <c:idx val="4"/>
          <c:order val="3"/>
          <c:tx>
            <c:v>L2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ReportFile2!$R$9693:$R$10145</c:f>
              <c:numCache>
                <c:formatCode>General</c:formatCode>
                <c:ptCount val="453"/>
                <c:pt idx="0">
                  <c:v>4.6252894545494115E-6</c:v>
                </c:pt>
                <c:pt idx="1">
                  <c:v>2.7307288056390093E-5</c:v>
                </c:pt>
                <c:pt idx="2">
                  <c:v>1.3375247759159326E-4</c:v>
                </c:pt>
                <c:pt idx="3">
                  <c:v>5.0920393124963444E-4</c:v>
                </c:pt>
                <c:pt idx="4">
                  <c:v>1.0519219384038808E-3</c:v>
                </c:pt>
                <c:pt idx="5">
                  <c:v>1.594959502804275E-3</c:v>
                </c:pt>
                <c:pt idx="6">
                  <c:v>2.1381007680723032E-3</c:v>
                </c:pt>
                <c:pt idx="7">
                  <c:v>2.681128892584963E-3</c:v>
                </c:pt>
                <c:pt idx="8">
                  <c:v>3.223826167711706E-3</c:v>
                </c:pt>
                <c:pt idx="9">
                  <c:v>3.7659741443775018E-3</c:v>
                </c:pt>
                <c:pt idx="10">
                  <c:v>4.3073537727333824E-3</c:v>
                </c:pt>
                <c:pt idx="11">
                  <c:v>4.8477455198370992E-3</c:v>
                </c:pt>
                <c:pt idx="12">
                  <c:v>5.3869295027960916E-3</c:v>
                </c:pt>
                <c:pt idx="13">
                  <c:v>5.9246856327158275E-3</c:v>
                </c:pt>
                <c:pt idx="14">
                  <c:v>6.4607937386650599E-3</c:v>
                </c:pt>
                <c:pt idx="15">
                  <c:v>6.9950336951539755E-3</c:v>
                </c:pt>
                <c:pt idx="16">
                  <c:v>7.5271855698726131E-3</c:v>
                </c:pt>
                <c:pt idx="17">
                  <c:v>8.0570297554220151E-3</c:v>
                </c:pt>
                <c:pt idx="18">
                  <c:v>8.5843470921345717E-3</c:v>
                </c:pt>
                <c:pt idx="19">
                  <c:v>9.1089190224824899E-3</c:v>
                </c:pt>
                <c:pt idx="20">
                  <c:v>9.6305276981072784E-3</c:v>
                </c:pt>
                <c:pt idx="21">
                  <c:v>1.0148956149352446E-2</c:v>
                </c:pt>
                <c:pt idx="22">
                  <c:v>1.0663988383332119E-2</c:v>
                </c:pt>
                <c:pt idx="23">
                  <c:v>1.1175409548669387E-2</c:v>
                </c:pt>
                <c:pt idx="24">
                  <c:v>1.1683006035115375E-2</c:v>
                </c:pt>
                <c:pt idx="25">
                  <c:v>1.218656563652713E-2</c:v>
                </c:pt>
                <c:pt idx="26">
                  <c:v>1.2685877662868508E-2</c:v>
                </c:pt>
                <c:pt idx="27">
                  <c:v>1.3180733061583369E-2</c:v>
                </c:pt>
                <c:pt idx="28">
                  <c:v>1.3670924566277057E-2</c:v>
                </c:pt>
                <c:pt idx="29">
                  <c:v>1.4156246811786797E-2</c:v>
                </c:pt>
                <c:pt idx="30">
                  <c:v>1.4636496452591867E-2</c:v>
                </c:pt>
                <c:pt idx="31">
                  <c:v>1.5111472285454524E-2</c:v>
                </c:pt>
                <c:pt idx="32">
                  <c:v>1.5580975396009817E-2</c:v>
                </c:pt>
                <c:pt idx="33">
                  <c:v>1.6044809233418146E-2</c:v>
                </c:pt>
                <c:pt idx="34">
                  <c:v>1.6502779751913367E-2</c:v>
                </c:pt>
                <c:pt idx="35">
                  <c:v>1.6954695532583823E-2</c:v>
                </c:pt>
                <c:pt idx="36">
                  <c:v>1.7400367881048626E-2</c:v>
                </c:pt>
                <c:pt idx="37">
                  <c:v>1.7839610918215263E-2</c:v>
                </c:pt>
                <c:pt idx="38">
                  <c:v>1.8272241739898699E-2</c:v>
                </c:pt>
                <c:pt idx="39">
                  <c:v>1.8698080455927014E-2</c:v>
                </c:pt>
                <c:pt idx="40">
                  <c:v>1.9116950344601872E-2</c:v>
                </c:pt>
                <c:pt idx="41">
                  <c:v>1.9528677918084419E-2</c:v>
                </c:pt>
                <c:pt idx="42">
                  <c:v>1.9933093029889121E-2</c:v>
                </c:pt>
                <c:pt idx="43">
                  <c:v>2.0330028954819956E-2</c:v>
                </c:pt>
                <c:pt idx="44">
                  <c:v>2.0719322509341265E-2</c:v>
                </c:pt>
                <c:pt idx="45">
                  <c:v>2.1100814086114406E-2</c:v>
                </c:pt>
                <c:pt idx="46">
                  <c:v>2.1474347796412638E-2</c:v>
                </c:pt>
                <c:pt idx="47">
                  <c:v>2.1839771494011322E-2</c:v>
                </c:pt>
                <c:pt idx="48">
                  <c:v>2.2196936880176519E-2</c:v>
                </c:pt>
                <c:pt idx="49">
                  <c:v>2.254569959724919E-2</c:v>
                </c:pt>
                <c:pt idx="50">
                  <c:v>2.2885919228920845E-2</c:v>
                </c:pt>
                <c:pt idx="51">
                  <c:v>2.3217459456548503E-2</c:v>
                </c:pt>
                <c:pt idx="52">
                  <c:v>2.3540188035892685E-2</c:v>
                </c:pt>
                <c:pt idx="53">
                  <c:v>2.3853976935387343E-2</c:v>
                </c:pt>
                <c:pt idx="54">
                  <c:v>2.4158702314478975E-2</c:v>
                </c:pt>
                <c:pt idx="55">
                  <c:v>2.4454244640161334E-2</c:v>
                </c:pt>
                <c:pt idx="56">
                  <c:v>2.4740488706786693E-2</c:v>
                </c:pt>
                <c:pt idx="57">
                  <c:v>2.5017323683696257E-2</c:v>
                </c:pt>
                <c:pt idx="58">
                  <c:v>2.5284643161429067E-2</c:v>
                </c:pt>
                <c:pt idx="59">
                  <c:v>2.5542345184655344E-2</c:v>
                </c:pt>
                <c:pt idx="60">
                  <c:v>2.5790332296574046E-2</c:v>
                </c:pt>
                <c:pt idx="61">
                  <c:v>2.6028511562355233E-2</c:v>
                </c:pt>
                <c:pt idx="62">
                  <c:v>2.6256794622556329E-2</c:v>
                </c:pt>
                <c:pt idx="63">
                  <c:v>2.6475097666208824E-2</c:v>
                </c:pt>
                <c:pt idx="64">
                  <c:v>2.668334151768369E-2</c:v>
                </c:pt>
                <c:pt idx="65">
                  <c:v>2.6881451606271332E-2</c:v>
                </c:pt>
                <c:pt idx="66">
                  <c:v>2.706935800939549E-2</c:v>
                </c:pt>
                <c:pt idx="67">
                  <c:v>2.7246995430830232E-2</c:v>
                </c:pt>
                <c:pt idx="68">
                  <c:v>2.7414303312214748E-2</c:v>
                </c:pt>
                <c:pt idx="69">
                  <c:v>2.7571225643712449E-2</c:v>
                </c:pt>
                <c:pt idx="70">
                  <c:v>2.7717711198130254E-2</c:v>
                </c:pt>
                <c:pt idx="71">
                  <c:v>2.7853713362074307E-2</c:v>
                </c:pt>
                <c:pt idx="72">
                  <c:v>2.7979190238465009E-2</c:v>
                </c:pt>
                <c:pt idx="73">
                  <c:v>2.809410452544912E-2</c:v>
                </c:pt>
                <c:pt idx="74">
                  <c:v>2.8198423650532323E-2</c:v>
                </c:pt>
                <c:pt idx="75">
                  <c:v>2.82921196542689E-2</c:v>
                </c:pt>
                <c:pt idx="76">
                  <c:v>2.8375169250255208E-2</c:v>
                </c:pt>
                <c:pt idx="77">
                  <c:v>2.8447553666221346E-2</c:v>
                </c:pt>
                <c:pt idx="78">
                  <c:v>2.8509258877761824E-2</c:v>
                </c:pt>
                <c:pt idx="79">
                  <c:v>2.8560275303104454E-2</c:v>
                </c:pt>
                <c:pt idx="80">
                  <c:v>2.8600598043570777E-2</c:v>
                </c:pt>
                <c:pt idx="81">
                  <c:v>2.8630226632194774E-2</c:v>
                </c:pt>
                <c:pt idx="82">
                  <c:v>2.8649165119554478E-2</c:v>
                </c:pt>
                <c:pt idx="83">
                  <c:v>2.8657422071212288E-2</c:v>
                </c:pt>
                <c:pt idx="84">
                  <c:v>2.8655010437763764E-2</c:v>
                </c:pt>
                <c:pt idx="85">
                  <c:v>2.8641947666720825E-2</c:v>
                </c:pt>
                <c:pt idx="86">
                  <c:v>2.861825541762162E-2</c:v>
                </c:pt>
                <c:pt idx="87">
                  <c:v>2.8583959830977865E-2</c:v>
                </c:pt>
                <c:pt idx="88">
                  <c:v>2.8539091264345215E-2</c:v>
                </c:pt>
                <c:pt idx="89">
                  <c:v>2.8483684297251302E-2</c:v>
                </c:pt>
                <c:pt idx="90">
                  <c:v>2.8417777761424415E-2</c:v>
                </c:pt>
                <c:pt idx="91">
                  <c:v>2.8341414606306084E-2</c:v>
                </c:pt>
                <c:pt idx="92">
                  <c:v>2.8254641937127484E-2</c:v>
                </c:pt>
                <c:pt idx="93">
                  <c:v>2.8157510810154482E-2</c:v>
                </c:pt>
                <c:pt idx="94">
                  <c:v>2.8050076436987422E-2</c:v>
                </c:pt>
                <c:pt idx="95">
                  <c:v>2.7932397829155794E-2</c:v>
                </c:pt>
                <c:pt idx="96">
                  <c:v>2.7804538016908593E-2</c:v>
                </c:pt>
                <c:pt idx="97">
                  <c:v>2.7666563782136749E-2</c:v>
                </c:pt>
                <c:pt idx="98">
                  <c:v>2.751854575750828E-2</c:v>
                </c:pt>
                <c:pt idx="99">
                  <c:v>2.7360558280988642E-2</c:v>
                </c:pt>
                <c:pt idx="100">
                  <c:v>2.7192679368056406E-2</c:v>
                </c:pt>
                <c:pt idx="101">
                  <c:v>2.701499061415033E-2</c:v>
                </c:pt>
                <c:pt idx="102">
                  <c:v>2.6827577194896042E-2</c:v>
                </c:pt>
                <c:pt idx="103">
                  <c:v>2.6630527747151626E-2</c:v>
                </c:pt>
                <c:pt idx="104">
                  <c:v>2.6423934352583365E-2</c:v>
                </c:pt>
                <c:pt idx="105">
                  <c:v>2.6207892429290752E-2</c:v>
                </c:pt>
                <c:pt idx="106">
                  <c:v>2.598250070076864E-2</c:v>
                </c:pt>
                <c:pt idx="107">
                  <c:v>2.5747861111742043E-2</c:v>
                </c:pt>
                <c:pt idx="108">
                  <c:v>2.5504078777622865E-2</c:v>
                </c:pt>
                <c:pt idx="109">
                  <c:v>2.5251261886513547E-2</c:v>
                </c:pt>
                <c:pt idx="110">
                  <c:v>2.4989521679987352E-2</c:v>
                </c:pt>
                <c:pt idx="111">
                  <c:v>2.4718972323425726E-2</c:v>
                </c:pt>
                <c:pt idx="112">
                  <c:v>2.4439730899538409E-2</c:v>
                </c:pt>
                <c:pt idx="113">
                  <c:v>2.4151917301272734E-2</c:v>
                </c:pt>
                <c:pt idx="114">
                  <c:v>2.3855654168966647E-2</c:v>
                </c:pt>
                <c:pt idx="115">
                  <c:v>2.3551066825548847E-2</c:v>
                </c:pt>
                <c:pt idx="116">
                  <c:v>2.3238283198869246E-2</c:v>
                </c:pt>
                <c:pt idx="117">
                  <c:v>2.2917433760466819E-2</c:v>
                </c:pt>
                <c:pt idx="118">
                  <c:v>2.2588651453596797E-2</c:v>
                </c:pt>
                <c:pt idx="119">
                  <c:v>2.2252071618195E-2</c:v>
                </c:pt>
                <c:pt idx="120">
                  <c:v>2.1907831910739934E-2</c:v>
                </c:pt>
                <c:pt idx="121">
                  <c:v>2.1556072251303161E-2</c:v>
                </c:pt>
                <c:pt idx="122">
                  <c:v>2.1196934756731178E-2</c:v>
                </c:pt>
                <c:pt idx="123">
                  <c:v>2.0830563627329473E-2</c:v>
                </c:pt>
                <c:pt idx="124">
                  <c:v>2.0457105140392649E-2</c:v>
                </c:pt>
                <c:pt idx="125">
                  <c:v>2.0076707524000315E-2</c:v>
                </c:pt>
                <c:pt idx="126">
                  <c:v>1.9689520915041871E-2</c:v>
                </c:pt>
                <c:pt idx="127">
                  <c:v>1.9295697282020088E-2</c:v>
                </c:pt>
                <c:pt idx="128">
                  <c:v>1.8895390349868441E-2</c:v>
                </c:pt>
                <c:pt idx="129">
                  <c:v>1.8488755533529536E-2</c:v>
                </c:pt>
                <c:pt idx="130">
                  <c:v>1.8075949871226321E-2</c:v>
                </c:pt>
                <c:pt idx="131">
                  <c:v>1.7657131958775271E-2</c:v>
                </c:pt>
                <c:pt idx="132">
                  <c:v>1.7232461859074955E-2</c:v>
                </c:pt>
                <c:pt idx="133">
                  <c:v>1.6802101065569962E-2</c:v>
                </c:pt>
                <c:pt idx="134">
                  <c:v>1.6366212401601413E-2</c:v>
                </c:pt>
                <c:pt idx="135">
                  <c:v>1.5924959974303394E-2</c:v>
                </c:pt>
                <c:pt idx="136">
                  <c:v>1.547850909818111E-2</c:v>
                </c:pt>
                <c:pt idx="137">
                  <c:v>1.5027026230653573E-2</c:v>
                </c:pt>
                <c:pt idx="138">
                  <c:v>1.4570678913161911E-2</c:v>
                </c:pt>
                <c:pt idx="139">
                  <c:v>1.4109635679811191E-2</c:v>
                </c:pt>
                <c:pt idx="140">
                  <c:v>1.3644066026257874E-2</c:v>
                </c:pt>
                <c:pt idx="141">
                  <c:v>1.3174140311973236E-2</c:v>
                </c:pt>
                <c:pt idx="142">
                  <c:v>1.2700029730161789E-2</c:v>
                </c:pt>
                <c:pt idx="143">
                  <c:v>1.2221906211404036E-2</c:v>
                </c:pt>
                <c:pt idx="144">
                  <c:v>1.1739942379057417E-2</c:v>
                </c:pt>
                <c:pt idx="145">
                  <c:v>1.1254311481762249E-2</c:v>
                </c:pt>
                <c:pt idx="146">
                  <c:v>1.07651873385899E-2</c:v>
                </c:pt>
                <c:pt idx="147">
                  <c:v>1.027274426036154E-2</c:v>
                </c:pt>
                <c:pt idx="148">
                  <c:v>9.7771570168223507E-3</c:v>
                </c:pt>
                <c:pt idx="149">
                  <c:v>9.2786007495780434E-3</c:v>
                </c:pt>
                <c:pt idx="150">
                  <c:v>8.7772509260596529E-3</c:v>
                </c:pt>
                <c:pt idx="151">
                  <c:v>8.2732832886845513E-3</c:v>
                </c:pt>
                <c:pt idx="152">
                  <c:v>7.7668737805639335E-3</c:v>
                </c:pt>
                <c:pt idx="153">
                  <c:v>7.2581985011458683E-3</c:v>
                </c:pt>
                <c:pt idx="154">
                  <c:v>6.7474336439634526E-3</c:v>
                </c:pt>
                <c:pt idx="155">
                  <c:v>6.2347554494682957E-3</c:v>
                </c:pt>
                <c:pt idx="156">
                  <c:v>5.7203401359356195E-3</c:v>
                </c:pt>
                <c:pt idx="157">
                  <c:v>5.204363864842452E-3</c:v>
                </c:pt>
                <c:pt idx="158">
                  <c:v>4.6870026747873345E-3</c:v>
                </c:pt>
                <c:pt idx="159">
                  <c:v>4.1684324278025578E-3</c:v>
                </c:pt>
                <c:pt idx="160">
                  <c:v>3.6488287737967162E-3</c:v>
                </c:pt>
                <c:pt idx="161">
                  <c:v>3.1283670774158202E-3</c:v>
                </c:pt>
                <c:pt idx="162">
                  <c:v>2.6072223892766545E-3</c:v>
                </c:pt>
                <c:pt idx="163">
                  <c:v>2.0855693878933127E-3</c:v>
                </c:pt>
                <c:pt idx="164">
                  <c:v>1.5635823276733494E-3</c:v>
                </c:pt>
                <c:pt idx="165">
                  <c:v>1.0414349977036573E-3</c:v>
                </c:pt>
                <c:pt idx="166">
                  <c:v>5.19300674821491E-4</c:v>
                </c:pt>
                <c:pt idx="167">
                  <c:v>-2.6479257301864155E-6</c:v>
                </c:pt>
                <c:pt idx="168">
                  <c:v>-5.2423869256415696E-4</c:v>
                </c:pt>
                <c:pt idx="169">
                  <c:v>-1.0453001640114772E-3</c:v>
                </c:pt>
                <c:pt idx="170">
                  <c:v>-1.5656615681191636E-3</c:v>
                </c:pt>
                <c:pt idx="171">
                  <c:v>-2.0851528705302289E-3</c:v>
                </c:pt>
                <c:pt idx="172">
                  <c:v>-2.6036048137130382E-3</c:v>
                </c:pt>
                <c:pt idx="173">
                  <c:v>-3.1208489550911397E-3</c:v>
                </c:pt>
                <c:pt idx="174">
                  <c:v>-3.6367177137778717E-3</c:v>
                </c:pt>
                <c:pt idx="175">
                  <c:v>-4.1510444108228536E-3</c:v>
                </c:pt>
                <c:pt idx="176">
                  <c:v>-4.6636632933969354E-3</c:v>
                </c:pt>
                <c:pt idx="177">
                  <c:v>-5.1744096004580631E-3</c:v>
                </c:pt>
                <c:pt idx="178">
                  <c:v>-5.6831195695978961E-3</c:v>
                </c:pt>
                <c:pt idx="179">
                  <c:v>-6.1896304958686064E-3</c:v>
                </c:pt>
                <c:pt idx="180">
                  <c:v>-6.6937807656740136E-3</c:v>
                </c:pt>
                <c:pt idx="181">
                  <c:v>-7.1954098838163264E-3</c:v>
                </c:pt>
                <c:pt idx="182">
                  <c:v>-7.6943585047599726E-3</c:v>
                </c:pt>
                <c:pt idx="183">
                  <c:v>-8.1904684923014837E-3</c:v>
                </c:pt>
                <c:pt idx="184">
                  <c:v>-8.683582924232245E-3</c:v>
                </c:pt>
                <c:pt idx="185">
                  <c:v>-9.1735461376539172E-3</c:v>
                </c:pt>
                <c:pt idx="186">
                  <c:v>-9.6602037599551778E-3</c:v>
                </c:pt>
                <c:pt idx="187">
                  <c:v>-1.0143402754069346E-2</c:v>
                </c:pt>
                <c:pt idx="188">
                  <c:v>-1.0622991420235E-2</c:v>
                </c:pt>
                <c:pt idx="189">
                  <c:v>-1.1098819462448192E-2</c:v>
                </c:pt>
                <c:pt idx="190">
                  <c:v>-1.1570737989858202E-2</c:v>
                </c:pt>
                <c:pt idx="191">
                  <c:v>-1.2038599554425147E-2</c:v>
                </c:pt>
                <c:pt idx="192">
                  <c:v>-1.2502258200042506E-2</c:v>
                </c:pt>
                <c:pt idx="193">
                  <c:v>-1.2961569456243166E-2</c:v>
                </c:pt>
                <c:pt idx="194">
                  <c:v>-1.3416390399292055E-2</c:v>
                </c:pt>
                <c:pt idx="195">
                  <c:v>-1.3866579660688723E-2</c:v>
                </c:pt>
                <c:pt idx="196">
                  <c:v>-1.4311997465535138E-2</c:v>
                </c:pt>
                <c:pt idx="197">
                  <c:v>-1.4752505638618262E-2</c:v>
                </c:pt>
                <c:pt idx="198">
                  <c:v>-1.5187967665358753E-2</c:v>
                </c:pt>
                <c:pt idx="199">
                  <c:v>-1.5618248694038297E-2</c:v>
                </c:pt>
                <c:pt idx="200">
                  <c:v>-1.6043215565218698E-2</c:v>
                </c:pt>
                <c:pt idx="201">
                  <c:v>-1.646273684061194E-2</c:v>
                </c:pt>
                <c:pt idx="202">
                  <c:v>-1.6876682827168338E-2</c:v>
                </c:pt>
                <c:pt idx="203">
                  <c:v>-1.728492560525937E-2</c:v>
                </c:pt>
                <c:pt idx="204">
                  <c:v>-1.768733904704985E-2</c:v>
                </c:pt>
                <c:pt idx="205">
                  <c:v>-1.8083798845355471E-2</c:v>
                </c:pt>
                <c:pt idx="206">
                  <c:v>-1.8474182539192203E-2</c:v>
                </c:pt>
                <c:pt idx="207">
                  <c:v>-1.8858369532704228E-2</c:v>
                </c:pt>
                <c:pt idx="208">
                  <c:v>-1.9236241120216071E-2</c:v>
                </c:pt>
                <c:pt idx="209">
                  <c:v>-1.9607680513463576E-2</c:v>
                </c:pt>
                <c:pt idx="210">
                  <c:v>-1.997257287083953E-2</c:v>
                </c:pt>
                <c:pt idx="211">
                  <c:v>-2.0330805293809279E-2</c:v>
                </c:pt>
                <c:pt idx="212">
                  <c:v>-2.0682266871939498E-2</c:v>
                </c:pt>
                <c:pt idx="213">
                  <c:v>-2.1026848723028617E-2</c:v>
                </c:pt>
                <c:pt idx="214">
                  <c:v>-2.1364443962178983E-2</c:v>
                </c:pt>
                <c:pt idx="215">
                  <c:v>-2.1694947783208948E-2</c:v>
                </c:pt>
                <c:pt idx="216">
                  <c:v>-2.2018257443571086E-2</c:v>
                </c:pt>
                <c:pt idx="217">
                  <c:v>-2.2334272290631681E-2</c:v>
                </c:pt>
                <c:pt idx="218">
                  <c:v>-2.2642893802106115E-2</c:v>
                </c:pt>
                <c:pt idx="219">
                  <c:v>-2.2944025592309198E-2</c:v>
                </c:pt>
                <c:pt idx="220">
                  <c:v>-2.3237573430952698E-2</c:v>
                </c:pt>
                <c:pt idx="221">
                  <c:v>-2.3523445288377916E-2</c:v>
                </c:pt>
                <c:pt idx="222">
                  <c:v>-2.3801551324803317E-2</c:v>
                </c:pt>
                <c:pt idx="223">
                  <c:v>-2.4071803944039828E-2</c:v>
                </c:pt>
                <c:pt idx="224">
                  <c:v>-2.4334117785784256E-2</c:v>
                </c:pt>
                <c:pt idx="225">
                  <c:v>-2.4588409778834801E-2</c:v>
                </c:pt>
                <c:pt idx="226">
                  <c:v>-2.4834599123634279E-2</c:v>
                </c:pt>
                <c:pt idx="227">
                  <c:v>-2.507260736182446E-2</c:v>
                </c:pt>
                <c:pt idx="228">
                  <c:v>-2.5302358348788176E-2</c:v>
                </c:pt>
                <c:pt idx="229">
                  <c:v>-2.5523778317842565E-2</c:v>
                </c:pt>
                <c:pt idx="230">
                  <c:v>-2.5736795873464665E-2</c:v>
                </c:pt>
                <c:pt idx="231">
                  <c:v>-2.5941342024767267E-2</c:v>
                </c:pt>
                <c:pt idx="232">
                  <c:v>-2.6137350209578983E-2</c:v>
                </c:pt>
                <c:pt idx="233">
                  <c:v>-2.6324756306520373E-2</c:v>
                </c:pt>
                <c:pt idx="234">
                  <c:v>-2.6503498676589559E-2</c:v>
                </c:pt>
                <c:pt idx="235">
                  <c:v>-2.6673518130489154E-2</c:v>
                </c:pt>
                <c:pt idx="236">
                  <c:v>-2.6834758060034301E-2</c:v>
                </c:pt>
                <c:pt idx="237">
                  <c:v>-2.6987164341470346E-2</c:v>
                </c:pt>
                <c:pt idx="238">
                  <c:v>-2.7130685360251396E-2</c:v>
                </c:pt>
                <c:pt idx="239">
                  <c:v>-2.7265272224091197E-2</c:v>
                </c:pt>
                <c:pt idx="240">
                  <c:v>-2.7390878473707324E-2</c:v>
                </c:pt>
                <c:pt idx="241">
                  <c:v>-2.7507460375993376E-2</c:v>
                </c:pt>
                <c:pt idx="242">
                  <c:v>-2.7614976810965277E-2</c:v>
                </c:pt>
                <c:pt idx="243">
                  <c:v>-2.7713389327112366E-2</c:v>
                </c:pt>
                <c:pt idx="244">
                  <c:v>-2.7802662164151087E-2</c:v>
                </c:pt>
                <c:pt idx="245">
                  <c:v>-2.7882762200823703E-2</c:v>
                </c:pt>
                <c:pt idx="246">
                  <c:v>-2.7953659155220394E-2</c:v>
                </c:pt>
                <c:pt idx="247">
                  <c:v>-2.8015325382763856E-2</c:v>
                </c:pt>
                <c:pt idx="248">
                  <c:v>-2.806773610942636E-2</c:v>
                </c:pt>
                <c:pt idx="249">
                  <c:v>-2.8110869312253289E-2</c:v>
                </c:pt>
                <c:pt idx="250">
                  <c:v>-2.814470569627477E-2</c:v>
                </c:pt>
                <c:pt idx="251">
                  <c:v>-2.8169228954819405E-2</c:v>
                </c:pt>
                <c:pt idx="252">
                  <c:v>-2.8184425477022042E-2</c:v>
                </c:pt>
                <c:pt idx="253">
                  <c:v>-2.8190284662469617E-2</c:v>
                </c:pt>
                <c:pt idx="254">
                  <c:v>-2.8186798689483254E-2</c:v>
                </c:pt>
                <c:pt idx="255">
                  <c:v>-2.8173962676729881E-2</c:v>
                </c:pt>
                <c:pt idx="256">
                  <c:v>-2.8151774712339695E-2</c:v>
                </c:pt>
                <c:pt idx="257">
                  <c:v>-2.8120235773301461E-2</c:v>
                </c:pt>
                <c:pt idx="258">
                  <c:v>-2.8079349822022811E-2</c:v>
                </c:pt>
                <c:pt idx="259">
                  <c:v>-2.8029123823145981E-2</c:v>
                </c:pt>
                <c:pt idx="260">
                  <c:v>-2.7969567710128176E-2</c:v>
                </c:pt>
                <c:pt idx="261">
                  <c:v>-2.7900694435086394E-2</c:v>
                </c:pt>
                <c:pt idx="262">
                  <c:v>-2.7822519972543237E-2</c:v>
                </c:pt>
                <c:pt idx="263">
                  <c:v>-2.7735063358193278E-2</c:v>
                </c:pt>
                <c:pt idx="264">
                  <c:v>-2.7638346670552677E-2</c:v>
                </c:pt>
                <c:pt idx="265">
                  <c:v>-2.7532395064554391E-2</c:v>
                </c:pt>
                <c:pt idx="266">
                  <c:v>-2.7417236763649534E-2</c:v>
                </c:pt>
                <c:pt idx="267">
                  <c:v>-2.7292903133060813E-2</c:v>
                </c:pt>
                <c:pt idx="268">
                  <c:v>-2.7159428562841911E-2</c:v>
                </c:pt>
                <c:pt idx="269">
                  <c:v>-2.7016850607856434E-2</c:v>
                </c:pt>
                <c:pt idx="270">
                  <c:v>-2.686520996492478E-2</c:v>
                </c:pt>
                <c:pt idx="271">
                  <c:v>-2.6704550406812702E-2</c:v>
                </c:pt>
                <c:pt idx="272">
                  <c:v>-2.6534918875293002E-2</c:v>
                </c:pt>
                <c:pt idx="273">
                  <c:v>-2.6356365487934838E-2</c:v>
                </c:pt>
                <c:pt idx="274">
                  <c:v>-2.6168943438211308E-2</c:v>
                </c:pt>
                <c:pt idx="275">
                  <c:v>-2.5972709101354765E-2</c:v>
                </c:pt>
                <c:pt idx="276">
                  <c:v>-2.5767722011773908E-2</c:v>
                </c:pt>
                <c:pt idx="277">
                  <c:v>-2.5554044847186871E-2</c:v>
                </c:pt>
                <c:pt idx="278">
                  <c:v>-2.533174341466499E-2</c:v>
                </c:pt>
                <c:pt idx="279">
                  <c:v>-2.5100886705583327E-2</c:v>
                </c:pt>
                <c:pt idx="280">
                  <c:v>-2.4861546808735924E-2</c:v>
                </c:pt>
                <c:pt idx="281">
                  <c:v>-2.4613798981503225E-2</c:v>
                </c:pt>
                <c:pt idx="282">
                  <c:v>-2.4357721585432569E-2</c:v>
                </c:pt>
                <c:pt idx="283">
                  <c:v>-2.40933961217429E-2</c:v>
                </c:pt>
                <c:pt idx="284">
                  <c:v>-2.3820907162896428E-2</c:v>
                </c:pt>
                <c:pt idx="285">
                  <c:v>-2.354034241040048E-2</c:v>
                </c:pt>
                <c:pt idx="286">
                  <c:v>-2.3251792618600168E-2</c:v>
                </c:pt>
                <c:pt idx="287">
                  <c:v>-2.2955351606356648E-2</c:v>
                </c:pt>
                <c:pt idx="288">
                  <c:v>-2.2651116251717486E-2</c:v>
                </c:pt>
                <c:pt idx="289">
                  <c:v>-2.2339186419110181E-2</c:v>
                </c:pt>
                <c:pt idx="290">
                  <c:v>-2.2019665005009695E-2</c:v>
                </c:pt>
                <c:pt idx="291">
                  <c:v>-2.169265786605002E-2</c:v>
                </c:pt>
                <c:pt idx="292">
                  <c:v>-2.135827378776468E-2</c:v>
                </c:pt>
                <c:pt idx="293">
                  <c:v>-2.1016624495029411E-2</c:v>
                </c:pt>
                <c:pt idx="294">
                  <c:v>-2.0667824587315201E-2</c:v>
                </c:pt>
                <c:pt idx="295">
                  <c:v>-2.0311991517577732E-2</c:v>
                </c:pt>
                <c:pt idx="296">
                  <c:v>-1.9949245551015845E-2</c:v>
                </c:pt>
                <c:pt idx="297">
                  <c:v>-1.9579709742012921E-2</c:v>
                </c:pt>
                <c:pt idx="298">
                  <c:v>-1.9203509873719798E-2</c:v>
                </c:pt>
                <c:pt idx="299">
                  <c:v>-1.8820774423405046E-2</c:v>
                </c:pt>
                <c:pt idx="300">
                  <c:v>-1.8431634522246783E-2</c:v>
                </c:pt>
                <c:pt idx="301">
                  <c:v>-1.8036223920036169E-2</c:v>
                </c:pt>
                <c:pt idx="302">
                  <c:v>-1.7634678892774272E-2</c:v>
                </c:pt>
                <c:pt idx="303">
                  <c:v>-1.7227138254321445E-2</c:v>
                </c:pt>
                <c:pt idx="304">
                  <c:v>-1.6813743246326798E-2</c:v>
                </c:pt>
                <c:pt idx="305">
                  <c:v>-1.6394637524502841E-2</c:v>
                </c:pt>
                <c:pt idx="306">
                  <c:v>-1.5969967065129542E-2</c:v>
                </c:pt>
                <c:pt idx="307">
                  <c:v>-1.5539880141710982E-2</c:v>
                </c:pt>
                <c:pt idx="308">
                  <c:v>-1.5104527240950223E-2</c:v>
                </c:pt>
                <c:pt idx="309">
                  <c:v>-1.4664060995707284E-2</c:v>
                </c:pt>
                <c:pt idx="310">
                  <c:v>-1.4218636129258682E-2</c:v>
                </c:pt>
                <c:pt idx="311">
                  <c:v>-1.3768409396765154E-2</c:v>
                </c:pt>
                <c:pt idx="312">
                  <c:v>-1.3313539495200108E-2</c:v>
                </c:pt>
                <c:pt idx="313">
                  <c:v>-1.2854187003776371E-2</c:v>
                </c:pt>
                <c:pt idx="314">
                  <c:v>-1.2390514308226455E-2</c:v>
                </c:pt>
                <c:pt idx="315">
                  <c:v>-1.1922685527821513E-2</c:v>
                </c:pt>
                <c:pt idx="316">
                  <c:v>-1.1450866434770803E-2</c:v>
                </c:pt>
                <c:pt idx="317">
                  <c:v>-1.0975224380673068E-2</c:v>
                </c:pt>
                <c:pt idx="318">
                  <c:v>-1.0495928217814282E-2</c:v>
                </c:pt>
                <c:pt idx="319">
                  <c:v>-1.001314821456032E-2</c:v>
                </c:pt>
                <c:pt idx="320">
                  <c:v>-9.5270559667047817E-3</c:v>
                </c:pt>
                <c:pt idx="321">
                  <c:v>-9.0378243290822578E-3</c:v>
                </c:pt>
                <c:pt idx="322">
                  <c:v>-8.54562732729287E-3</c:v>
                </c:pt>
                <c:pt idx="323">
                  <c:v>-8.0506400474919509E-3</c:v>
                </c:pt>
                <c:pt idx="324">
                  <c:v>-7.5530385933969138E-3</c:v>
                </c:pt>
                <c:pt idx="325">
                  <c:v>-7.0529999586999414E-3</c:v>
                </c:pt>
                <c:pt idx="326">
                  <c:v>-6.5507019591502366E-3</c:v>
                </c:pt>
                <c:pt idx="327">
                  <c:v>-6.0463231421052348E-3</c:v>
                </c:pt>
                <c:pt idx="328">
                  <c:v>-5.5400426899264122E-3</c:v>
                </c:pt>
                <c:pt idx="329">
                  <c:v>-5.0320403273227546E-3</c:v>
                </c:pt>
                <c:pt idx="330">
                  <c:v>-4.5224962501543434E-3</c:v>
                </c:pt>
                <c:pt idx="331">
                  <c:v>-4.0115910062042195E-3</c:v>
                </c:pt>
                <c:pt idx="332">
                  <c:v>-3.4995054272024088E-3</c:v>
                </c:pt>
                <c:pt idx="333">
                  <c:v>-2.9864205254311899E-3</c:v>
                </c:pt>
                <c:pt idx="334">
                  <c:v>-2.4725174061441361E-3</c:v>
                </c:pt>
                <c:pt idx="335">
                  <c:v>-1.9579771758259645E-3</c:v>
                </c:pt>
                <c:pt idx="336">
                  <c:v>-1.4429808535668777E-3</c:v>
                </c:pt>
                <c:pt idx="337">
                  <c:v>-9.2770927403872181E-4</c:v>
                </c:pt>
                <c:pt idx="338">
                  <c:v>-4.1234300418602009E-4</c:v>
                </c:pt>
                <c:pt idx="339">
                  <c:v>1.029377474710973E-4</c:v>
                </c:pt>
                <c:pt idx="340">
                  <c:v>6.1795322398510203E-4</c:v>
                </c:pt>
                <c:pt idx="341">
                  <c:v>1.1325242052323285E-3</c:v>
                </c:pt>
                <c:pt idx="342">
                  <c:v>1.6464720932880741E-3</c:v>
                </c:pt>
                <c:pt idx="343">
                  <c:v>2.1596190042356012E-3</c:v>
                </c:pt>
                <c:pt idx="344">
                  <c:v>2.6717878514453696E-3</c:v>
                </c:pt>
                <c:pt idx="345">
                  <c:v>3.1828024222420436E-3</c:v>
                </c:pt>
                <c:pt idx="346">
                  <c:v>3.6924874813504638E-3</c:v>
                </c:pt>
                <c:pt idx="347">
                  <c:v>4.200668832934241E-3</c:v>
                </c:pt>
                <c:pt idx="348">
                  <c:v>4.7071734051397232E-3</c:v>
                </c:pt>
                <c:pt idx="349">
                  <c:v>5.211829337767703E-3</c:v>
                </c:pt>
                <c:pt idx="350">
                  <c:v>5.7144660608415354E-3</c:v>
                </c:pt>
                <c:pt idx="351">
                  <c:v>6.2149143574959393E-3</c:v>
                </c:pt>
                <c:pt idx="352">
                  <c:v>6.7130064472132791E-3</c:v>
                </c:pt>
                <c:pt idx="353">
                  <c:v>7.2085760663524907E-3</c:v>
                </c:pt>
                <c:pt idx="354">
                  <c:v>7.7014585260264511E-3</c:v>
                </c:pt>
                <c:pt idx="355">
                  <c:v>8.1914907863644502E-3</c:v>
                </c:pt>
                <c:pt idx="356">
                  <c:v>8.6785115333827094E-3</c:v>
                </c:pt>
                <c:pt idx="357">
                  <c:v>9.1623612334741002E-3</c:v>
                </c:pt>
                <c:pt idx="358">
                  <c:v>9.6428821983591036E-3</c:v>
                </c:pt>
                <c:pt idx="359">
                  <c:v>1.0119918663323714E-2</c:v>
                </c:pt>
                <c:pt idx="360">
                  <c:v>1.0593316821998123E-2</c:v>
                </c:pt>
                <c:pt idx="361">
                  <c:v>1.106292490905398E-2</c:v>
                </c:pt>
                <c:pt idx="362">
                  <c:v>1.1528593232628366E-2</c:v>
                </c:pt>
                <c:pt idx="363">
                  <c:v>1.1990174251875927E-2</c:v>
                </c:pt>
                <c:pt idx="364">
                  <c:v>1.2447522617557707E-2</c:v>
                </c:pt>
                <c:pt idx="365">
                  <c:v>1.2900495220392154E-2</c:v>
                </c:pt>
                <c:pt idx="366">
                  <c:v>1.3348951244985365E-2</c:v>
                </c:pt>
                <c:pt idx="367">
                  <c:v>1.3792752212539845E-2</c:v>
                </c:pt>
                <c:pt idx="368">
                  <c:v>1.4231762027980819E-2</c:v>
                </c:pt>
                <c:pt idx="369">
                  <c:v>1.4665847016338447E-2</c:v>
                </c:pt>
                <c:pt idx="370">
                  <c:v>1.5094875962399215E-2</c:v>
                </c:pt>
                <c:pt idx="371">
                  <c:v>1.5518720163199159E-2</c:v>
                </c:pt>
                <c:pt idx="372">
                  <c:v>1.5937253439224926E-2</c:v>
                </c:pt>
                <c:pt idx="373">
                  <c:v>1.6350352188943554E-2</c:v>
                </c:pt>
                <c:pt idx="374">
                  <c:v>1.6757895414605466E-2</c:v>
                </c:pt>
                <c:pt idx="375">
                  <c:v>1.7159764740849633E-2</c:v>
                </c:pt>
                <c:pt idx="376">
                  <c:v>1.7555844462317453E-2</c:v>
                </c:pt>
                <c:pt idx="377">
                  <c:v>1.7946021543958232E-2</c:v>
                </c:pt>
                <c:pt idx="378">
                  <c:v>1.8330185668616869E-2</c:v>
                </c:pt>
                <c:pt idx="379">
                  <c:v>1.8708229252551969E-2</c:v>
                </c:pt>
                <c:pt idx="380">
                  <c:v>1.9080047446404649E-2</c:v>
                </c:pt>
                <c:pt idx="381">
                  <c:v>1.9445538176925931E-2</c:v>
                </c:pt>
                <c:pt idx="382">
                  <c:v>1.9804602159926604E-2</c:v>
                </c:pt>
                <c:pt idx="383">
                  <c:v>2.0157142896779945E-2</c:v>
                </c:pt>
                <c:pt idx="384">
                  <c:v>2.0503066702430413E-2</c:v>
                </c:pt>
                <c:pt idx="385">
                  <c:v>2.0842282707914526E-2</c:v>
                </c:pt>
                <c:pt idx="386">
                  <c:v>2.1174702882493301E-2</c:v>
                </c:pt>
                <c:pt idx="387">
                  <c:v>2.1500242020905311E-2</c:v>
                </c:pt>
                <c:pt idx="388">
                  <c:v>2.1818817767817217E-2</c:v>
                </c:pt>
                <c:pt idx="389">
                  <c:v>2.2130350613241121E-2</c:v>
                </c:pt>
                <c:pt idx="390">
                  <c:v>2.2434763877501176E-2</c:v>
                </c:pt>
                <c:pt idx="391">
                  <c:v>2.2731983755162312E-2</c:v>
                </c:pt>
                <c:pt idx="392">
                  <c:v>2.3021939267386628E-2</c:v>
                </c:pt>
                <c:pt idx="393">
                  <c:v>2.3304562281798755E-2</c:v>
                </c:pt>
                <c:pt idx="394">
                  <c:v>2.3579787527487218E-2</c:v>
                </c:pt>
                <c:pt idx="395">
                  <c:v>2.3847552552483265E-2</c:v>
                </c:pt>
                <c:pt idx="396">
                  <c:v>2.410779772868606E-2</c:v>
                </c:pt>
                <c:pt idx="397">
                  <c:v>2.4360466262649566E-2</c:v>
                </c:pt>
                <c:pt idx="398">
                  <c:v>2.4605504186176148E-2</c:v>
                </c:pt>
                <c:pt idx="399">
                  <c:v>2.484286030429567E-2</c:v>
                </c:pt>
                <c:pt idx="400">
                  <c:v>2.5072486233093254E-2</c:v>
                </c:pt>
                <c:pt idx="401">
                  <c:v>2.5294336378607205E-2</c:v>
                </c:pt>
                <c:pt idx="402">
                  <c:v>2.5508367874712723E-2</c:v>
                </c:pt>
                <c:pt idx="403">
                  <c:v>2.5714540653723385E-2</c:v>
                </c:pt>
                <c:pt idx="404">
                  <c:v>2.5912817349884976E-2</c:v>
                </c:pt>
                <c:pt idx="405">
                  <c:v>2.6103163332052797E-2</c:v>
                </c:pt>
                <c:pt idx="406">
                  <c:v>2.6285546656063714E-2</c:v>
                </c:pt>
                <c:pt idx="407">
                  <c:v>2.6459938098266036E-2</c:v>
                </c:pt>
                <c:pt idx="408">
                  <c:v>2.6626311035808609E-2</c:v>
                </c:pt>
                <c:pt idx="409">
                  <c:v>2.678464156725931E-2</c:v>
                </c:pt>
                <c:pt idx="410">
                  <c:v>2.6934908340229591E-2</c:v>
                </c:pt>
                <c:pt idx="411">
                  <c:v>2.7077092649319196E-2</c:v>
                </c:pt>
                <c:pt idx="412">
                  <c:v>2.7211178349123635E-2</c:v>
                </c:pt>
                <c:pt idx="413">
                  <c:v>2.7337151850861045E-2</c:v>
                </c:pt>
                <c:pt idx="414">
                  <c:v>2.7455002136236573E-2</c:v>
                </c:pt>
                <c:pt idx="415">
                  <c:v>2.7564720621818823E-2</c:v>
                </c:pt>
                <c:pt idx="416">
                  <c:v>2.7666301275034014E-2</c:v>
                </c:pt>
                <c:pt idx="417">
                  <c:v>2.7759740466582038E-2</c:v>
                </c:pt>
                <c:pt idx="418">
                  <c:v>2.7845037032495672E-2</c:v>
                </c:pt>
                <c:pt idx="419">
                  <c:v>2.7922192240972133E-2</c:v>
                </c:pt>
                <c:pt idx="420">
                  <c:v>2.7991209630337022E-2</c:v>
                </c:pt>
                <c:pt idx="421">
                  <c:v>2.8052095238987457E-2</c:v>
                </c:pt>
                <c:pt idx="422">
                  <c:v>2.8104857308689633E-2</c:v>
                </c:pt>
                <c:pt idx="423">
                  <c:v>2.8149506403195315E-2</c:v>
                </c:pt>
                <c:pt idx="424">
                  <c:v>2.8186055430612329E-2</c:v>
                </c:pt>
                <c:pt idx="425">
                  <c:v>2.8214519394756658E-2</c:v>
                </c:pt>
                <c:pt idx="426">
                  <c:v>2.8234915660678317E-2</c:v>
                </c:pt>
                <c:pt idx="427">
                  <c:v>2.8247263644934621E-2</c:v>
                </c:pt>
                <c:pt idx="428">
                  <c:v>2.8251585001633224E-2</c:v>
                </c:pt>
                <c:pt idx="429">
                  <c:v>2.8247903465279261E-2</c:v>
                </c:pt>
                <c:pt idx="430">
                  <c:v>2.823624486922344E-2</c:v>
                </c:pt>
                <c:pt idx="431">
                  <c:v>2.8216637093179477E-2</c:v>
                </c:pt>
                <c:pt idx="432">
                  <c:v>2.8189110046681249E-2</c:v>
                </c:pt>
                <c:pt idx="433">
                  <c:v>2.8153695676618733E-2</c:v>
                </c:pt>
                <c:pt idx="434">
                  <c:v>2.8110427879364061E-2</c:v>
                </c:pt>
                <c:pt idx="435">
                  <c:v>2.8059342448204082E-2</c:v>
                </c:pt>
                <c:pt idx="436">
                  <c:v>2.8000477120530363E-2</c:v>
                </c:pt>
                <c:pt idx="437">
                  <c:v>2.7933871519932589E-2</c:v>
                </c:pt>
                <c:pt idx="438">
                  <c:v>2.7859567133349895E-2</c:v>
                </c:pt>
                <c:pt idx="439">
                  <c:v>2.7777607165778366E-2</c:v>
                </c:pt>
                <c:pt idx="440">
                  <c:v>2.7688036729415184E-2</c:v>
                </c:pt>
                <c:pt idx="441">
                  <c:v>2.7590902612297373E-2</c:v>
                </c:pt>
                <c:pt idx="442">
                  <c:v>2.7486253315301794E-2</c:v>
                </c:pt>
                <c:pt idx="443">
                  <c:v>2.7374139129785958E-2</c:v>
                </c:pt>
                <c:pt idx="444">
                  <c:v>2.7254611895383963E-2</c:v>
                </c:pt>
                <c:pt idx="445">
                  <c:v>2.7127725123087032E-2</c:v>
                </c:pt>
                <c:pt idx="446">
                  <c:v>2.6993533970711952E-2</c:v>
                </c:pt>
                <c:pt idx="447">
                  <c:v>2.6852095094400369E-2</c:v>
                </c:pt>
                <c:pt idx="448">
                  <c:v>2.6703466700496992E-2</c:v>
                </c:pt>
                <c:pt idx="449">
                  <c:v>2.6547708604601594E-2</c:v>
                </c:pt>
                <c:pt idx="450">
                  <c:v>2.6384881952499533E-2</c:v>
                </c:pt>
                <c:pt idx="451">
                  <c:v>2.6215049422155211E-2</c:v>
                </c:pt>
                <c:pt idx="452">
                  <c:v>2.6038275163086849E-2</c:v>
                </c:pt>
              </c:numCache>
            </c:numRef>
          </c:xVal>
          <c:yVal>
            <c:numRef>
              <c:f>ReportFile2!$S$9693:$S$10145</c:f>
              <c:numCache>
                <c:formatCode>General</c:formatCode>
                <c:ptCount val="453"/>
                <c:pt idx="0">
                  <c:v>-2.505576562070258E-2</c:v>
                </c:pt>
                <c:pt idx="1">
                  <c:v>-2.5058754550111702E-2</c:v>
                </c:pt>
                <c:pt idx="2">
                  <c:v>-2.5072568292369701E-2</c:v>
                </c:pt>
                <c:pt idx="3">
                  <c:v>-2.5118487768202281E-2</c:v>
                </c:pt>
                <c:pt idx="4">
                  <c:v>-2.517714654336151E-2</c:v>
                </c:pt>
                <c:pt idx="5">
                  <c:v>-2.5226708727783133E-2</c:v>
                </c:pt>
                <c:pt idx="6">
                  <c:v>-2.5267135621692083E-2</c:v>
                </c:pt>
                <c:pt idx="7">
                  <c:v>-2.5298392527302881E-2</c:v>
                </c:pt>
                <c:pt idx="8">
                  <c:v>-2.5320448760480254E-2</c:v>
                </c:pt>
                <c:pt idx="9">
                  <c:v>-2.5333277691023358E-2</c:v>
                </c:pt>
                <c:pt idx="10">
                  <c:v>-2.5336856787398842E-2</c:v>
                </c:pt>
                <c:pt idx="11">
                  <c:v>-2.5331167647620112E-2</c:v>
                </c:pt>
                <c:pt idx="12">
                  <c:v>-2.5316195997446271E-2</c:v>
                </c:pt>
                <c:pt idx="13">
                  <c:v>-2.5291931738052498E-2</c:v>
                </c:pt>
                <c:pt idx="14">
                  <c:v>-2.5258368950165595E-2</c:v>
                </c:pt>
                <c:pt idx="15">
                  <c:v>-2.5215505922456544E-2</c:v>
                </c:pt>
                <c:pt idx="16">
                  <c:v>-2.5163345149004011E-2</c:v>
                </c:pt>
                <c:pt idx="17">
                  <c:v>-2.5101893338667688E-2</c:v>
                </c:pt>
                <c:pt idx="18">
                  <c:v>-2.5031161425242632E-2</c:v>
                </c:pt>
                <c:pt idx="19">
                  <c:v>-2.4951164561465667E-2</c:v>
                </c:pt>
                <c:pt idx="20">
                  <c:v>-2.4861922100705109E-2</c:v>
                </c:pt>
                <c:pt idx="21">
                  <c:v>-2.476345762871782E-2</c:v>
                </c:pt>
                <c:pt idx="22">
                  <c:v>-2.4655798911374243E-2</c:v>
                </c:pt>
                <c:pt idx="23">
                  <c:v>-2.4538977909689841E-2</c:v>
                </c:pt>
                <c:pt idx="24">
                  <c:v>-2.4413030739286114E-2</c:v>
                </c:pt>
                <c:pt idx="25">
                  <c:v>-2.4277997653033019E-2</c:v>
                </c:pt>
                <c:pt idx="26">
                  <c:v>-2.4133923044173406E-2</c:v>
                </c:pt>
                <c:pt idx="27">
                  <c:v>-2.3980855367003805E-2</c:v>
                </c:pt>
                <c:pt idx="28">
                  <c:v>-2.3818847151423517E-2</c:v>
                </c:pt>
                <c:pt idx="29">
                  <c:v>-2.3647954936956879E-2</c:v>
                </c:pt>
                <c:pt idx="30">
                  <c:v>-2.3468239262722707E-2</c:v>
                </c:pt>
                <c:pt idx="31">
                  <c:v>-2.3279764584521377E-2</c:v>
                </c:pt>
                <c:pt idx="32">
                  <c:v>-2.3082599285568398E-2</c:v>
                </c:pt>
                <c:pt idx="33">
                  <c:v>-2.2876815577565005E-2</c:v>
                </c:pt>
                <c:pt idx="34">
                  <c:v>-2.2662489478509674E-2</c:v>
                </c:pt>
                <c:pt idx="35">
                  <c:v>-2.2439700752741275E-2</c:v>
                </c:pt>
                <c:pt idx="36">
                  <c:v>-2.220853286135796E-2</c:v>
                </c:pt>
                <c:pt idx="37">
                  <c:v>-2.1969072887501506E-2</c:v>
                </c:pt>
                <c:pt idx="38">
                  <c:v>-2.1721411497940074E-2</c:v>
                </c:pt>
                <c:pt idx="39">
                  <c:v>-2.1465642853308334E-2</c:v>
                </c:pt>
                <c:pt idx="40">
                  <c:v>-2.1201864578323171E-2</c:v>
                </c:pt>
                <c:pt idx="41">
                  <c:v>-2.0930177660277879E-2</c:v>
                </c:pt>
                <c:pt idx="42">
                  <c:v>-2.0650686395132279E-2</c:v>
                </c:pt>
                <c:pt idx="43">
                  <c:v>-2.0363498311421986E-2</c:v>
                </c:pt>
                <c:pt idx="44">
                  <c:v>-2.0068724109068188E-2</c:v>
                </c:pt>
                <c:pt idx="45">
                  <c:v>-1.9766477563072624E-2</c:v>
                </c:pt>
                <c:pt idx="46">
                  <c:v>-1.9456875474991028E-2</c:v>
                </c:pt>
                <c:pt idx="47">
                  <c:v>-1.9140037561102656E-2</c:v>
                </c:pt>
                <c:pt idx="48">
                  <c:v>-1.8816086391944771E-2</c:v>
                </c:pt>
                <c:pt idx="49">
                  <c:v>-1.8485147331947432E-2</c:v>
                </c:pt>
                <c:pt idx="50">
                  <c:v>-1.8147348403981172E-2</c:v>
                </c:pt>
                <c:pt idx="51">
                  <c:v>-1.7802820268682275E-2</c:v>
                </c:pt>
                <c:pt idx="52">
                  <c:v>-1.7451696077111584E-2</c:v>
                </c:pt>
                <c:pt idx="53">
                  <c:v>-1.7094111459294504E-2</c:v>
                </c:pt>
                <c:pt idx="54">
                  <c:v>-1.6730204359207565E-2</c:v>
                </c:pt>
                <c:pt idx="55">
                  <c:v>-1.636011501560285E-2</c:v>
                </c:pt>
                <c:pt idx="56">
                  <c:v>-1.5983985834282403E-2</c:v>
                </c:pt>
                <c:pt idx="57">
                  <c:v>-1.5601961323610851E-2</c:v>
                </c:pt>
                <c:pt idx="58">
                  <c:v>-1.5214187996880457E-2</c:v>
                </c:pt>
                <c:pt idx="59">
                  <c:v>-1.4820814276952941E-2</c:v>
                </c:pt>
                <c:pt idx="60">
                  <c:v>-1.4421990433470781E-2</c:v>
                </c:pt>
                <c:pt idx="61">
                  <c:v>-1.4017868468571462E-2</c:v>
                </c:pt>
                <c:pt idx="62">
                  <c:v>-1.3608602050737502E-2</c:v>
                </c:pt>
                <c:pt idx="63">
                  <c:v>-1.3194346406247342E-2</c:v>
                </c:pt>
                <c:pt idx="64">
                  <c:v>-1.277525825734851E-2</c:v>
                </c:pt>
                <c:pt idx="65">
                  <c:v>-1.2351495706952488E-2</c:v>
                </c:pt>
                <c:pt idx="66">
                  <c:v>-1.1923218179584506E-2</c:v>
                </c:pt>
                <c:pt idx="67">
                  <c:v>-1.1490586312021066E-2</c:v>
                </c:pt>
                <c:pt idx="68">
                  <c:v>-1.1053761888017551E-2</c:v>
                </c:pt>
                <c:pt idx="69">
                  <c:v>-1.0612907734332452E-2</c:v>
                </c:pt>
                <c:pt idx="70">
                  <c:v>-1.0168187650361744E-2</c:v>
                </c:pt>
                <c:pt idx="71">
                  <c:v>-9.7197663184516638E-3</c:v>
                </c:pt>
                <c:pt idx="72">
                  <c:v>-9.2678092253129993E-3</c:v>
                </c:pt>
                <c:pt idx="73">
                  <c:v>-8.8124825704560678E-3</c:v>
                </c:pt>
                <c:pt idx="74">
                  <c:v>-8.3539531964211475E-3</c:v>
                </c:pt>
                <c:pt idx="75">
                  <c:v>-7.8923885057414211E-3</c:v>
                </c:pt>
                <c:pt idx="76">
                  <c:v>-7.4279563761228597E-3</c:v>
                </c:pt>
                <c:pt idx="77">
                  <c:v>-6.9608250841100977E-3</c:v>
                </c:pt>
                <c:pt idx="78">
                  <c:v>-6.4911632339214277E-3</c:v>
                </c:pt>
                <c:pt idx="79">
                  <c:v>-6.0191396739704122E-3</c:v>
                </c:pt>
                <c:pt idx="80">
                  <c:v>-5.5449234285215535E-3</c:v>
                </c:pt>
                <c:pt idx="81">
                  <c:v>-5.0686836201057689E-3</c:v>
                </c:pt>
                <c:pt idx="82">
                  <c:v>-4.5905893939908642E-3</c:v>
                </c:pt>
                <c:pt idx="83">
                  <c:v>-4.1108098506883644E-3</c:v>
                </c:pt>
                <c:pt idx="84">
                  <c:v>-3.6295139784913522E-3</c:v>
                </c:pt>
                <c:pt idx="85">
                  <c:v>-3.1468705805847122E-3</c:v>
                </c:pt>
                <c:pt idx="86">
                  <c:v>-2.6630482060637168E-3</c:v>
                </c:pt>
                <c:pt idx="87">
                  <c:v>-2.1782150862041587E-3</c:v>
                </c:pt>
                <c:pt idx="88">
                  <c:v>-1.69253907096526E-3</c:v>
                </c:pt>
                <c:pt idx="89">
                  <c:v>-1.2061875622336989E-3</c:v>
                </c:pt>
                <c:pt idx="90">
                  <c:v>-7.1932745266061913E-4</c:v>
                </c:pt>
                <c:pt idx="91">
                  <c:v>-2.3212506603238674E-4</c:v>
                </c:pt>
                <c:pt idx="92">
                  <c:v>2.5525390487509618E-4</c:v>
                </c:pt>
                <c:pt idx="93">
                  <c:v>7.4264445457431784E-4</c:v>
                </c:pt>
                <c:pt idx="94">
                  <c:v>1.2298823222300452E-3</c:v>
                </c:pt>
                <c:pt idx="95">
                  <c:v>1.7168040474505079E-3</c:v>
                </c:pt>
                <c:pt idx="96">
                  <c:v>2.2032470252823354E-3</c:v>
                </c:pt>
                <c:pt idx="97">
                  <c:v>2.6890495562583664E-3</c:v>
                </c:pt>
                <c:pt idx="98">
                  <c:v>3.1740508997154917E-3</c:v>
                </c:pt>
                <c:pt idx="99">
                  <c:v>3.6580913289413208E-3</c:v>
                </c:pt>
                <c:pt idx="100">
                  <c:v>4.1410121648933875E-3</c:v>
                </c:pt>
                <c:pt idx="101">
                  <c:v>4.622655843982853E-3</c:v>
                </c:pt>
                <c:pt idx="102">
                  <c:v>5.1028659448678522E-3</c:v>
                </c:pt>
                <c:pt idx="103">
                  <c:v>5.5814872470954738E-3</c:v>
                </c:pt>
                <c:pt idx="104">
                  <c:v>6.058365767439425E-3</c:v>
                </c:pt>
                <c:pt idx="105">
                  <c:v>6.5333488072433169E-3</c:v>
                </c:pt>
                <c:pt idx="106">
                  <c:v>7.0062849830516841E-3</c:v>
                </c:pt>
                <c:pt idx="107">
                  <c:v>7.4770242791002859E-3</c:v>
                </c:pt>
                <c:pt idx="108">
                  <c:v>7.9454180770498432E-3</c:v>
                </c:pt>
                <c:pt idx="109">
                  <c:v>8.411319195239169E-3</c:v>
                </c:pt>
                <c:pt idx="110">
                  <c:v>8.8745819276432793E-3</c:v>
                </c:pt>
                <c:pt idx="111">
                  <c:v>9.3350620668691316E-3</c:v>
                </c:pt>
                <c:pt idx="112">
                  <c:v>9.7926169564632945E-3</c:v>
                </c:pt>
                <c:pt idx="113">
                  <c:v>1.0247105507479587E-2</c:v>
                </c:pt>
                <c:pt idx="114">
                  <c:v>1.069838823696981E-2</c:v>
                </c:pt>
                <c:pt idx="115">
                  <c:v>1.1146327297587957E-2</c:v>
                </c:pt>
                <c:pt idx="116">
                  <c:v>1.1590786490898579E-2</c:v>
                </c:pt>
                <c:pt idx="117">
                  <c:v>1.203163132926177E-2</c:v>
                </c:pt>
                <c:pt idx="118">
                  <c:v>1.246872902594225E-2</c:v>
                </c:pt>
                <c:pt idx="119">
                  <c:v>1.2901948545813963E-2</c:v>
                </c:pt>
                <c:pt idx="120">
                  <c:v>1.3331160608575516E-2</c:v>
                </c:pt>
                <c:pt idx="121">
                  <c:v>1.3756237738770298E-2</c:v>
                </c:pt>
                <c:pt idx="122">
                  <c:v>1.4177054266391294E-2</c:v>
                </c:pt>
                <c:pt idx="123">
                  <c:v>1.4593486347650717E-2</c:v>
                </c:pt>
                <c:pt idx="124">
                  <c:v>1.5005412003720485E-2</c:v>
                </c:pt>
                <c:pt idx="125">
                  <c:v>1.5412711122493421E-2</c:v>
                </c:pt>
                <c:pt idx="126">
                  <c:v>1.5815265496371595E-2</c:v>
                </c:pt>
                <c:pt idx="127">
                  <c:v>1.6212958809200095E-2</c:v>
                </c:pt>
                <c:pt idx="128">
                  <c:v>1.6605676686482183E-2</c:v>
                </c:pt>
                <c:pt idx="129">
                  <c:v>1.6993306686769297E-2</c:v>
                </c:pt>
                <c:pt idx="130">
                  <c:v>1.7375738327529852E-2</c:v>
                </c:pt>
                <c:pt idx="131">
                  <c:v>1.7752863107862529E-2</c:v>
                </c:pt>
                <c:pt idx="132">
                  <c:v>1.8124574500819789E-2</c:v>
                </c:pt>
                <c:pt idx="133">
                  <c:v>1.8490767987388444E-2</c:v>
                </c:pt>
                <c:pt idx="134">
                  <c:v>1.8851341050969229E-2</c:v>
                </c:pt>
                <c:pt idx="135">
                  <c:v>1.9206193196963272E-2</c:v>
                </c:pt>
                <c:pt idx="136">
                  <c:v>1.9555225965647984E-2</c:v>
                </c:pt>
                <c:pt idx="137">
                  <c:v>1.9898342942203846E-2</c:v>
                </c:pt>
                <c:pt idx="138">
                  <c:v>2.0235449757141963E-2</c:v>
                </c:pt>
                <c:pt idx="139">
                  <c:v>2.0566454102667466E-2</c:v>
                </c:pt>
                <c:pt idx="140">
                  <c:v>2.0891265738337762E-2</c:v>
                </c:pt>
                <c:pt idx="141">
                  <c:v>2.1209796495264544E-2</c:v>
                </c:pt>
                <c:pt idx="142">
                  <c:v>2.1521960300958903E-2</c:v>
                </c:pt>
                <c:pt idx="143">
                  <c:v>2.1827673153688405E-2</c:v>
                </c:pt>
                <c:pt idx="144">
                  <c:v>2.2126853150092024E-2</c:v>
                </c:pt>
                <c:pt idx="145">
                  <c:v>2.2419420486727407E-2</c:v>
                </c:pt>
                <c:pt idx="146">
                  <c:v>2.2705297469058517E-2</c:v>
                </c:pt>
                <c:pt idx="147">
                  <c:v>2.2984408492719495E-2</c:v>
                </c:pt>
                <c:pt idx="148">
                  <c:v>2.3256680092701987E-2</c:v>
                </c:pt>
                <c:pt idx="149">
                  <c:v>2.3522040890082797E-2</c:v>
                </c:pt>
                <c:pt idx="150">
                  <c:v>2.3780421634231927E-2</c:v>
                </c:pt>
                <c:pt idx="151">
                  <c:v>2.4031755199209564E-2</c:v>
                </c:pt>
                <c:pt idx="152">
                  <c:v>2.4275976580921191E-2</c:v>
                </c:pt>
                <c:pt idx="153">
                  <c:v>2.4513022891351446E-2</c:v>
                </c:pt>
                <c:pt idx="154">
                  <c:v>2.4742833371325695E-2</c:v>
                </c:pt>
                <c:pt idx="155">
                  <c:v>2.4965349381707157E-2</c:v>
                </c:pt>
                <c:pt idx="156">
                  <c:v>2.5180514417635778E-2</c:v>
                </c:pt>
                <c:pt idx="157">
                  <c:v>2.5388274098754268E-2</c:v>
                </c:pt>
                <c:pt idx="158">
                  <c:v>2.5588576168528887E-2</c:v>
                </c:pt>
                <c:pt idx="159">
                  <c:v>2.5781370505805246E-2</c:v>
                </c:pt>
                <c:pt idx="160">
                  <c:v>2.5966609102652829E-2</c:v>
                </c:pt>
                <c:pt idx="161">
                  <c:v>2.6144246081727832E-2</c:v>
                </c:pt>
                <c:pt idx="162">
                  <c:v>2.6314237699105444E-2</c:v>
                </c:pt>
                <c:pt idx="163">
                  <c:v>2.6476542324904612E-2</c:v>
                </c:pt>
                <c:pt idx="164">
                  <c:v>2.6631120447112754E-2</c:v>
                </c:pt>
                <c:pt idx="165">
                  <c:v>2.6777934696930038E-2</c:v>
                </c:pt>
                <c:pt idx="166">
                  <c:v>2.6916949793904431E-2</c:v>
                </c:pt>
                <c:pt idx="167">
                  <c:v>2.704813259927363E-2</c:v>
                </c:pt>
                <c:pt idx="168">
                  <c:v>2.7171452076034476E-2</c:v>
                </c:pt>
                <c:pt idx="169">
                  <c:v>2.7286879298917287E-2</c:v>
                </c:pt>
                <c:pt idx="170">
                  <c:v>2.7394387452391318E-2</c:v>
                </c:pt>
                <c:pt idx="171">
                  <c:v>2.7493951872010224E-2</c:v>
                </c:pt>
                <c:pt idx="172">
                  <c:v>2.7585549931980598E-2</c:v>
                </c:pt>
                <c:pt idx="173">
                  <c:v>2.7669161149578774E-2</c:v>
                </c:pt>
                <c:pt idx="174">
                  <c:v>2.774476716189608E-2</c:v>
                </c:pt>
                <c:pt idx="175">
                  <c:v>2.7812351642669295E-2</c:v>
                </c:pt>
                <c:pt idx="176">
                  <c:v>2.7871900435765661E-2</c:v>
                </c:pt>
                <c:pt idx="177">
                  <c:v>2.792340140364237E-2</c:v>
                </c:pt>
                <c:pt idx="178">
                  <c:v>2.796684452324074E-2</c:v>
                </c:pt>
                <c:pt idx="179">
                  <c:v>2.8002221931640252E-2</c:v>
                </c:pt>
                <c:pt idx="180">
                  <c:v>2.802952775955583E-2</c:v>
                </c:pt>
                <c:pt idx="181">
                  <c:v>2.8048758230124208E-2</c:v>
                </c:pt>
                <c:pt idx="182">
                  <c:v>2.8059911682405136E-2</c:v>
                </c:pt>
                <c:pt idx="183">
                  <c:v>2.8062988531409871E-2</c:v>
                </c:pt>
                <c:pt idx="184">
                  <c:v>2.8057991222297612E-2</c:v>
                </c:pt>
                <c:pt idx="185">
                  <c:v>2.8044924290432215E-2</c:v>
                </c:pt>
                <c:pt idx="186">
                  <c:v>2.80237943533399E-2</c:v>
                </c:pt>
                <c:pt idx="187">
                  <c:v>2.799461008102767E-2</c:v>
                </c:pt>
                <c:pt idx="188">
                  <c:v>2.7957382192972707E-2</c:v>
                </c:pt>
                <c:pt idx="189">
                  <c:v>2.7912123490318939E-2</c:v>
                </c:pt>
                <c:pt idx="190">
                  <c:v>2.7858848813444335E-2</c:v>
                </c:pt>
                <c:pt idx="191">
                  <c:v>2.7797575032982143E-2</c:v>
                </c:pt>
                <c:pt idx="192">
                  <c:v>2.7728321127093229E-2</c:v>
                </c:pt>
                <c:pt idx="193">
                  <c:v>2.7651108057837312E-2</c:v>
                </c:pt>
                <c:pt idx="194">
                  <c:v>2.7565958862019332E-2</c:v>
                </c:pt>
                <c:pt idx="195">
                  <c:v>2.7472898607563093E-2</c:v>
                </c:pt>
                <c:pt idx="196">
                  <c:v>2.7371954388592131E-2</c:v>
                </c:pt>
                <c:pt idx="197">
                  <c:v>2.7263155351531159E-2</c:v>
                </c:pt>
                <c:pt idx="198">
                  <c:v>2.7146532673329601E-2</c:v>
                </c:pt>
                <c:pt idx="199">
                  <c:v>2.7022119554073774E-2</c:v>
                </c:pt>
                <c:pt idx="200">
                  <c:v>2.6889951207248276E-2</c:v>
                </c:pt>
                <c:pt idx="201">
                  <c:v>2.6750064877775395E-2</c:v>
                </c:pt>
                <c:pt idx="202">
                  <c:v>2.660249981308959E-2</c:v>
                </c:pt>
                <c:pt idx="203">
                  <c:v>2.6447297302836976E-2</c:v>
                </c:pt>
                <c:pt idx="204">
                  <c:v>2.6284500627844112E-2</c:v>
                </c:pt>
                <c:pt idx="205">
                  <c:v>2.6114155075283862E-2</c:v>
                </c:pt>
                <c:pt idx="206">
                  <c:v>2.5936307954028154E-2</c:v>
                </c:pt>
                <c:pt idx="207">
                  <c:v>2.5751008561052554E-2</c:v>
                </c:pt>
                <c:pt idx="208">
                  <c:v>2.5558308190492436E-2</c:v>
                </c:pt>
                <c:pt idx="209">
                  <c:v>2.5358260141023745E-2</c:v>
                </c:pt>
                <c:pt idx="210">
                  <c:v>2.5150919698085687E-2</c:v>
                </c:pt>
                <c:pt idx="211">
                  <c:v>2.4936344126464925E-2</c:v>
                </c:pt>
                <c:pt idx="212">
                  <c:v>2.4714592671146163E-2</c:v>
                </c:pt>
                <c:pt idx="213">
                  <c:v>2.4485726577562393E-2</c:v>
                </c:pt>
                <c:pt idx="214">
                  <c:v>2.4249809036322106E-2</c:v>
                </c:pt>
                <c:pt idx="215">
                  <c:v>2.4006905234671482E-2</c:v>
                </c:pt>
                <c:pt idx="216">
                  <c:v>2.3757082305357179E-2</c:v>
                </c:pt>
                <c:pt idx="217">
                  <c:v>2.3500409339276093E-2</c:v>
                </c:pt>
                <c:pt idx="218">
                  <c:v>2.3236957403473403E-2</c:v>
                </c:pt>
                <c:pt idx="219">
                  <c:v>2.2966799498131334E-2</c:v>
                </c:pt>
                <c:pt idx="220">
                  <c:v>2.2690010558721413E-2</c:v>
                </c:pt>
                <c:pt idx="221">
                  <c:v>2.2406667480214942E-2</c:v>
                </c:pt>
                <c:pt idx="222">
                  <c:v>2.2116849073057325E-2</c:v>
                </c:pt>
                <c:pt idx="223">
                  <c:v>2.1820636078991776E-2</c:v>
                </c:pt>
                <c:pt idx="224">
                  <c:v>2.1518111155645305E-2</c:v>
                </c:pt>
                <c:pt idx="225">
                  <c:v>2.1209358876866966E-2</c:v>
                </c:pt>
                <c:pt idx="226">
                  <c:v>2.089446569998301E-2</c:v>
                </c:pt>
                <c:pt idx="227">
                  <c:v>2.0573520002464093E-2</c:v>
                </c:pt>
                <c:pt idx="228">
                  <c:v>2.024661202869724E-2</c:v>
                </c:pt>
                <c:pt idx="229">
                  <c:v>1.9913833903786628E-2</c:v>
                </c:pt>
                <c:pt idx="230">
                  <c:v>1.9575279630145739E-2</c:v>
                </c:pt>
                <c:pt idx="231">
                  <c:v>1.9231045051329554E-2</c:v>
                </c:pt>
                <c:pt idx="232">
                  <c:v>1.8881227870839484E-2</c:v>
                </c:pt>
                <c:pt idx="233">
                  <c:v>1.8525927615265038E-2</c:v>
                </c:pt>
                <c:pt idx="234">
                  <c:v>1.8165245651870849E-2</c:v>
                </c:pt>
                <c:pt idx="235">
                  <c:v>1.7799285130752674E-2</c:v>
                </c:pt>
                <c:pt idx="236">
                  <c:v>1.7428151030306874E-2</c:v>
                </c:pt>
                <c:pt idx="237">
                  <c:v>1.7051950089401528E-2</c:v>
                </c:pt>
                <c:pt idx="238">
                  <c:v>1.6670790824095161E-2</c:v>
                </c:pt>
                <c:pt idx="239">
                  <c:v>1.6284783507552698E-2</c:v>
                </c:pt>
                <c:pt idx="240">
                  <c:v>1.5894040148439471E-2</c:v>
                </c:pt>
                <c:pt idx="241">
                  <c:v>1.5498674473126171E-2</c:v>
                </c:pt>
                <c:pt idx="242">
                  <c:v>1.5098801906360038E-2</c:v>
                </c:pt>
                <c:pt idx="243">
                  <c:v>1.4694539572049253E-2</c:v>
                </c:pt>
                <c:pt idx="244">
                  <c:v>1.4286006244937586E-2</c:v>
                </c:pt>
                <c:pt idx="245">
                  <c:v>1.3873322357772517E-2</c:v>
                </c:pt>
                <c:pt idx="246">
                  <c:v>1.3456609946937224E-2</c:v>
                </c:pt>
                <c:pt idx="247">
                  <c:v>1.3035992666196962E-2</c:v>
                </c:pt>
                <c:pt idx="248">
                  <c:v>1.2611595738690501E-2</c:v>
                </c:pt>
                <c:pt idx="249">
                  <c:v>1.2183545944908804E-2</c:v>
                </c:pt>
                <c:pt idx="250">
                  <c:v>1.1751971588513424E-2</c:v>
                </c:pt>
                <c:pt idx="251">
                  <c:v>1.1317002474021263E-2</c:v>
                </c:pt>
                <c:pt idx="252">
                  <c:v>1.0878769879305975E-2</c:v>
                </c:pt>
                <c:pt idx="253">
                  <c:v>1.0437406532901884E-2</c:v>
                </c:pt>
                <c:pt idx="254">
                  <c:v>9.9930465644240928E-3</c:v>
                </c:pt>
                <c:pt idx="255">
                  <c:v>9.5458254960467566E-3</c:v>
                </c:pt>
                <c:pt idx="256">
                  <c:v>9.0958801962359188E-3</c:v>
                </c:pt>
                <c:pt idx="257">
                  <c:v>8.6433488536425754E-3</c:v>
                </c:pt>
                <c:pt idx="258">
                  <c:v>8.1883709289046602E-3</c:v>
                </c:pt>
                <c:pt idx="259">
                  <c:v>7.7310871423556509E-3</c:v>
                </c:pt>
                <c:pt idx="260">
                  <c:v>7.2716394104311967E-3</c:v>
                </c:pt>
                <c:pt idx="261">
                  <c:v>6.8101708182966595E-3</c:v>
                </c:pt>
                <c:pt idx="262">
                  <c:v>6.3468255880114377E-3</c:v>
                </c:pt>
                <c:pt idx="263">
                  <c:v>5.8817490206514713E-3</c:v>
                </c:pt>
                <c:pt idx="264">
                  <c:v>5.415087461933062E-3</c:v>
                </c:pt>
                <c:pt idx="265">
                  <c:v>4.9469882628553957E-3</c:v>
                </c:pt>
                <c:pt idx="266">
                  <c:v>4.4775997168860267E-3</c:v>
                </c:pt>
                <c:pt idx="267">
                  <c:v>4.0070710378121302E-3</c:v>
                </c:pt>
                <c:pt idx="268">
                  <c:v>3.5355522820383518E-3</c:v>
                </c:pt>
                <c:pt idx="269">
                  <c:v>3.0631943304195563E-3</c:v>
                </c:pt>
                <c:pt idx="270">
                  <c:v>2.5901488047747954E-3</c:v>
                </c:pt>
                <c:pt idx="271">
                  <c:v>2.1165680420980838E-3</c:v>
                </c:pt>
                <c:pt idx="272">
                  <c:v>1.6426050233933308E-3</c:v>
                </c:pt>
                <c:pt idx="273">
                  <c:v>1.1684133268778732E-3</c:v>
                </c:pt>
                <c:pt idx="274">
                  <c:v>6.9414706617949254E-4</c:v>
                </c:pt>
                <c:pt idx="275">
                  <c:v>2.1996083577739432E-4</c:v>
                </c:pt>
                <c:pt idx="276">
                  <c:v>-2.5399035058343831E-4</c:v>
                </c:pt>
                <c:pt idx="277">
                  <c:v>-7.2755112005164495E-4</c:v>
                </c:pt>
                <c:pt idx="278">
                  <c:v>-1.2005658021106375E-3</c:v>
                </c:pt>
                <c:pt idx="279">
                  <c:v>-1.6728784940770319E-3</c:v>
                </c:pt>
                <c:pt idx="280">
                  <c:v>-2.1443331217121187E-3</c:v>
                </c:pt>
                <c:pt idx="281">
                  <c:v>-2.6147735098974874E-3</c:v>
                </c:pt>
                <c:pt idx="282">
                  <c:v>-3.084043443747608E-3</c:v>
                </c:pt>
                <c:pt idx="283">
                  <c:v>-3.5519867430322386E-3</c:v>
                </c:pt>
                <c:pt idx="284">
                  <c:v>-4.0184473271174187E-3</c:v>
                </c:pt>
                <c:pt idx="285">
                  <c:v>-4.4832692828077449E-3</c:v>
                </c:pt>
                <c:pt idx="286">
                  <c:v>-4.9462969431588281E-3</c:v>
                </c:pt>
                <c:pt idx="287">
                  <c:v>-5.4073749471179071E-3</c:v>
                </c:pt>
                <c:pt idx="288">
                  <c:v>-5.8663483297353089E-3</c:v>
                </c:pt>
                <c:pt idx="289">
                  <c:v>-6.3230625758189897E-3</c:v>
                </c:pt>
                <c:pt idx="290">
                  <c:v>-6.777363711161887E-3</c:v>
                </c:pt>
                <c:pt idx="291">
                  <c:v>-7.229098365586867E-3</c:v>
                </c:pt>
                <c:pt idx="292">
                  <c:v>-7.6781138549726798E-3</c:v>
                </c:pt>
                <c:pt idx="293">
                  <c:v>-8.1242582524629868E-3</c:v>
                </c:pt>
                <c:pt idx="294">
                  <c:v>-8.5673804715457255E-3</c:v>
                </c:pt>
                <c:pt idx="295">
                  <c:v>-9.0073303340101711E-3</c:v>
                </c:pt>
                <c:pt idx="296">
                  <c:v>-9.4439586520478729E-3</c:v>
                </c:pt>
                <c:pt idx="297">
                  <c:v>-9.8771173119252455E-3</c:v>
                </c:pt>
                <c:pt idx="298">
                  <c:v>-1.0306659333425601E-2</c:v>
                </c:pt>
                <c:pt idx="299">
                  <c:v>-1.0732438968066959E-2</c:v>
                </c:pt>
                <c:pt idx="300">
                  <c:v>-1.1154311754535365E-2</c:v>
                </c:pt>
                <c:pt idx="301">
                  <c:v>-1.1572134620407269E-2</c:v>
                </c:pt>
                <c:pt idx="302">
                  <c:v>-1.1985765928950886E-2</c:v>
                </c:pt>
                <c:pt idx="303">
                  <c:v>-1.2395065587180159E-2</c:v>
                </c:pt>
                <c:pt idx="304">
                  <c:v>-1.2799895092790559E-2</c:v>
                </c:pt>
                <c:pt idx="305">
                  <c:v>-1.3200117638512992E-2</c:v>
                </c:pt>
                <c:pt idx="306">
                  <c:v>-1.359559815213077E-2</c:v>
                </c:pt>
                <c:pt idx="307">
                  <c:v>-1.3986203401365657E-2</c:v>
                </c:pt>
                <c:pt idx="308">
                  <c:v>-1.4371802054611039E-2</c:v>
                </c:pt>
                <c:pt idx="309">
                  <c:v>-1.4752264737658777E-2</c:v>
                </c:pt>
                <c:pt idx="310">
                  <c:v>-1.5127464136700578E-2</c:v>
                </c:pt>
                <c:pt idx="311">
                  <c:v>-1.5497275040228319E-2</c:v>
                </c:pt>
                <c:pt idx="312">
                  <c:v>-1.586157442175835E-2</c:v>
                </c:pt>
                <c:pt idx="313">
                  <c:v>-1.622024150207723E-2</c:v>
                </c:pt>
                <c:pt idx="314">
                  <c:v>-1.6573157815026999E-2</c:v>
                </c:pt>
                <c:pt idx="315">
                  <c:v>-1.6920207272505233E-2</c:v>
                </c:pt>
                <c:pt idx="316">
                  <c:v>-1.7261276215567781E-2</c:v>
                </c:pt>
                <c:pt idx="317">
                  <c:v>-1.7596253504515266E-2</c:v>
                </c:pt>
                <c:pt idx="318">
                  <c:v>-1.7925030539431782E-2</c:v>
                </c:pt>
                <c:pt idx="319">
                  <c:v>-1.8247501355197478E-2</c:v>
                </c:pt>
                <c:pt idx="320">
                  <c:v>-1.8563562639311283E-2</c:v>
                </c:pt>
                <c:pt idx="321">
                  <c:v>-1.8873113817619389E-2</c:v>
                </c:pt>
                <c:pt idx="322">
                  <c:v>-1.9176057082900266E-2</c:v>
                </c:pt>
                <c:pt idx="323">
                  <c:v>-1.9472297447530349E-2</c:v>
                </c:pt>
                <c:pt idx="324">
                  <c:v>-1.9761742804585595E-2</c:v>
                </c:pt>
                <c:pt idx="325">
                  <c:v>-2.0044303946938794E-2</c:v>
                </c:pt>
                <c:pt idx="326">
                  <c:v>-2.0319894640902794E-2</c:v>
                </c:pt>
                <c:pt idx="327">
                  <c:v>-2.0588431625412972E-2</c:v>
                </c:pt>
                <c:pt idx="328">
                  <c:v>-2.0849834685135828E-2</c:v>
                </c:pt>
                <c:pt idx="329">
                  <c:v>-2.1104026667654256E-2</c:v>
                </c:pt>
                <c:pt idx="330">
                  <c:v>-2.1350933512679176E-2</c:v>
                </c:pt>
                <c:pt idx="331">
                  <c:v>-2.1590484290629826E-2</c:v>
                </c:pt>
                <c:pt idx="332">
                  <c:v>-2.1822611221788673E-2</c:v>
                </c:pt>
                <c:pt idx="333">
                  <c:v>-2.2047249706854507E-2</c:v>
                </c:pt>
                <c:pt idx="334">
                  <c:v>-2.226433834529893E-2</c:v>
                </c:pt>
                <c:pt idx="335">
                  <c:v>-2.2473818938532446E-2</c:v>
                </c:pt>
                <c:pt idx="336">
                  <c:v>-2.2675636550101075E-2</c:v>
                </c:pt>
                <c:pt idx="337">
                  <c:v>-2.2869739450060315E-2</c:v>
                </c:pt>
                <c:pt idx="338">
                  <c:v>-2.305607920424978E-2</c:v>
                </c:pt>
                <c:pt idx="339">
                  <c:v>-2.3234610606608246E-2</c:v>
                </c:pt>
                <c:pt idx="340">
                  <c:v>-2.3405291756113882E-2</c:v>
                </c:pt>
                <c:pt idx="341">
                  <c:v>-2.3568083996023542E-2</c:v>
                </c:pt>
                <c:pt idx="342">
                  <c:v>-2.3722951955272863E-2</c:v>
                </c:pt>
                <c:pt idx="343">
                  <c:v>-2.3869863536632126E-2</c:v>
                </c:pt>
                <c:pt idx="344">
                  <c:v>-2.400878988727884E-2</c:v>
                </c:pt>
                <c:pt idx="345">
                  <c:v>-2.4139705441048306E-2</c:v>
                </c:pt>
                <c:pt idx="346">
                  <c:v>-2.4262587860880987E-2</c:v>
                </c:pt>
                <c:pt idx="347">
                  <c:v>-2.4377418040199158E-2</c:v>
                </c:pt>
                <c:pt idx="348">
                  <c:v>-2.4484180116508977E-2</c:v>
                </c:pt>
                <c:pt idx="349">
                  <c:v>-2.4582861404522229E-2</c:v>
                </c:pt>
                <c:pt idx="350">
                  <c:v>-2.467345242028466E-2</c:v>
                </c:pt>
                <c:pt idx="351">
                  <c:v>-2.4755946834164533E-2</c:v>
                </c:pt>
                <c:pt idx="352">
                  <c:v>-2.4830341459869596E-2</c:v>
                </c:pt>
                <c:pt idx="353">
                  <c:v>-2.4896636222760699E-2</c:v>
                </c:pt>
                <c:pt idx="354">
                  <c:v>-2.4954834130164555E-2</c:v>
                </c:pt>
                <c:pt idx="355">
                  <c:v>-2.5004941243348074E-2</c:v>
                </c:pt>
                <c:pt idx="356">
                  <c:v>-2.5046966664456386E-2</c:v>
                </c:pt>
                <c:pt idx="357">
                  <c:v>-2.5080922462026808E-2</c:v>
                </c:pt>
                <c:pt idx="358">
                  <c:v>-2.5106823670698965E-2</c:v>
                </c:pt>
                <c:pt idx="359">
                  <c:v>-2.5124688245624294E-2</c:v>
                </c:pt>
                <c:pt idx="360">
                  <c:v>-2.5134537020139937E-2</c:v>
                </c:pt>
                <c:pt idx="361">
                  <c:v>-2.5136393668547183E-2</c:v>
                </c:pt>
                <c:pt idx="362">
                  <c:v>-2.5130284651836605E-2</c:v>
                </c:pt>
                <c:pt idx="363">
                  <c:v>-2.5116239204995023E-2</c:v>
                </c:pt>
                <c:pt idx="364">
                  <c:v>-2.5094289257910279E-2</c:v>
                </c:pt>
                <c:pt idx="365">
                  <c:v>-2.5064469409489934E-2</c:v>
                </c:pt>
                <c:pt idx="366">
                  <c:v>-2.5026816897958739E-2</c:v>
                </c:pt>
                <c:pt idx="367">
                  <c:v>-2.4981371508156682E-2</c:v>
                </c:pt>
                <c:pt idx="368">
                  <c:v>-2.4928175555548285E-2</c:v>
                </c:pt>
                <c:pt idx="369">
                  <c:v>-2.4867273839646212E-2</c:v>
                </c:pt>
                <c:pt idx="370">
                  <c:v>-2.4798713572216274E-2</c:v>
                </c:pt>
                <c:pt idx="371">
                  <c:v>-2.4722544349406739E-2</c:v>
                </c:pt>
                <c:pt idx="372">
                  <c:v>-2.4638818084104456E-2</c:v>
                </c:pt>
                <c:pt idx="373">
                  <c:v>-2.4547588949881516E-2</c:v>
                </c:pt>
                <c:pt idx="374">
                  <c:v>-2.4448913361571033E-2</c:v>
                </c:pt>
                <c:pt idx="375">
                  <c:v>-2.4342849866785487E-2</c:v>
                </c:pt>
                <c:pt idx="376">
                  <c:v>-2.422945915787254E-2</c:v>
                </c:pt>
                <c:pt idx="377">
                  <c:v>-2.4108803949234665E-2</c:v>
                </c:pt>
                <c:pt idx="378">
                  <c:v>-2.3980948984173113E-2</c:v>
                </c:pt>
                <c:pt idx="379">
                  <c:v>-2.3845960948696003E-2</c:v>
                </c:pt>
                <c:pt idx="380">
                  <c:v>-2.3703908412191523E-2</c:v>
                </c:pt>
                <c:pt idx="381">
                  <c:v>-2.3554861793293858E-2</c:v>
                </c:pt>
                <c:pt idx="382">
                  <c:v>-2.3398893303759064E-2</c:v>
                </c:pt>
                <c:pt idx="383">
                  <c:v>-2.3236076867376707E-2</c:v>
                </c:pt>
                <c:pt idx="384">
                  <c:v>-2.3066488100341013E-2</c:v>
                </c:pt>
                <c:pt idx="385">
                  <c:v>-2.2890204231659553E-2</c:v>
                </c:pt>
                <c:pt idx="386">
                  <c:v>-2.2707304066995483E-2</c:v>
                </c:pt>
                <c:pt idx="387">
                  <c:v>-2.2517867923359046E-2</c:v>
                </c:pt>
                <c:pt idx="388">
                  <c:v>-2.2321977582831231E-2</c:v>
                </c:pt>
                <c:pt idx="389">
                  <c:v>-2.2119716238691262E-2</c:v>
                </c:pt>
                <c:pt idx="390">
                  <c:v>-2.19111684251714E-2</c:v>
                </c:pt>
                <c:pt idx="391">
                  <c:v>-2.1696420008028617E-2</c:v>
                </c:pt>
                <c:pt idx="392">
                  <c:v>-2.1475558079497688E-2</c:v>
                </c:pt>
                <c:pt idx="393">
                  <c:v>-2.1248670940774091E-2</c:v>
                </c:pt>
                <c:pt idx="394">
                  <c:v>-2.1015848060412564E-2</c:v>
                </c:pt>
                <c:pt idx="395">
                  <c:v>-2.0777179989922727E-2</c:v>
                </c:pt>
                <c:pt idx="396">
                  <c:v>-2.053275833368896E-2</c:v>
                </c:pt>
                <c:pt idx="397">
                  <c:v>-2.0282675701793949E-2</c:v>
                </c:pt>
                <c:pt idx="398">
                  <c:v>-2.0027025671121825E-2</c:v>
                </c:pt>
                <c:pt idx="399">
                  <c:v>-1.9765902699637791E-2</c:v>
                </c:pt>
                <c:pt idx="400">
                  <c:v>-1.9499402122410102E-2</c:v>
                </c:pt>
                <c:pt idx="401">
                  <c:v>-1.9227620093132718E-2</c:v>
                </c:pt>
                <c:pt idx="402">
                  <c:v>-1.8950653515067046E-2</c:v>
                </c:pt>
                <c:pt idx="403">
                  <c:v>-1.8668600033021496E-2</c:v>
                </c:pt>
                <c:pt idx="404">
                  <c:v>-1.8381557967312213E-2</c:v>
                </c:pt>
                <c:pt idx="405">
                  <c:v>-1.8089626260460089E-2</c:v>
                </c:pt>
                <c:pt idx="406">
                  <c:v>-1.7792904471656754E-2</c:v>
                </c:pt>
                <c:pt idx="407">
                  <c:v>-1.7491492699330882E-2</c:v>
                </c:pt>
                <c:pt idx="408">
                  <c:v>-1.718549155777329E-2</c:v>
                </c:pt>
                <c:pt idx="409">
                  <c:v>-1.6875002127567068E-2</c:v>
                </c:pt>
                <c:pt idx="410">
                  <c:v>-1.6560125928790574E-2</c:v>
                </c:pt>
                <c:pt idx="411">
                  <c:v>-1.6240964882657076E-2</c:v>
                </c:pt>
                <c:pt idx="412">
                  <c:v>-1.5917621246974899E-2</c:v>
                </c:pt>
                <c:pt idx="413">
                  <c:v>-1.5590197616924335E-2</c:v>
                </c:pt>
                <c:pt idx="414">
                  <c:v>-1.5258796872496178E-2</c:v>
                </c:pt>
                <c:pt idx="415">
                  <c:v>-1.4923522128932398E-2</c:v>
                </c:pt>
                <c:pt idx="416">
                  <c:v>-1.4584476729889015E-2</c:v>
                </c:pt>
                <c:pt idx="417">
                  <c:v>-1.4241764199003436E-2</c:v>
                </c:pt>
                <c:pt idx="418">
                  <c:v>-1.3895488202608219E-2</c:v>
                </c:pt>
                <c:pt idx="419">
                  <c:v>-1.3545752533844796E-2</c:v>
                </c:pt>
                <c:pt idx="420">
                  <c:v>-1.3192661063742105E-2</c:v>
                </c:pt>
                <c:pt idx="421">
                  <c:v>-1.2836317725536828E-2</c:v>
                </c:pt>
                <c:pt idx="422">
                  <c:v>-1.2476826477629589E-2</c:v>
                </c:pt>
                <c:pt idx="423">
                  <c:v>-1.2114291276660435E-2</c:v>
                </c:pt>
                <c:pt idx="424">
                  <c:v>-1.1748816054364633E-2</c:v>
                </c:pt>
                <c:pt idx="425">
                  <c:v>-1.138050467515446E-2</c:v>
                </c:pt>
                <c:pt idx="426">
                  <c:v>-1.1009460935481552E-2</c:v>
                </c:pt>
                <c:pt idx="427">
                  <c:v>-1.0635788511414869E-2</c:v>
                </c:pt>
                <c:pt idx="428">
                  <c:v>-1.0259590958187858E-2</c:v>
                </c:pt>
                <c:pt idx="429">
                  <c:v>-9.880971662406297E-3</c:v>
                </c:pt>
                <c:pt idx="430">
                  <c:v>-9.5000338434999797E-3</c:v>
                </c:pt>
                <c:pt idx="431">
                  <c:v>-9.1168805079722397E-3</c:v>
                </c:pt>
                <c:pt idx="432">
                  <c:v>-8.7316144392910432E-3</c:v>
                </c:pt>
                <c:pt idx="433">
                  <c:v>-8.3443381878549588E-3</c:v>
                </c:pt>
                <c:pt idx="434">
                  <c:v>-7.9551540249319097E-3</c:v>
                </c:pt>
                <c:pt idx="435">
                  <c:v>-7.5641639392111651E-3</c:v>
                </c:pt>
                <c:pt idx="436">
                  <c:v>-7.1714696210444864E-3</c:v>
                </c:pt>
                <c:pt idx="437">
                  <c:v>-6.7771724319766781E-3</c:v>
                </c:pt>
                <c:pt idx="438">
                  <c:v>-6.3813733959103168E-3</c:v>
                </c:pt>
                <c:pt idx="439">
                  <c:v>-5.9841731777105093E-3</c:v>
                </c:pt>
                <c:pt idx="440">
                  <c:v>-5.5856720684256192E-3</c:v>
                </c:pt>
                <c:pt idx="441">
                  <c:v>-5.185969968702386E-3</c:v>
                </c:pt>
                <c:pt idx="442">
                  <c:v>-4.7851663734105971E-3</c:v>
                </c:pt>
                <c:pt idx="443">
                  <c:v>-4.3833603572601522E-3</c:v>
                </c:pt>
                <c:pt idx="444">
                  <c:v>-3.9806505635018091E-3</c:v>
                </c:pt>
                <c:pt idx="445">
                  <c:v>-3.577135183883709E-3</c:v>
                </c:pt>
                <c:pt idx="446">
                  <c:v>-3.1729119486567873E-3</c:v>
                </c:pt>
                <c:pt idx="447">
                  <c:v>-2.7680781139238818E-3</c:v>
                </c:pt>
                <c:pt idx="448">
                  <c:v>-2.362730453213272E-3</c:v>
                </c:pt>
                <c:pt idx="449">
                  <c:v>-1.9569652404725236E-3</c:v>
                </c:pt>
                <c:pt idx="450">
                  <c:v>-1.5508782417252213E-3</c:v>
                </c:pt>
                <c:pt idx="451">
                  <c:v>-1.1445647029501938E-3</c:v>
                </c:pt>
                <c:pt idx="452">
                  <c:v>-7.3811934210224603E-4</c:v>
                </c:pt>
              </c:numCache>
            </c:numRef>
          </c:yVal>
          <c:smooth val="0"/>
        </c:ser>
        <c:ser>
          <c:idx val="0"/>
          <c:order val="4"/>
          <c:tx>
            <c:v>Sout_S2</c:v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xVal>
            <c:numRef>
              <c:f>ReportFile2!$R$10146:$R$10307</c:f>
              <c:numCache>
                <c:formatCode>General</c:formatCode>
                <c:ptCount val="162"/>
                <c:pt idx="0">
                  <c:v>2.5854624571672404E-2</c:v>
                </c:pt>
                <c:pt idx="1">
                  <c:v>2.5805556142076389E-2</c:v>
                </c:pt>
                <c:pt idx="2">
                  <c:v>2.5794806031904881E-2</c:v>
                </c:pt>
                <c:pt idx="3">
                  <c:v>2.5739922722075592E-2</c:v>
                </c:pt>
                <c:pt idx="4">
                  <c:v>2.5497877865460289E-2</c:v>
                </c:pt>
                <c:pt idx="5">
                  <c:v>2.451062915664835E-2</c:v>
                </c:pt>
                <c:pt idx="6">
                  <c:v>2.3210752509936396E-2</c:v>
                </c:pt>
                <c:pt idx="7">
                  <c:v>2.1904969709161209E-2</c:v>
                </c:pt>
                <c:pt idx="8">
                  <c:v>2.059384108817762E-2</c:v>
                </c:pt>
                <c:pt idx="9">
                  <c:v>1.927792811229305E-2</c:v>
                </c:pt>
                <c:pt idx="10">
                  <c:v>1.7957793424167989E-2</c:v>
                </c:pt>
                <c:pt idx="11">
                  <c:v>1.6634000893772337E-2</c:v>
                </c:pt>
                <c:pt idx="12">
                  <c:v>1.5307115641022681E-2</c:v>
                </c:pt>
                <c:pt idx="13">
                  <c:v>1.3977704083319692E-2</c:v>
                </c:pt>
                <c:pt idx="14">
                  <c:v>1.2646333987739169E-2</c:v>
                </c:pt>
                <c:pt idx="15">
                  <c:v>1.1313574488677845E-2</c:v>
                </c:pt>
                <c:pt idx="16">
                  <c:v>9.9799961428347593E-3</c:v>
                </c:pt>
                <c:pt idx="17">
                  <c:v>8.6461709780964353E-3</c:v>
                </c:pt>
                <c:pt idx="18">
                  <c:v>7.3126725447041213E-3</c:v>
                </c:pt>
                <c:pt idx="19">
                  <c:v>5.9800759485976506E-3</c:v>
                </c:pt>
                <c:pt idx="20">
                  <c:v>4.648957915158387E-3</c:v>
                </c:pt>
                <c:pt idx="21">
                  <c:v>3.3198968332354183E-3</c:v>
                </c:pt>
                <c:pt idx="22">
                  <c:v>1.9934728306784805E-3</c:v>
                </c:pt>
                <c:pt idx="23">
                  <c:v>6.7026780949456133E-4</c:v>
                </c:pt>
                <c:pt idx="24">
                  <c:v>-6.491344683968416E-4</c:v>
                </c:pt>
                <c:pt idx="25">
                  <c:v>-1.9641483305958421E-3</c:v>
                </c:pt>
                <c:pt idx="26">
                  <c:v>-3.2741861099631099E-3</c:v>
                </c:pt>
                <c:pt idx="27">
                  <c:v>-4.5786580785725497E-3</c:v>
                </c:pt>
                <c:pt idx="28">
                  <c:v>-5.8769723641034074E-3</c:v>
                </c:pt>
                <c:pt idx="29">
                  <c:v>-7.1685348535542297E-3</c:v>
                </c:pt>
                <c:pt idx="30">
                  <c:v>-8.4527491270899747E-3</c:v>
                </c:pt>
                <c:pt idx="31">
                  <c:v>-9.7290163329014114E-3</c:v>
                </c:pt>
                <c:pt idx="32">
                  <c:v>-1.0996735104720545E-2</c:v>
                </c:pt>
                <c:pt idx="33">
                  <c:v>-1.2255301451990018E-2</c:v>
                </c:pt>
                <c:pt idx="34">
                  <c:v>-1.3504108616381922E-2</c:v>
                </c:pt>
                <c:pt idx="35">
                  <c:v>-1.474254699567527E-2</c:v>
                </c:pt>
                <c:pt idx="36">
                  <c:v>-1.5970003958189111E-2</c:v>
                </c:pt>
                <c:pt idx="37">
                  <c:v>-1.7185863743057094E-2</c:v>
                </c:pt>
                <c:pt idx="38">
                  <c:v>-1.8389507300256916E-2</c:v>
                </c:pt>
                <c:pt idx="39">
                  <c:v>-1.958031211889847E-2</c:v>
                </c:pt>
                <c:pt idx="40">
                  <c:v>-2.0757652069804348E-2</c:v>
                </c:pt>
                <c:pt idx="41">
                  <c:v>-2.1920897214651455E-2</c:v>
                </c:pt>
                <c:pt idx="42">
                  <c:v>-2.3069413633684161E-2</c:v>
                </c:pt>
                <c:pt idx="43">
                  <c:v>-2.4202563208001106E-2</c:v>
                </c:pt>
                <c:pt idx="44">
                  <c:v>-2.5319703395621427E-2</c:v>
                </c:pt>
                <c:pt idx="45">
                  <c:v>-2.6420187024692298E-2</c:v>
                </c:pt>
                <c:pt idx="46">
                  <c:v>-2.7503361987218349E-2</c:v>
                </c:pt>
                <c:pt idx="47">
                  <c:v>-2.8568571085126223E-2</c:v>
                </c:pt>
                <c:pt idx="48">
                  <c:v>-2.9615151644484847E-2</c:v>
                </c:pt>
                <c:pt idx="49">
                  <c:v>-3.0642435258027591E-2</c:v>
                </c:pt>
                <c:pt idx="50">
                  <c:v>-3.1649747478842506E-2</c:v>
                </c:pt>
                <c:pt idx="51">
                  <c:v>-3.2636407484631987E-2</c:v>
                </c:pt>
                <c:pt idx="52">
                  <c:v>-3.3601727663975275E-2</c:v>
                </c:pt>
                <c:pt idx="53">
                  <c:v>-3.4545013358987429E-2</c:v>
                </c:pt>
                <c:pt idx="54">
                  <c:v>-3.5465562297416528E-2</c:v>
                </c:pt>
                <c:pt idx="55">
                  <c:v>-3.6362664214030123E-2</c:v>
                </c:pt>
                <c:pt idx="56">
                  <c:v>-3.7235600489669285E-2</c:v>
                </c:pt>
                <c:pt idx="57">
                  <c:v>-3.8083643486365878E-2</c:v>
                </c:pt>
                <c:pt idx="58">
                  <c:v>-3.8906056076680282E-2</c:v>
                </c:pt>
                <c:pt idx="59">
                  <c:v>-3.9702091158506557E-2</c:v>
                </c:pt>
                <c:pt idx="60">
                  <c:v>-4.0470990937467297E-2</c:v>
                </c:pt>
                <c:pt idx="61">
                  <c:v>-4.1211986286554661E-2</c:v>
                </c:pt>
                <c:pt idx="62">
                  <c:v>-4.192429608083937E-2</c:v>
                </c:pt>
                <c:pt idx="63">
                  <c:v>-4.2607126445363179E-2</c:v>
                </c:pt>
                <c:pt idx="64">
                  <c:v>-4.3259669930571044E-2</c:v>
                </c:pt>
                <c:pt idx="65">
                  <c:v>-4.3881104668046338E-2</c:v>
                </c:pt>
                <c:pt idx="66">
                  <c:v>-4.4470593349484298E-2</c:v>
                </c:pt>
                <c:pt idx="67">
                  <c:v>-4.5027282376136624E-2</c:v>
                </c:pt>
                <c:pt idx="68">
                  <c:v>-4.5550300629642888E-2</c:v>
                </c:pt>
                <c:pt idx="69">
                  <c:v>-4.6038758410635511E-2</c:v>
                </c:pt>
                <c:pt idx="70">
                  <c:v>-4.6491746115314009E-2</c:v>
                </c:pt>
                <c:pt idx="71">
                  <c:v>-4.6908332828687442E-2</c:v>
                </c:pt>
                <c:pt idx="72">
                  <c:v>-4.7287565039224301E-2</c:v>
                </c:pt>
                <c:pt idx="73">
                  <c:v>-4.7628464721411461E-2</c:v>
                </c:pt>
                <c:pt idx="74">
                  <c:v>-4.7930027909467793E-2</c:v>
                </c:pt>
                <c:pt idx="75">
                  <c:v>-4.8191222547314061E-2</c:v>
                </c:pt>
                <c:pt idx="76">
                  <c:v>-4.84109865909556E-2</c:v>
                </c:pt>
                <c:pt idx="77">
                  <c:v>-4.8588225631676897E-2</c:v>
                </c:pt>
                <c:pt idx="78">
                  <c:v>-4.872181052254821E-2</c:v>
                </c:pt>
                <c:pt idx="79">
                  <c:v>-4.8810574576031156E-2</c:v>
                </c:pt>
                <c:pt idx="80">
                  <c:v>-4.8853310638253253E-2</c:v>
                </c:pt>
                <c:pt idx="81">
                  <c:v>-4.8848767808834993E-2</c:v>
                </c:pt>
                <c:pt idx="82">
                  <c:v>-4.8795647838673378E-2</c:v>
                </c:pt>
                <c:pt idx="83">
                  <c:v>-4.8692601054254339E-2</c:v>
                </c:pt>
                <c:pt idx="84">
                  <c:v>-4.8538222071928407E-2</c:v>
                </c:pt>
                <c:pt idx="85">
                  <c:v>-4.8331044757673775E-2</c:v>
                </c:pt>
                <c:pt idx="86">
                  <c:v>-4.8069536750105613E-2</c:v>
                </c:pt>
                <c:pt idx="87">
                  <c:v>-4.7752093459907663E-2</c:v>
                </c:pt>
                <c:pt idx="88">
                  <c:v>-4.7377030978461188E-2</c:v>
                </c:pt>
                <c:pt idx="89">
                  <c:v>-4.6942578624461849E-2</c:v>
                </c:pt>
                <c:pt idx="90">
                  <c:v>-4.6446870000230622E-2</c:v>
                </c:pt>
                <c:pt idx="91">
                  <c:v>-4.5887933184794567E-2</c:v>
                </c:pt>
                <c:pt idx="92">
                  <c:v>-4.5263679561550786E-2</c:v>
                </c:pt>
                <c:pt idx="93">
                  <c:v>-4.4571891018715525E-2</c:v>
                </c:pt>
                <c:pt idx="94">
                  <c:v>-4.3810205194903099E-2</c:v>
                </c:pt>
                <c:pt idx="95">
                  <c:v>-4.2976098596054668E-2</c:v>
                </c:pt>
                <c:pt idx="96">
                  <c:v>-4.2066867005434591E-2</c:v>
                </c:pt>
                <c:pt idx="97">
                  <c:v>-4.107960274478345E-2</c:v>
                </c:pt>
                <c:pt idx="98">
                  <c:v>-4.0011168032177739E-2</c:v>
                </c:pt>
                <c:pt idx="99">
                  <c:v>-3.8858163592538214E-2</c:v>
                </c:pt>
                <c:pt idx="100">
                  <c:v>-3.76168915610679E-2</c:v>
                </c:pt>
                <c:pt idx="101">
                  <c:v>-3.6283311130233462E-2</c:v>
                </c:pt>
                <c:pt idx="102">
                  <c:v>-3.485298554336947E-2</c:v>
                </c:pt>
                <c:pt idx="103">
                  <c:v>-3.3321017663238237E-2</c:v>
                </c:pt>
                <c:pt idx="104">
                  <c:v>-3.1681971576845679E-2</c:v>
                </c:pt>
                <c:pt idx="105">
                  <c:v>-2.9929776358732299E-2</c:v>
                </c:pt>
                <c:pt idx="106">
                  <c:v>-2.8057606683102112E-2</c:v>
                </c:pt>
                <c:pt idx="107">
                  <c:v>-2.6057734279908876E-2</c:v>
                </c:pt>
                <c:pt idx="108">
                  <c:v>-2.3921341550724552E-2</c:v>
                </c:pt>
                <c:pt idx="109">
                  <c:v>-2.1638288466358742E-2</c:v>
                </c:pt>
                <c:pt idx="110">
                  <c:v>-1.9196823501225386E-2</c:v>
                </c:pt>
                <c:pt idx="111">
                  <c:v>-1.6583238815404813E-2</c:v>
                </c:pt>
                <c:pt idx="112">
                  <c:v>-1.3781504007080322E-2</c:v>
                </c:pt>
                <c:pt idx="113">
                  <c:v>-1.0773037473407236E-2</c:v>
                </c:pt>
                <c:pt idx="114">
                  <c:v>-7.5372292868467671E-3</c:v>
                </c:pt>
                <c:pt idx="115">
                  <c:v>-4.702647671340111E-3</c:v>
                </c:pt>
                <c:pt idx="116">
                  <c:v>-2.3269542623744997E-3</c:v>
                </c:pt>
                <c:pt idx="117">
                  <c:v>-3.4158239540309178E-4</c:v>
                </c:pt>
                <c:pt idx="118">
                  <c:v>1.2959779409133477E-3</c:v>
                </c:pt>
                <c:pt idx="119">
                  <c:v>2.6266057961426524E-3</c:v>
                </c:pt>
                <c:pt idx="120">
                  <c:v>3.6871243658466589E-3</c:v>
                </c:pt>
                <c:pt idx="121">
                  <c:v>4.5097919833892502E-3</c:v>
                </c:pt>
                <c:pt idx="122">
                  <c:v>5.1203414063372586E-3</c:v>
                </c:pt>
                <c:pt idx="123">
                  <c:v>5.5349878777771156E-3</c:v>
                </c:pt>
                <c:pt idx="124">
                  <c:v>5.7537353534666564E-3</c:v>
                </c:pt>
                <c:pt idx="125">
                  <c:v>5.8016724826169047E-3</c:v>
                </c:pt>
                <c:pt idx="126">
                  <c:v>5.7097146244296376E-3</c:v>
                </c:pt>
                <c:pt idx="127">
                  <c:v>5.4963334287188746E-3</c:v>
                </c:pt>
                <c:pt idx="128">
                  <c:v>5.1705331419172416E-3</c:v>
                </c:pt>
                <c:pt idx="129">
                  <c:v>4.6799342099020586E-3</c:v>
                </c:pt>
                <c:pt idx="130">
                  <c:v>4.0637815770169974E-3</c:v>
                </c:pt>
                <c:pt idx="131">
                  <c:v>3.4058207226254225E-3</c:v>
                </c:pt>
                <c:pt idx="132">
                  <c:v>3.2834307461753979E-3</c:v>
                </c:pt>
                <c:pt idx="133">
                  <c:v>3.0944835494652141E-3</c:v>
                </c:pt>
                <c:pt idx="134">
                  <c:v>2.7447227672558615E-3</c:v>
                </c:pt>
                <c:pt idx="135">
                  <c:v>2.2265869352891886E-3</c:v>
                </c:pt>
                <c:pt idx="136">
                  <c:v>1.4936832072862754E-3</c:v>
                </c:pt>
                <c:pt idx="137">
                  <c:v>5.4538779396563384E-4</c:v>
                </c:pt>
                <c:pt idx="138">
                  <c:v>-5.0292259779595189E-4</c:v>
                </c:pt>
                <c:pt idx="139">
                  <c:v>-1.58107980137559E-3</c:v>
                </c:pt>
                <c:pt idx="140">
                  <c:v>-2.7267027664398744E-3</c:v>
                </c:pt>
                <c:pt idx="141">
                  <c:v>-3.9832332531504E-3</c:v>
                </c:pt>
                <c:pt idx="142">
                  <c:v>-5.3739095758885561E-3</c:v>
                </c:pt>
                <c:pt idx="143">
                  <c:v>-6.9479243481974087E-3</c:v>
                </c:pt>
                <c:pt idx="144">
                  <c:v>-8.7054598073195918E-3</c:v>
                </c:pt>
                <c:pt idx="145">
                  <c:v>-1.06455243533215E-2</c:v>
                </c:pt>
                <c:pt idx="146">
                  <c:v>-1.2762058164271438E-2</c:v>
                </c:pt>
                <c:pt idx="147">
                  <c:v>-1.5076412381856762E-2</c:v>
                </c:pt>
                <c:pt idx="148">
                  <c:v>-1.7616948047489159E-2</c:v>
                </c:pt>
                <c:pt idx="149">
                  <c:v>-2.0409619173362349E-2</c:v>
                </c:pt>
                <c:pt idx="150">
                  <c:v>-2.3482769237751798E-2</c:v>
                </c:pt>
                <c:pt idx="151">
                  <c:v>-2.6882520547554141E-2</c:v>
                </c:pt>
                <c:pt idx="152">
                  <c:v>-3.064036004574457E-2</c:v>
                </c:pt>
                <c:pt idx="153">
                  <c:v>-3.4797733339273343E-2</c:v>
                </c:pt>
                <c:pt idx="154">
                  <c:v>-3.9391137630894385E-2</c:v>
                </c:pt>
                <c:pt idx="155">
                  <c:v>-4.4443741770050615E-2</c:v>
                </c:pt>
                <c:pt idx="156">
                  <c:v>-5.0021846498170479E-2</c:v>
                </c:pt>
                <c:pt idx="157">
                  <c:v>-5.6123250435207037E-2</c:v>
                </c:pt>
                <c:pt idx="158">
                  <c:v>-6.2767224370664176E-2</c:v>
                </c:pt>
                <c:pt idx="159">
                  <c:v>-6.9942697796017028E-2</c:v>
                </c:pt>
                <c:pt idx="160">
                  <c:v>-7.7858281243984709E-2</c:v>
                </c:pt>
                <c:pt idx="161">
                  <c:v>-8.6440670276895018E-2</c:v>
                </c:pt>
              </c:numCache>
            </c:numRef>
          </c:xVal>
          <c:yVal>
            <c:numRef>
              <c:f>ReportFile2!$S$10146:$S$10307</c:f>
              <c:numCache>
                <c:formatCode>General</c:formatCode>
                <c:ptCount val="162"/>
                <c:pt idx="0">
                  <c:v>-3.3163633779345825E-4</c:v>
                </c:pt>
                <c:pt idx="1">
                  <c:v>-2.2552319021919406E-4</c:v>
                </c:pt>
                <c:pt idx="2">
                  <c:v>-2.2503633825715118E-4</c:v>
                </c:pt>
                <c:pt idx="3">
                  <c:v>-2.2255106132765251E-4</c:v>
                </c:pt>
                <c:pt idx="4">
                  <c:v>-2.1159618698449338E-4</c:v>
                </c:pt>
                <c:pt idx="5">
                  <c:v>-1.6700669089956234E-4</c:v>
                </c:pt>
                <c:pt idx="6">
                  <c:v>-1.0851628142899921E-4</c:v>
                </c:pt>
                <c:pt idx="7">
                  <c:v>-4.999682450244745E-5</c:v>
                </c:pt>
                <c:pt idx="8">
                  <c:v>8.538173149864911E-6</c:v>
                </c:pt>
                <c:pt idx="9">
                  <c:v>6.7075201268899852E-5</c:v>
                </c:pt>
                <c:pt idx="10">
                  <c:v>1.2560074144442538E-4</c:v>
                </c:pt>
                <c:pt idx="11">
                  <c:v>1.8410126256262037E-4</c:v>
                </c:pt>
                <c:pt idx="12">
                  <c:v>2.425632162806211E-4</c:v>
                </c:pt>
                <c:pt idx="13">
                  <c:v>3.009730325052369E-4</c:v>
                </c:pt>
                <c:pt idx="14">
                  <c:v>3.5931711438647295E-4</c:v>
                </c:pt>
                <c:pt idx="15">
                  <c:v>4.1758183458721784E-4</c:v>
                </c:pt>
                <c:pt idx="16">
                  <c:v>4.7575352902650477E-4</c:v>
                </c:pt>
                <c:pt idx="17">
                  <c:v>5.3381849344451976E-4</c:v>
                </c:pt>
                <c:pt idx="18">
                  <c:v>5.9176297843204038E-4</c:v>
                </c:pt>
                <c:pt idx="19">
                  <c:v>6.4957318287290277E-4</c:v>
                </c:pt>
                <c:pt idx="20">
                  <c:v>7.0723525155323512E-4</c:v>
                </c:pt>
                <c:pt idx="21">
                  <c:v>7.6473526675909648E-4</c:v>
                </c:pt>
                <c:pt idx="22">
                  <c:v>8.2205924611151115E-4</c:v>
                </c:pt>
                <c:pt idx="23">
                  <c:v>8.7919313425311135E-4</c:v>
                </c:pt>
                <c:pt idx="24">
                  <c:v>9.3612280006565094E-4</c:v>
                </c:pt>
                <c:pt idx="25">
                  <c:v>9.9283402805039811E-4</c:v>
                </c:pt>
                <c:pt idx="26">
                  <c:v>1.0493125138492916E-3</c:v>
                </c:pt>
                <c:pt idx="27">
                  <c:v>1.1055438589593596E-3</c:v>
                </c:pt>
                <c:pt idx="28">
                  <c:v>1.1615135616999408E-3</c:v>
                </c:pt>
                <c:pt idx="29">
                  <c:v>1.2172070122116174E-3</c:v>
                </c:pt>
                <c:pt idx="30">
                  <c:v>1.2726094859708628E-3</c:v>
                </c:pt>
                <c:pt idx="31">
                  <c:v>1.3277061352500558E-3</c:v>
                </c:pt>
                <c:pt idx="32">
                  <c:v>1.3824819817187164E-3</c:v>
                </c:pt>
                <c:pt idx="33">
                  <c:v>1.4369219096782091E-3</c:v>
                </c:pt>
                <c:pt idx="34">
                  <c:v>1.4910106563831699E-3</c:v>
                </c:pt>
                <c:pt idx="35">
                  <c:v>1.5447328045619811E-3</c:v>
                </c:pt>
                <c:pt idx="36">
                  <c:v>1.5980727719836301E-3</c:v>
                </c:pt>
                <c:pt idx="37">
                  <c:v>1.6510148038970478E-3</c:v>
                </c:pt>
                <c:pt idx="38">
                  <c:v>1.7035429615362178E-3</c:v>
                </c:pt>
                <c:pt idx="39">
                  <c:v>1.7556411123824131E-3</c:v>
                </c:pt>
                <c:pt idx="40">
                  <c:v>1.8072929178974662E-3</c:v>
                </c:pt>
                <c:pt idx="41">
                  <c:v>1.8584818231601732E-3</c:v>
                </c:pt>
                <c:pt idx="42">
                  <c:v>1.9091910442882059E-3</c:v>
                </c:pt>
                <c:pt idx="43">
                  <c:v>1.9594035555096719E-3</c:v>
                </c:pt>
                <c:pt idx="44">
                  <c:v>2.0091020745076947E-3</c:v>
                </c:pt>
                <c:pt idx="45">
                  <c:v>2.0582690497508781E-3</c:v>
                </c:pt>
                <c:pt idx="46">
                  <c:v>2.1068866417155705E-3</c:v>
                </c:pt>
                <c:pt idx="47">
                  <c:v>2.1549367115659447E-3</c:v>
                </c:pt>
                <c:pt idx="48">
                  <c:v>2.2024007989465055E-3</c:v>
                </c:pt>
                <c:pt idx="49">
                  <c:v>2.2492601065881614E-3</c:v>
                </c:pt>
                <c:pt idx="50">
                  <c:v>2.2954954797014095E-3</c:v>
                </c:pt>
                <c:pt idx="51">
                  <c:v>2.341087385423169E-3</c:v>
                </c:pt>
                <c:pt idx="52">
                  <c:v>2.386015889997367E-3</c:v>
                </c:pt>
                <c:pt idx="53">
                  <c:v>2.4302606362779523E-3</c:v>
                </c:pt>
                <c:pt idx="54">
                  <c:v>2.4738008177684124E-3</c:v>
                </c:pt>
                <c:pt idx="55">
                  <c:v>2.5166151494015092E-3</c:v>
                </c:pt>
                <c:pt idx="56">
                  <c:v>2.5586818407708953E-3</c:v>
                </c:pt>
                <c:pt idx="57">
                  <c:v>2.5999785710591142E-3</c:v>
                </c:pt>
                <c:pt idx="58">
                  <c:v>2.6404824430261856E-3</c:v>
                </c:pt>
                <c:pt idx="59">
                  <c:v>2.6801699539514092E-3</c:v>
                </c:pt>
                <c:pt idx="60">
                  <c:v>2.7190169617059439E-3</c:v>
                </c:pt>
                <c:pt idx="61">
                  <c:v>2.7569986370140332E-3</c:v>
                </c:pt>
                <c:pt idx="62">
                  <c:v>2.7940894173826905E-3</c:v>
                </c:pt>
                <c:pt idx="63">
                  <c:v>2.8302629692493128E-3</c:v>
                </c:pt>
                <c:pt idx="64">
                  <c:v>2.8654921197243479E-3</c:v>
                </c:pt>
                <c:pt idx="65">
                  <c:v>2.8997488216652694E-3</c:v>
                </c:pt>
                <c:pt idx="66">
                  <c:v>2.9330040681994165E-3</c:v>
                </c:pt>
                <c:pt idx="67">
                  <c:v>2.9652278483091555E-3</c:v>
                </c:pt>
                <c:pt idx="68">
                  <c:v>2.9963890540455271E-3</c:v>
                </c:pt>
                <c:pt idx="69">
                  <c:v>3.0264554253506088E-3</c:v>
                </c:pt>
                <c:pt idx="70">
                  <c:v>3.0553934444046611E-3</c:v>
                </c:pt>
                <c:pt idx="71">
                  <c:v>3.083168247480509E-3</c:v>
                </c:pt>
                <c:pt idx="72">
                  <c:v>3.1097435291915073E-3</c:v>
                </c:pt>
                <c:pt idx="73">
                  <c:v>3.135081419555211E-3</c:v>
                </c:pt>
                <c:pt idx="74">
                  <c:v>3.1591423688214614E-3</c:v>
                </c:pt>
                <c:pt idx="75">
                  <c:v>3.1818850040355941E-3</c:v>
                </c:pt>
                <c:pt idx="76">
                  <c:v>3.2032659791483178E-3</c:v>
                </c:pt>
                <c:pt idx="77">
                  <c:v>3.2232398105409635E-3</c:v>
                </c:pt>
                <c:pt idx="78">
                  <c:v>3.2417586954095697E-3</c:v>
                </c:pt>
                <c:pt idx="79">
                  <c:v>3.2587722915308958E-3</c:v>
                </c:pt>
                <c:pt idx="80">
                  <c:v>3.2742274978688696E-3</c:v>
                </c:pt>
                <c:pt idx="81">
                  <c:v>3.2880682007423714E-3</c:v>
                </c:pt>
                <c:pt idx="82">
                  <c:v>3.3002349735893779E-3</c:v>
                </c:pt>
                <c:pt idx="83">
                  <c:v>3.3106647566805416E-3</c:v>
                </c:pt>
                <c:pt idx="84">
                  <c:v>3.3192904920416721E-3</c:v>
                </c:pt>
                <c:pt idx="85">
                  <c:v>3.3260407030290045E-3</c:v>
                </c:pt>
                <c:pt idx="86">
                  <c:v>3.3308390287049073E-3</c:v>
                </c:pt>
                <c:pt idx="87">
                  <c:v>3.3336036769331368E-3</c:v>
                </c:pt>
                <c:pt idx="88">
                  <c:v>3.334246805016196E-3</c:v>
                </c:pt>
                <c:pt idx="89">
                  <c:v>3.3326738157054164E-3</c:v>
                </c:pt>
                <c:pt idx="90">
                  <c:v>3.3287825256586253E-3</c:v>
                </c:pt>
                <c:pt idx="91">
                  <c:v>3.3224622080247823E-3</c:v>
                </c:pt>
                <c:pt idx="92">
                  <c:v>3.3135924805142358E-3</c:v>
                </c:pt>
                <c:pt idx="93">
                  <c:v>3.3020419908306904E-3</c:v>
                </c:pt>
                <c:pt idx="94">
                  <c:v>3.2876668623848149E-3</c:v>
                </c:pt>
                <c:pt idx="95">
                  <c:v>3.2703088437162947E-3</c:v>
                </c:pt>
                <c:pt idx="96">
                  <c:v>3.2497931084375349E-3</c:v>
                </c:pt>
                <c:pt idx="97">
                  <c:v>3.2259255743188613E-3</c:v>
                </c:pt>
                <c:pt idx="98">
                  <c:v>3.1984896551119028E-3</c:v>
                </c:pt>
                <c:pt idx="99">
                  <c:v>3.1672422801296762E-3</c:v>
                </c:pt>
                <c:pt idx="100">
                  <c:v>3.1319089259313339E-3</c:v>
                </c:pt>
                <c:pt idx="101">
                  <c:v>3.0921774159802956E-3</c:v>
                </c:pt>
                <c:pt idx="102">
                  <c:v>3.0476900386235102E-3</c:v>
                </c:pt>
                <c:pt idx="103">
                  <c:v>2.9980334041682277E-3</c:v>
                </c:pt>
                <c:pt idx="104">
                  <c:v>2.94272519682433E-3</c:v>
                </c:pt>
                <c:pt idx="105">
                  <c:v>2.8811965943527224E-3</c:v>
                </c:pt>
                <c:pt idx="106">
                  <c:v>2.8127684269798896E-3</c:v>
                </c:pt>
                <c:pt idx="107">
                  <c:v>2.7366182061488451E-3</c:v>
                </c:pt>
                <c:pt idx="108">
                  <c:v>2.6517332949362472E-3</c:v>
                </c:pt>
                <c:pt idx="109">
                  <c:v>2.5568423661759278E-3</c:v>
                </c:pt>
                <c:pt idx="110">
                  <c:v>2.4503115135088736E-3</c:v>
                </c:pt>
                <c:pt idx="111">
                  <c:v>2.3299798603520776E-3</c:v>
                </c:pt>
                <c:pt idx="112">
                  <c:v>2.192885299600046E-3</c:v>
                </c:pt>
                <c:pt idx="113">
                  <c:v>2.0347753434109676E-3</c:v>
                </c:pt>
                <c:pt idx="114">
                  <c:v>1.8491548291561953E-3</c:v>
                </c:pt>
                <c:pt idx="115">
                  <c:v>1.6691925109474661E-3</c:v>
                </c:pt>
                <c:pt idx="116">
                  <c:v>1.5011204133758204E-3</c:v>
                </c:pt>
                <c:pt idx="117">
                  <c:v>1.3433558496228216E-3</c:v>
                </c:pt>
                <c:pt idx="118">
                  <c:v>1.1955212785762152E-3</c:v>
                </c:pt>
                <c:pt idx="119">
                  <c:v>1.0569000946034572E-3</c:v>
                </c:pt>
                <c:pt idx="120">
                  <c:v>9.2655777006322851E-4</c:v>
                </c:pt>
                <c:pt idx="121">
                  <c:v>8.0326880623347494E-4</c:v>
                </c:pt>
                <c:pt idx="122">
                  <c:v>6.8555075735476012E-4</c:v>
                </c:pt>
                <c:pt idx="123">
                  <c:v>5.719982048416393E-4</c:v>
                </c:pt>
                <c:pt idx="124">
                  <c:v>4.6668329891196643E-4</c:v>
                </c:pt>
                <c:pt idx="125">
                  <c:v>3.7106574602676344E-4</c:v>
                </c:pt>
                <c:pt idx="126">
                  <c:v>2.8447694556798039E-4</c:v>
                </c:pt>
                <c:pt idx="127">
                  <c:v>2.0362685758896191E-4</c:v>
                </c:pt>
                <c:pt idx="128">
                  <c:v>1.2735043534233584E-4</c:v>
                </c:pt>
                <c:pt idx="129">
                  <c:v>4.6750446572019711E-5</c:v>
                </c:pt>
                <c:pt idx="130">
                  <c:v>-2.9052628849693231E-5</c:v>
                </c:pt>
                <c:pt idx="131">
                  <c:v>-9.3479540237142325E-5</c:v>
                </c:pt>
                <c:pt idx="132">
                  <c:v>-1.0419511780041898E-4</c:v>
                </c:pt>
                <c:pt idx="133">
                  <c:v>-1.201725850620848E-4</c:v>
                </c:pt>
                <c:pt idx="134">
                  <c:v>-1.4812323690841937E-4</c:v>
                </c:pt>
                <c:pt idx="135">
                  <c:v>-1.86225112947772E-4</c:v>
                </c:pt>
                <c:pt idx="136">
                  <c:v>-2.347142106997022E-4</c:v>
                </c:pt>
                <c:pt idx="137">
                  <c:v>-2.9026042088040402E-4</c:v>
                </c:pt>
                <c:pt idx="138">
                  <c:v>-3.4460861321155948E-4</c:v>
                </c:pt>
                <c:pt idx="139">
                  <c:v>-3.9470863876529989E-4</c:v>
                </c:pt>
                <c:pt idx="140">
                  <c:v>-4.4302461928671808E-4</c:v>
                </c:pt>
                <c:pt idx="141">
                  <c:v>-4.9149750075945682E-4</c:v>
                </c:pt>
                <c:pt idx="142">
                  <c:v>-5.4084134855347246E-4</c:v>
                </c:pt>
                <c:pt idx="143">
                  <c:v>-5.924319177045696E-4</c:v>
                </c:pt>
                <c:pt idx="144">
                  <c:v>-6.4587528729350492E-4</c:v>
                </c:pt>
                <c:pt idx="145">
                  <c:v>-7.009053470773297E-4</c:v>
                </c:pt>
                <c:pt idx="146">
                  <c:v>-7.5725210412024816E-4</c:v>
                </c:pt>
                <c:pt idx="147">
                  <c:v>-8.1543419716191079E-4</c:v>
                </c:pt>
                <c:pt idx="148">
                  <c:v>-8.7608415060760826E-4</c:v>
                </c:pt>
                <c:pt idx="149">
                  <c:v>-9.3972176874594355E-4</c:v>
                </c:pt>
                <c:pt idx="150">
                  <c:v>-1.0068900736249454E-3</c:v>
                </c:pt>
                <c:pt idx="151">
                  <c:v>-1.0784777712527466E-3</c:v>
                </c:pt>
                <c:pt idx="152">
                  <c:v>-1.1550233321878322E-3</c:v>
                </c:pt>
                <c:pt idx="153">
                  <c:v>-1.2372584457350281E-3</c:v>
                </c:pt>
                <c:pt idx="154">
                  <c:v>-1.3258056893669893E-3</c:v>
                </c:pt>
                <c:pt idx="155">
                  <c:v>-1.4210415776961555E-3</c:v>
                </c:pt>
                <c:pt idx="156">
                  <c:v>-1.5241569425197702E-3</c:v>
                </c:pt>
                <c:pt idx="157">
                  <c:v>-1.6350769111651295E-3</c:v>
                </c:pt>
                <c:pt idx="158">
                  <c:v>-1.7541599082241523E-3</c:v>
                </c:pt>
                <c:pt idx="159">
                  <c:v>-1.8812487698922798E-3</c:v>
                </c:pt>
                <c:pt idx="160">
                  <c:v>-2.0200575851225199E-3</c:v>
                </c:pt>
                <c:pt idx="161">
                  <c:v>-2.1693271096479903E-3</c:v>
                </c:pt>
              </c:numCache>
            </c:numRef>
          </c:yVal>
          <c:smooth val="0"/>
        </c:ser>
        <c:ser>
          <c:idx val="6"/>
          <c:order val="5"/>
          <c:tx>
            <c:strRef>
              <c:f>ReportFile2!$AA$1</c:f>
              <c:strCache>
                <c:ptCount val="1"/>
                <c:pt idx="0">
                  <c:v>Траектория</c:v>
                </c:pt>
              </c:strCache>
            </c:strRef>
          </c:tx>
          <c:spPr>
            <a:ln w="15875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ReportFile2!$R$144:$R$10307</c:f>
              <c:numCache>
                <c:formatCode>General</c:formatCode>
                <c:ptCount val="10164"/>
                <c:pt idx="0">
                  <c:v>7.6686899078836024E-2</c:v>
                </c:pt>
                <c:pt idx="1">
                  <c:v>6.701255491259954E-2</c:v>
                </c:pt>
                <c:pt idx="2">
                  <c:v>5.884374696321773E-2</c:v>
                </c:pt>
                <c:pt idx="3">
                  <c:v>5.1522023718963618E-2</c:v>
                </c:pt>
                <c:pt idx="4">
                  <c:v>4.4984326380901329E-2</c:v>
                </c:pt>
                <c:pt idx="5">
                  <c:v>3.9154439738043174E-2</c:v>
                </c:pt>
                <c:pt idx="6">
                  <c:v>3.3968271977486218E-2</c:v>
                </c:pt>
                <c:pt idx="7">
                  <c:v>2.9358833561111762E-2</c:v>
                </c:pt>
                <c:pt idx="8">
                  <c:v>2.5262979631216341E-2</c:v>
                </c:pt>
                <c:pt idx="9">
                  <c:v>2.1616078494052622E-2</c:v>
                </c:pt>
                <c:pt idx="10">
                  <c:v>1.8365190039516133E-2</c:v>
                </c:pt>
                <c:pt idx="11">
                  <c:v>1.5452886630056823E-2</c:v>
                </c:pt>
                <c:pt idx="12">
                  <c:v>1.2830317840684136E-2</c:v>
                </c:pt>
                <c:pt idx="13">
                  <c:v>1.0450894469978439E-2</c:v>
                </c:pt>
                <c:pt idx="14">
                  <c:v>8.2748226538978415E-3</c:v>
                </c:pt>
                <c:pt idx="15">
                  <c:v>6.2931002231215042E-3</c:v>
                </c:pt>
                <c:pt idx="16">
                  <c:v>4.548777897044034E-3</c:v>
                </c:pt>
                <c:pt idx="17">
                  <c:v>3.0363439198952628E-3</c:v>
                </c:pt>
                <c:pt idx="18">
                  <c:v>1.6921673809177254E-3</c:v>
                </c:pt>
                <c:pt idx="19">
                  <c:v>4.6144766935392355E-4</c:v>
                </c:pt>
                <c:pt idx="20">
                  <c:v>-7.7134041815197347E-4</c:v>
                </c:pt>
                <c:pt idx="21">
                  <c:v>-1.9255439277453936E-3</c:v>
                </c:pt>
                <c:pt idx="22">
                  <c:v>-2.831791676615983E-3</c:v>
                </c:pt>
                <c:pt idx="23">
                  <c:v>-3.1623398432910322E-3</c:v>
                </c:pt>
                <c:pt idx="24">
                  <c:v>-3.1623398432910322E-3</c:v>
                </c:pt>
                <c:pt idx="25">
                  <c:v>-3.1623398432910322E-3</c:v>
                </c:pt>
                <c:pt idx="26">
                  <c:v>-3.1623398432910322E-3</c:v>
                </c:pt>
                <c:pt idx="27">
                  <c:v>-3.1623398432910322E-3</c:v>
                </c:pt>
                <c:pt idx="28">
                  <c:v>-3.1623398432910322E-3</c:v>
                </c:pt>
                <c:pt idx="29">
                  <c:v>-3.1623398432910322E-3</c:v>
                </c:pt>
                <c:pt idx="30">
                  <c:v>-3.1623398432910322E-3</c:v>
                </c:pt>
                <c:pt idx="31">
                  <c:v>-3.1623398432910322E-3</c:v>
                </c:pt>
                <c:pt idx="32">
                  <c:v>-3.1623398432910322E-3</c:v>
                </c:pt>
                <c:pt idx="33">
                  <c:v>-3.1623398432910322E-3</c:v>
                </c:pt>
                <c:pt idx="34">
                  <c:v>-3.1623398432910322E-3</c:v>
                </c:pt>
                <c:pt idx="35">
                  <c:v>-3.1623398432910322E-3</c:v>
                </c:pt>
                <c:pt idx="36">
                  <c:v>-3.1623398432910322E-3</c:v>
                </c:pt>
                <c:pt idx="37">
                  <c:v>-3.1623398432910322E-3</c:v>
                </c:pt>
                <c:pt idx="38">
                  <c:v>-3.1623398432910322E-3</c:v>
                </c:pt>
                <c:pt idx="39">
                  <c:v>-3.1623398432910322E-3</c:v>
                </c:pt>
                <c:pt idx="40">
                  <c:v>-3.1623398432910322E-3</c:v>
                </c:pt>
                <c:pt idx="41">
                  <c:v>-3.1623398432910322E-3</c:v>
                </c:pt>
                <c:pt idx="42">
                  <c:v>-3.1623398432910322E-3</c:v>
                </c:pt>
                <c:pt idx="43">
                  <c:v>-3.1623398432910322E-3</c:v>
                </c:pt>
                <c:pt idx="44">
                  <c:v>-3.1623398432910322E-3</c:v>
                </c:pt>
                <c:pt idx="45">
                  <c:v>-3.1623398432910322E-3</c:v>
                </c:pt>
                <c:pt idx="46">
                  <c:v>-3.1623398432910322E-3</c:v>
                </c:pt>
                <c:pt idx="47">
                  <c:v>-3.1623398432910322E-3</c:v>
                </c:pt>
                <c:pt idx="48">
                  <c:v>-3.1623398432910322E-3</c:v>
                </c:pt>
                <c:pt idx="49">
                  <c:v>-3.1623398432910322E-3</c:v>
                </c:pt>
                <c:pt idx="50">
                  <c:v>-3.1623398432910322E-3</c:v>
                </c:pt>
                <c:pt idx="51">
                  <c:v>-3.1623398432910322E-3</c:v>
                </c:pt>
                <c:pt idx="52">
                  <c:v>-3.1623398432910322E-3</c:v>
                </c:pt>
                <c:pt idx="53">
                  <c:v>-3.1623398432910322E-3</c:v>
                </c:pt>
                <c:pt idx="54">
                  <c:v>-3.1623398432910322E-3</c:v>
                </c:pt>
                <c:pt idx="55">
                  <c:v>-3.1623398432910322E-3</c:v>
                </c:pt>
                <c:pt idx="56">
                  <c:v>-3.1623398432910322E-3</c:v>
                </c:pt>
                <c:pt idx="57">
                  <c:v>-3.1623398432910322E-3</c:v>
                </c:pt>
                <c:pt idx="58">
                  <c:v>-3.1623398432910322E-3</c:v>
                </c:pt>
                <c:pt idx="59">
                  <c:v>-3.1623398432910322E-3</c:v>
                </c:pt>
                <c:pt idx="60">
                  <c:v>-3.1623398432910322E-3</c:v>
                </c:pt>
                <c:pt idx="61">
                  <c:v>-3.1623398432910322E-3</c:v>
                </c:pt>
                <c:pt idx="62">
                  <c:v>-3.1623398432910322E-3</c:v>
                </c:pt>
                <c:pt idx="63">
                  <c:v>-3.1623398432910322E-3</c:v>
                </c:pt>
                <c:pt idx="64">
                  <c:v>-3.1623398432910322E-3</c:v>
                </c:pt>
                <c:pt idx="65">
                  <c:v>-3.1623398432910322E-3</c:v>
                </c:pt>
                <c:pt idx="66">
                  <c:v>-3.1623398432910322E-3</c:v>
                </c:pt>
                <c:pt idx="67">
                  <c:v>-3.1623398432910322E-3</c:v>
                </c:pt>
                <c:pt idx="68">
                  <c:v>-3.1623398432910322E-3</c:v>
                </c:pt>
                <c:pt idx="69">
                  <c:v>-3.1623398432910322E-3</c:v>
                </c:pt>
                <c:pt idx="70">
                  <c:v>-3.1623398432910322E-3</c:v>
                </c:pt>
                <c:pt idx="71">
                  <c:v>-3.1623398432910322E-3</c:v>
                </c:pt>
                <c:pt idx="72">
                  <c:v>-3.1623398432910322E-3</c:v>
                </c:pt>
                <c:pt idx="73">
                  <c:v>-3.1623398432910322E-3</c:v>
                </c:pt>
                <c:pt idx="74">
                  <c:v>-3.1623398432910322E-3</c:v>
                </c:pt>
                <c:pt idx="75">
                  <c:v>-3.1623398432910322E-3</c:v>
                </c:pt>
                <c:pt idx="76">
                  <c:v>-3.1623398432910322E-3</c:v>
                </c:pt>
                <c:pt idx="77">
                  <c:v>-3.1623398432910322E-3</c:v>
                </c:pt>
                <c:pt idx="78">
                  <c:v>-3.1623398432910322E-3</c:v>
                </c:pt>
                <c:pt idx="79">
                  <c:v>-3.1623398432910322E-3</c:v>
                </c:pt>
                <c:pt idx="80">
                  <c:v>-3.1623398432910322E-3</c:v>
                </c:pt>
                <c:pt idx="81">
                  <c:v>-3.1623398432910322E-3</c:v>
                </c:pt>
                <c:pt idx="82">
                  <c:v>-3.1623398432910322E-3</c:v>
                </c:pt>
                <c:pt idx="83">
                  <c:v>-3.1623398432910322E-3</c:v>
                </c:pt>
                <c:pt idx="84">
                  <c:v>-3.1623398432910322E-3</c:v>
                </c:pt>
                <c:pt idx="85">
                  <c:v>-3.1623398432910322E-3</c:v>
                </c:pt>
                <c:pt idx="86">
                  <c:v>-3.1623398432910322E-3</c:v>
                </c:pt>
                <c:pt idx="87">
                  <c:v>-3.1623398432910322E-3</c:v>
                </c:pt>
                <c:pt idx="88">
                  <c:v>-3.1623398432910322E-3</c:v>
                </c:pt>
                <c:pt idx="89">
                  <c:v>-3.1623398432910322E-3</c:v>
                </c:pt>
                <c:pt idx="90">
                  <c:v>-3.1623398432910322E-3</c:v>
                </c:pt>
                <c:pt idx="91">
                  <c:v>-3.1623398432910322E-3</c:v>
                </c:pt>
                <c:pt idx="92">
                  <c:v>-3.1623398432910322E-3</c:v>
                </c:pt>
                <c:pt idx="93">
                  <c:v>-3.1623398432910322E-3</c:v>
                </c:pt>
                <c:pt idx="94">
                  <c:v>-3.1623398432910322E-3</c:v>
                </c:pt>
                <c:pt idx="95">
                  <c:v>-3.1623398432910322E-3</c:v>
                </c:pt>
                <c:pt idx="96">
                  <c:v>-3.1623398432910322E-3</c:v>
                </c:pt>
                <c:pt idx="97">
                  <c:v>-3.1623398432910322E-3</c:v>
                </c:pt>
                <c:pt idx="98">
                  <c:v>-3.1623398432910322E-3</c:v>
                </c:pt>
                <c:pt idx="99">
                  <c:v>-3.1623398432910322E-3</c:v>
                </c:pt>
                <c:pt idx="100">
                  <c:v>-3.1623398432910322E-3</c:v>
                </c:pt>
                <c:pt idx="101">
                  <c:v>-3.1623398432910322E-3</c:v>
                </c:pt>
                <c:pt idx="102">
                  <c:v>-3.1623398432910322E-3</c:v>
                </c:pt>
                <c:pt idx="103">
                  <c:v>-3.1623398432910322E-3</c:v>
                </c:pt>
                <c:pt idx="104">
                  <c:v>-3.1623398432910322E-3</c:v>
                </c:pt>
                <c:pt idx="105">
                  <c:v>-3.1623398432910322E-3</c:v>
                </c:pt>
                <c:pt idx="106">
                  <c:v>-3.1623398432910322E-3</c:v>
                </c:pt>
                <c:pt idx="107">
                  <c:v>-3.1623398432910322E-3</c:v>
                </c:pt>
                <c:pt idx="108">
                  <c:v>-3.1623398432910322E-3</c:v>
                </c:pt>
                <c:pt idx="109">
                  <c:v>-3.1623398432910322E-3</c:v>
                </c:pt>
                <c:pt idx="110">
                  <c:v>-3.1623398432910322E-3</c:v>
                </c:pt>
                <c:pt idx="111">
                  <c:v>-3.1623398432910322E-3</c:v>
                </c:pt>
                <c:pt idx="112">
                  <c:v>-3.1623398432910322E-3</c:v>
                </c:pt>
                <c:pt idx="113">
                  <c:v>-3.1623398432910322E-3</c:v>
                </c:pt>
                <c:pt idx="114">
                  <c:v>-3.1623398432910322E-3</c:v>
                </c:pt>
                <c:pt idx="115">
                  <c:v>-3.1623398432910322E-3</c:v>
                </c:pt>
                <c:pt idx="116">
                  <c:v>-3.1623398432910322E-3</c:v>
                </c:pt>
                <c:pt idx="117">
                  <c:v>-3.1623398432910322E-3</c:v>
                </c:pt>
                <c:pt idx="118">
                  <c:v>-3.1623398432910322E-3</c:v>
                </c:pt>
                <c:pt idx="119">
                  <c:v>-3.1623398432910322E-3</c:v>
                </c:pt>
                <c:pt idx="120">
                  <c:v>-3.1623398432910322E-3</c:v>
                </c:pt>
                <c:pt idx="121">
                  <c:v>-3.1623398432910322E-3</c:v>
                </c:pt>
                <c:pt idx="122">
                  <c:v>-3.1623398432910322E-3</c:v>
                </c:pt>
                <c:pt idx="123">
                  <c:v>-3.1623398432910322E-3</c:v>
                </c:pt>
                <c:pt idx="124">
                  <c:v>-3.1623398432910322E-3</c:v>
                </c:pt>
                <c:pt idx="125">
                  <c:v>-3.1623398432910322E-3</c:v>
                </c:pt>
                <c:pt idx="126">
                  <c:v>-3.1623398432910322E-3</c:v>
                </c:pt>
                <c:pt idx="127">
                  <c:v>-3.1623398432910322E-3</c:v>
                </c:pt>
                <c:pt idx="128">
                  <c:v>-3.1623398432910322E-3</c:v>
                </c:pt>
                <c:pt idx="129">
                  <c:v>-3.1623398432910322E-3</c:v>
                </c:pt>
                <c:pt idx="130">
                  <c:v>-3.1623398432910322E-3</c:v>
                </c:pt>
                <c:pt idx="131">
                  <c:v>-3.1623398432910322E-3</c:v>
                </c:pt>
                <c:pt idx="132">
                  <c:v>-3.1623398432910322E-3</c:v>
                </c:pt>
                <c:pt idx="133">
                  <c:v>-3.1623398432910322E-3</c:v>
                </c:pt>
                <c:pt idx="134">
                  <c:v>-3.1623398432910322E-3</c:v>
                </c:pt>
                <c:pt idx="135">
                  <c:v>-3.1623398432910322E-3</c:v>
                </c:pt>
                <c:pt idx="136">
                  <c:v>-3.1623398432910322E-3</c:v>
                </c:pt>
                <c:pt idx="137">
                  <c:v>-3.1623398432910322E-3</c:v>
                </c:pt>
                <c:pt idx="138">
                  <c:v>-3.1623398432910322E-3</c:v>
                </c:pt>
                <c:pt idx="139">
                  <c:v>-3.1623398432910322E-3</c:v>
                </c:pt>
                <c:pt idx="140">
                  <c:v>-3.1623398432910322E-3</c:v>
                </c:pt>
                <c:pt idx="141">
                  <c:v>-3.1623398432910322E-3</c:v>
                </c:pt>
                <c:pt idx="142">
                  <c:v>-3.1623398432910322E-3</c:v>
                </c:pt>
                <c:pt idx="143">
                  <c:v>-3.1623398432910322E-3</c:v>
                </c:pt>
                <c:pt idx="144">
                  <c:v>-3.1623398432910322E-3</c:v>
                </c:pt>
                <c:pt idx="145">
                  <c:v>-3.1623398432910322E-3</c:v>
                </c:pt>
                <c:pt idx="146">
                  <c:v>-3.1623398432910322E-3</c:v>
                </c:pt>
                <c:pt idx="147">
                  <c:v>-3.1623398432910322E-3</c:v>
                </c:pt>
                <c:pt idx="148">
                  <c:v>-3.1623398432910322E-3</c:v>
                </c:pt>
                <c:pt idx="149">
                  <c:v>-3.1623398432910322E-3</c:v>
                </c:pt>
                <c:pt idx="150">
                  <c:v>-3.1623398432910322E-3</c:v>
                </c:pt>
                <c:pt idx="151">
                  <c:v>-3.1623398432910322E-3</c:v>
                </c:pt>
                <c:pt idx="152">
                  <c:v>-3.1623398432910322E-3</c:v>
                </c:pt>
                <c:pt idx="153">
                  <c:v>-3.1623398432910322E-3</c:v>
                </c:pt>
                <c:pt idx="154">
                  <c:v>-3.1623398432910322E-3</c:v>
                </c:pt>
                <c:pt idx="155">
                  <c:v>-3.1623398432910322E-3</c:v>
                </c:pt>
                <c:pt idx="156">
                  <c:v>-3.1623398432910322E-3</c:v>
                </c:pt>
                <c:pt idx="157">
                  <c:v>-3.1623398432910322E-3</c:v>
                </c:pt>
                <c:pt idx="158">
                  <c:v>-3.1623398432910322E-3</c:v>
                </c:pt>
                <c:pt idx="159">
                  <c:v>-3.1623398432910322E-3</c:v>
                </c:pt>
                <c:pt idx="160">
                  <c:v>-3.1623398432910322E-3</c:v>
                </c:pt>
                <c:pt idx="161">
                  <c:v>-3.1623398432910322E-3</c:v>
                </c:pt>
                <c:pt idx="162">
                  <c:v>-3.1623398432910322E-3</c:v>
                </c:pt>
                <c:pt idx="163">
                  <c:v>-3.1623398432910322E-3</c:v>
                </c:pt>
                <c:pt idx="164">
                  <c:v>-3.1623398432910322E-3</c:v>
                </c:pt>
                <c:pt idx="165">
                  <c:v>-3.1623398432910322E-3</c:v>
                </c:pt>
                <c:pt idx="166">
                  <c:v>-3.1623398432910322E-3</c:v>
                </c:pt>
                <c:pt idx="167">
                  <c:v>-3.1623398432910322E-3</c:v>
                </c:pt>
                <c:pt idx="168">
                  <c:v>-3.1623398432910322E-3</c:v>
                </c:pt>
                <c:pt idx="169">
                  <c:v>-3.1623398432910322E-3</c:v>
                </c:pt>
                <c:pt idx="170">
                  <c:v>-3.1623398432910322E-3</c:v>
                </c:pt>
                <c:pt idx="171">
                  <c:v>-3.1623398432910322E-3</c:v>
                </c:pt>
                <c:pt idx="172">
                  <c:v>-3.1623398432910322E-3</c:v>
                </c:pt>
                <c:pt idx="173">
                  <c:v>-3.1623398432910322E-3</c:v>
                </c:pt>
                <c:pt idx="174">
                  <c:v>-3.1623398432910322E-3</c:v>
                </c:pt>
                <c:pt idx="175">
                  <c:v>-3.1623398432910322E-3</c:v>
                </c:pt>
                <c:pt idx="176">
                  <c:v>-3.1623398432910322E-3</c:v>
                </c:pt>
                <c:pt idx="177">
                  <c:v>-3.1623398432910322E-3</c:v>
                </c:pt>
                <c:pt idx="178">
                  <c:v>-3.1623398432910322E-3</c:v>
                </c:pt>
                <c:pt idx="179">
                  <c:v>-3.1623398432910322E-3</c:v>
                </c:pt>
                <c:pt idx="180">
                  <c:v>-3.1623398432910322E-3</c:v>
                </c:pt>
                <c:pt idx="181">
                  <c:v>-3.1623398432910322E-3</c:v>
                </c:pt>
                <c:pt idx="182">
                  <c:v>-3.1623398432910322E-3</c:v>
                </c:pt>
                <c:pt idx="183">
                  <c:v>-3.1623398432910322E-3</c:v>
                </c:pt>
                <c:pt idx="184">
                  <c:v>-3.1623398432910322E-3</c:v>
                </c:pt>
                <c:pt idx="185">
                  <c:v>-3.1623398432910322E-3</c:v>
                </c:pt>
                <c:pt idx="186">
                  <c:v>-3.1623398432910322E-3</c:v>
                </c:pt>
                <c:pt idx="187">
                  <c:v>-3.1623398432910322E-3</c:v>
                </c:pt>
                <c:pt idx="188">
                  <c:v>-3.1623398432910322E-3</c:v>
                </c:pt>
                <c:pt idx="189">
                  <c:v>-3.1623398432910322E-3</c:v>
                </c:pt>
                <c:pt idx="190">
                  <c:v>-3.1623398432910322E-3</c:v>
                </c:pt>
                <c:pt idx="191">
                  <c:v>-3.1623398432910322E-3</c:v>
                </c:pt>
                <c:pt idx="192">
                  <c:v>-3.1623398432910322E-3</c:v>
                </c:pt>
                <c:pt idx="193">
                  <c:v>-3.1623398432910322E-3</c:v>
                </c:pt>
                <c:pt idx="194">
                  <c:v>-3.1623398432910322E-3</c:v>
                </c:pt>
                <c:pt idx="195">
                  <c:v>-3.1623398432910322E-3</c:v>
                </c:pt>
                <c:pt idx="196">
                  <c:v>-3.1623398432910322E-3</c:v>
                </c:pt>
                <c:pt idx="197">
                  <c:v>-3.1623398432910322E-3</c:v>
                </c:pt>
                <c:pt idx="198">
                  <c:v>-3.1623398432910322E-3</c:v>
                </c:pt>
                <c:pt idx="199">
                  <c:v>-3.1623398432910322E-3</c:v>
                </c:pt>
                <c:pt idx="200">
                  <c:v>-3.1623398432910322E-3</c:v>
                </c:pt>
                <c:pt idx="201">
                  <c:v>-3.1623398432910322E-3</c:v>
                </c:pt>
                <c:pt idx="202">
                  <c:v>-3.1623398432910322E-3</c:v>
                </c:pt>
                <c:pt idx="203">
                  <c:v>-3.1623398432910322E-3</c:v>
                </c:pt>
                <c:pt idx="204">
                  <c:v>-3.1623398432910322E-3</c:v>
                </c:pt>
                <c:pt idx="205">
                  <c:v>-3.1623398432910322E-3</c:v>
                </c:pt>
                <c:pt idx="206">
                  <c:v>-3.1623398432910322E-3</c:v>
                </c:pt>
                <c:pt idx="207">
                  <c:v>-3.1623398432910322E-3</c:v>
                </c:pt>
                <c:pt idx="208">
                  <c:v>-3.1623398432910322E-3</c:v>
                </c:pt>
                <c:pt idx="209">
                  <c:v>-3.1623398432910322E-3</c:v>
                </c:pt>
                <c:pt idx="210">
                  <c:v>-3.1623398432910322E-3</c:v>
                </c:pt>
                <c:pt idx="211">
                  <c:v>-3.1623398432910322E-3</c:v>
                </c:pt>
                <c:pt idx="212">
                  <c:v>-3.1623398432910322E-3</c:v>
                </c:pt>
                <c:pt idx="213">
                  <c:v>-3.1623398432910322E-3</c:v>
                </c:pt>
                <c:pt idx="214">
                  <c:v>-3.1623398432910322E-3</c:v>
                </c:pt>
                <c:pt idx="215">
                  <c:v>-3.1623398432910322E-3</c:v>
                </c:pt>
                <c:pt idx="216">
                  <c:v>-3.1623398432910322E-3</c:v>
                </c:pt>
                <c:pt idx="217">
                  <c:v>-3.1623398432910322E-3</c:v>
                </c:pt>
                <c:pt idx="218">
                  <c:v>-3.1623398432910322E-3</c:v>
                </c:pt>
                <c:pt idx="219">
                  <c:v>-3.1623398432910322E-3</c:v>
                </c:pt>
                <c:pt idx="220">
                  <c:v>-3.1623398432910322E-3</c:v>
                </c:pt>
                <c:pt idx="221">
                  <c:v>-3.1623398432910322E-3</c:v>
                </c:pt>
                <c:pt idx="222">
                  <c:v>-3.1623398432910322E-3</c:v>
                </c:pt>
                <c:pt idx="223">
                  <c:v>-3.1623398432910322E-3</c:v>
                </c:pt>
                <c:pt idx="224">
                  <c:v>-3.1623398432910322E-3</c:v>
                </c:pt>
                <c:pt idx="225">
                  <c:v>-3.1623398432910322E-3</c:v>
                </c:pt>
                <c:pt idx="226">
                  <c:v>-3.1623398432910322E-3</c:v>
                </c:pt>
                <c:pt idx="227">
                  <c:v>-3.1623398432910322E-3</c:v>
                </c:pt>
                <c:pt idx="228">
                  <c:v>-3.1623398432910322E-3</c:v>
                </c:pt>
                <c:pt idx="229">
                  <c:v>-3.1623398432910322E-3</c:v>
                </c:pt>
                <c:pt idx="230">
                  <c:v>-3.1623398432910322E-3</c:v>
                </c:pt>
                <c:pt idx="231">
                  <c:v>-3.1623398432910322E-3</c:v>
                </c:pt>
                <c:pt idx="232">
                  <c:v>-3.1623398432910322E-3</c:v>
                </c:pt>
                <c:pt idx="233">
                  <c:v>-3.1623398432910322E-3</c:v>
                </c:pt>
                <c:pt idx="234">
                  <c:v>-3.1623398432910322E-3</c:v>
                </c:pt>
                <c:pt idx="235">
                  <c:v>-3.1623398432910322E-3</c:v>
                </c:pt>
                <c:pt idx="236">
                  <c:v>-3.1623398432910322E-3</c:v>
                </c:pt>
                <c:pt idx="237">
                  <c:v>-3.1623398432910322E-3</c:v>
                </c:pt>
                <c:pt idx="238">
                  <c:v>-3.1623398432910322E-3</c:v>
                </c:pt>
                <c:pt idx="239">
                  <c:v>-3.1623398432910322E-3</c:v>
                </c:pt>
                <c:pt idx="240">
                  <c:v>-3.1623398432910322E-3</c:v>
                </c:pt>
                <c:pt idx="241">
                  <c:v>-3.1623398432910322E-3</c:v>
                </c:pt>
                <c:pt idx="242">
                  <c:v>-3.1623398432910322E-3</c:v>
                </c:pt>
                <c:pt idx="243">
                  <c:v>-3.1623398432910322E-3</c:v>
                </c:pt>
                <c:pt idx="244">
                  <c:v>-3.1623398432910322E-3</c:v>
                </c:pt>
                <c:pt idx="245">
                  <c:v>-3.1623398432910322E-3</c:v>
                </c:pt>
                <c:pt idx="246">
                  <c:v>-3.1623398432910322E-3</c:v>
                </c:pt>
                <c:pt idx="247">
                  <c:v>-3.1623398432910322E-3</c:v>
                </c:pt>
                <c:pt idx="248">
                  <c:v>-3.1623398432910322E-3</c:v>
                </c:pt>
                <c:pt idx="249">
                  <c:v>-3.1623398432910322E-3</c:v>
                </c:pt>
                <c:pt idx="250">
                  <c:v>-3.1623398432910322E-3</c:v>
                </c:pt>
                <c:pt idx="251">
                  <c:v>-3.1623398432910322E-3</c:v>
                </c:pt>
                <c:pt idx="252">
                  <c:v>-3.1623398432910322E-3</c:v>
                </c:pt>
                <c:pt idx="253">
                  <c:v>-3.1623398432910322E-3</c:v>
                </c:pt>
                <c:pt idx="254">
                  <c:v>-3.1623398432910322E-3</c:v>
                </c:pt>
                <c:pt idx="255">
                  <c:v>-3.1623398432910322E-3</c:v>
                </c:pt>
                <c:pt idx="256">
                  <c:v>-3.1623398432910322E-3</c:v>
                </c:pt>
                <c:pt idx="257">
                  <c:v>-3.1623398432910322E-3</c:v>
                </c:pt>
                <c:pt idx="258">
                  <c:v>-3.1623398432910322E-3</c:v>
                </c:pt>
                <c:pt idx="259">
                  <c:v>-3.1623398432910322E-3</c:v>
                </c:pt>
                <c:pt idx="260">
                  <c:v>-3.1623398432910322E-3</c:v>
                </c:pt>
                <c:pt idx="261">
                  <c:v>-3.1623398432910322E-3</c:v>
                </c:pt>
                <c:pt idx="262">
                  <c:v>-3.1623398432910322E-3</c:v>
                </c:pt>
                <c:pt idx="263">
                  <c:v>-3.1623398432910322E-3</c:v>
                </c:pt>
                <c:pt idx="264">
                  <c:v>-3.1623398432910322E-3</c:v>
                </c:pt>
                <c:pt idx="265">
                  <c:v>-3.1623398432910322E-3</c:v>
                </c:pt>
                <c:pt idx="266">
                  <c:v>-3.1623398432910322E-3</c:v>
                </c:pt>
                <c:pt idx="267">
                  <c:v>-3.1623398432910322E-3</c:v>
                </c:pt>
                <c:pt idx="268">
                  <c:v>-3.1623398432910322E-3</c:v>
                </c:pt>
                <c:pt idx="269">
                  <c:v>-3.1623398432910322E-3</c:v>
                </c:pt>
                <c:pt idx="270">
                  <c:v>-3.1623398432910322E-3</c:v>
                </c:pt>
                <c:pt idx="271">
                  <c:v>-3.1623398432910322E-3</c:v>
                </c:pt>
                <c:pt idx="272">
                  <c:v>-3.1623398432910322E-3</c:v>
                </c:pt>
                <c:pt idx="273">
                  <c:v>-3.1623398432910322E-3</c:v>
                </c:pt>
                <c:pt idx="274">
                  <c:v>-3.1623398432910322E-3</c:v>
                </c:pt>
                <c:pt idx="275">
                  <c:v>-3.1623398432910322E-3</c:v>
                </c:pt>
                <c:pt idx="276">
                  <c:v>-3.1623398432910322E-3</c:v>
                </c:pt>
                <c:pt idx="277">
                  <c:v>-3.1623398432910322E-3</c:v>
                </c:pt>
                <c:pt idx="278">
                  <c:v>-3.1623398432910322E-3</c:v>
                </c:pt>
                <c:pt idx="279">
                  <c:v>-3.1623398432910322E-3</c:v>
                </c:pt>
                <c:pt idx="280">
                  <c:v>-3.1623398432910322E-3</c:v>
                </c:pt>
                <c:pt idx="281">
                  <c:v>-3.1623398432910322E-3</c:v>
                </c:pt>
                <c:pt idx="282">
                  <c:v>-3.1623398432910322E-3</c:v>
                </c:pt>
                <c:pt idx="283">
                  <c:v>-3.1623398432910322E-3</c:v>
                </c:pt>
                <c:pt idx="284">
                  <c:v>-3.1623398432910322E-3</c:v>
                </c:pt>
                <c:pt idx="285">
                  <c:v>-3.1623398432910322E-3</c:v>
                </c:pt>
                <c:pt idx="286">
                  <c:v>-3.1623398432910322E-3</c:v>
                </c:pt>
                <c:pt idx="287">
                  <c:v>-3.1623398432910322E-3</c:v>
                </c:pt>
                <c:pt idx="288">
                  <c:v>-3.1623398432910322E-3</c:v>
                </c:pt>
                <c:pt idx="289">
                  <c:v>-3.1623398432910322E-3</c:v>
                </c:pt>
                <c:pt idx="290">
                  <c:v>-3.1623398432910322E-3</c:v>
                </c:pt>
                <c:pt idx="291">
                  <c:v>-3.1623398432910322E-3</c:v>
                </c:pt>
                <c:pt idx="292">
                  <c:v>-3.1623398432910322E-3</c:v>
                </c:pt>
                <c:pt idx="293">
                  <c:v>-3.1623398432910322E-3</c:v>
                </c:pt>
                <c:pt idx="294">
                  <c:v>-3.1623398432910322E-3</c:v>
                </c:pt>
                <c:pt idx="295">
                  <c:v>-3.1623398432910322E-3</c:v>
                </c:pt>
                <c:pt idx="296">
                  <c:v>-3.1623398432910322E-3</c:v>
                </c:pt>
                <c:pt idx="297">
                  <c:v>-3.1623398432910322E-3</c:v>
                </c:pt>
                <c:pt idx="298">
                  <c:v>-3.1623398432910322E-3</c:v>
                </c:pt>
                <c:pt idx="299">
                  <c:v>-3.1623398432910322E-3</c:v>
                </c:pt>
                <c:pt idx="300">
                  <c:v>-3.1623398432910322E-3</c:v>
                </c:pt>
                <c:pt idx="301">
                  <c:v>-3.1623398432910322E-3</c:v>
                </c:pt>
                <c:pt idx="302">
                  <c:v>-3.1623398432910322E-3</c:v>
                </c:pt>
                <c:pt idx="303">
                  <c:v>-3.1623398432910322E-3</c:v>
                </c:pt>
                <c:pt idx="304">
                  <c:v>-3.1623398432910322E-3</c:v>
                </c:pt>
                <c:pt idx="305">
                  <c:v>-3.1623398432910322E-3</c:v>
                </c:pt>
                <c:pt idx="306">
                  <c:v>-3.1623398432910322E-3</c:v>
                </c:pt>
                <c:pt idx="307">
                  <c:v>-3.1623398432910322E-3</c:v>
                </c:pt>
                <c:pt idx="308">
                  <c:v>-3.1623398432910322E-3</c:v>
                </c:pt>
                <c:pt idx="309">
                  <c:v>-3.1623398432910322E-3</c:v>
                </c:pt>
                <c:pt idx="310">
                  <c:v>-3.1623398432910322E-3</c:v>
                </c:pt>
                <c:pt idx="311">
                  <c:v>-3.1623398432910322E-3</c:v>
                </c:pt>
                <c:pt idx="312">
                  <c:v>-3.1623398432910322E-3</c:v>
                </c:pt>
                <c:pt idx="313">
                  <c:v>-3.1623398432910322E-3</c:v>
                </c:pt>
                <c:pt idx="314">
                  <c:v>-3.1623398432910322E-3</c:v>
                </c:pt>
                <c:pt idx="315">
                  <c:v>-3.1623398432910322E-3</c:v>
                </c:pt>
                <c:pt idx="316">
                  <c:v>-3.1623398432910322E-3</c:v>
                </c:pt>
                <c:pt idx="317">
                  <c:v>-3.1623398432910322E-3</c:v>
                </c:pt>
                <c:pt idx="318">
                  <c:v>-3.1623398432910322E-3</c:v>
                </c:pt>
                <c:pt idx="319">
                  <c:v>-3.1623398432910322E-3</c:v>
                </c:pt>
                <c:pt idx="320">
                  <c:v>-3.1623398432910322E-3</c:v>
                </c:pt>
                <c:pt idx="321">
                  <c:v>-3.1623398432910322E-3</c:v>
                </c:pt>
                <c:pt idx="322">
                  <c:v>-3.1623398432910322E-3</c:v>
                </c:pt>
                <c:pt idx="323">
                  <c:v>-3.1623398432910322E-3</c:v>
                </c:pt>
                <c:pt idx="324">
                  <c:v>-3.1623398432910322E-3</c:v>
                </c:pt>
                <c:pt idx="325">
                  <c:v>-3.1623398432910322E-3</c:v>
                </c:pt>
                <c:pt idx="326">
                  <c:v>-3.1623398432910322E-3</c:v>
                </c:pt>
                <c:pt idx="327">
                  <c:v>-3.2935505461006271E-3</c:v>
                </c:pt>
                <c:pt idx="328">
                  <c:v>-3.4861884469027157E-3</c:v>
                </c:pt>
                <c:pt idx="329">
                  <c:v>-3.812577679599468E-3</c:v>
                </c:pt>
                <c:pt idx="330">
                  <c:v>-4.2351401108908834E-3</c:v>
                </c:pt>
                <c:pt idx="331">
                  <c:v>-4.8253658683127818E-3</c:v>
                </c:pt>
                <c:pt idx="332">
                  <c:v>-5.3779675189773186E-3</c:v>
                </c:pt>
                <c:pt idx="333">
                  <c:v>-5.8666966519067927E-3</c:v>
                </c:pt>
                <c:pt idx="334">
                  <c:v>-6.2074432453141362E-3</c:v>
                </c:pt>
                <c:pt idx="335">
                  <c:v>-6.4514840444631393E-3</c:v>
                </c:pt>
                <c:pt idx="336">
                  <c:v>-6.6092876819530506E-3</c:v>
                </c:pt>
                <c:pt idx="337">
                  <c:v>-6.6740855569685275E-3</c:v>
                </c:pt>
                <c:pt idx="338">
                  <c:v>-6.6324579575747396E-3</c:v>
                </c:pt>
                <c:pt idx="339">
                  <c:v>-6.4643536559918701E-3</c:v>
                </c:pt>
                <c:pt idx="340">
                  <c:v>-6.1534599863139342E-3</c:v>
                </c:pt>
                <c:pt idx="341">
                  <c:v>-5.6953487738167722E-3</c:v>
                </c:pt>
                <c:pt idx="342">
                  <c:v>-5.0791041414435323E-3</c:v>
                </c:pt>
                <c:pt idx="343">
                  <c:v>-4.2889009646894585E-3</c:v>
                </c:pt>
                <c:pt idx="344">
                  <c:v>-3.3090585606607228E-3</c:v>
                </c:pt>
                <c:pt idx="345">
                  <c:v>-2.1157264257703639E-3</c:v>
                </c:pt>
                <c:pt idx="346">
                  <c:v>-6.8851198294738738E-4</c:v>
                </c:pt>
                <c:pt idx="347">
                  <c:v>9.9528698474821739E-4</c:v>
                </c:pt>
                <c:pt idx="348">
                  <c:v>2.9590553299740996E-3</c:v>
                </c:pt>
                <c:pt idx="349">
                  <c:v>5.2213398658295957E-3</c:v>
                </c:pt>
                <c:pt idx="350">
                  <c:v>7.7996078779776464E-3</c:v>
                </c:pt>
                <c:pt idx="351">
                  <c:v>1.022812377925336E-2</c:v>
                </c:pt>
                <c:pt idx="352">
                  <c:v>1.2489844631550995E-2</c:v>
                </c:pt>
                <c:pt idx="353">
                  <c:v>1.4595484667592855E-2</c:v>
                </c:pt>
                <c:pt idx="354">
                  <c:v>1.6555202395904297E-2</c:v>
                </c:pt>
                <c:pt idx="355">
                  <c:v>1.8378270747770761E-2</c:v>
                </c:pt>
                <c:pt idx="356">
                  <c:v>2.0073041492524413E-2</c:v>
                </c:pt>
                <c:pt idx="357">
                  <c:v>2.1647010687260815E-2</c:v>
                </c:pt>
                <c:pt idx="358">
                  <c:v>2.3106913005066312E-2</c:v>
                </c:pt>
                <c:pt idx="359">
                  <c:v>2.4458817506820996E-2</c:v>
                </c:pt>
                <c:pt idx="360">
                  <c:v>2.5708215255543614E-2</c:v>
                </c:pt>
                <c:pt idx="361">
                  <c:v>2.6860096010609954E-2</c:v>
                </c:pt>
                <c:pt idx="362">
                  <c:v>2.7919014003269248E-2</c:v>
                </c:pt>
                <c:pt idx="363">
                  <c:v>2.8889144034798878E-2</c:v>
                </c:pt>
                <c:pt idx="364">
                  <c:v>2.9774329132441383E-2</c:v>
                </c:pt>
                <c:pt idx="365">
                  <c:v>3.0578120899248551E-2</c:v>
                </c:pt>
                <c:pt idx="366">
                  <c:v>3.1303814029811229E-2</c:v>
                </c:pt>
                <c:pt idx="367">
                  <c:v>3.1954475839988512E-2</c:v>
                </c:pt>
                <c:pt idx="368">
                  <c:v>3.2532971364699383E-2</c:v>
                </c:pt>
                <c:pt idx="369">
                  <c:v>3.304198533135283E-2</c:v>
                </c:pt>
                <c:pt idx="370">
                  <c:v>3.3484040788508036E-2</c:v>
                </c:pt>
                <c:pt idx="371">
                  <c:v>3.3861515577599616E-2</c:v>
                </c:pt>
                <c:pt idx="372">
                  <c:v>3.4176656461762434E-2</c:v>
                </c:pt>
                <c:pt idx="373">
                  <c:v>3.4431591765943376E-2</c:v>
                </c:pt>
                <c:pt idx="374">
                  <c:v>3.4628342093837979E-2</c:v>
                </c:pt>
                <c:pt idx="375">
                  <c:v>3.4768830252603598E-2</c:v>
                </c:pt>
                <c:pt idx="376">
                  <c:v>3.4854889520077453E-2</c:v>
                </c:pt>
                <c:pt idx="377">
                  <c:v>3.4888271436074932E-2</c:v>
                </c:pt>
                <c:pt idx="378">
                  <c:v>3.4870652429086109E-2</c:v>
                </c:pt>
                <c:pt idx="379">
                  <c:v>3.4803639880661201E-2</c:v>
                </c:pt>
                <c:pt idx="380">
                  <c:v>3.4688777496427535E-2</c:v>
                </c:pt>
                <c:pt idx="381">
                  <c:v>3.4527550190819878E-2</c:v>
                </c:pt>
                <c:pt idx="382">
                  <c:v>3.4321388324837221E-2</c:v>
                </c:pt>
                <c:pt idx="383">
                  <c:v>3.4071671770451471E-2</c:v>
                </c:pt>
                <c:pt idx="384">
                  <c:v>3.3779733447416319E-2</c:v>
                </c:pt>
                <c:pt idx="385">
                  <c:v>3.3446862410860374E-2</c:v>
                </c:pt>
                <c:pt idx="386">
                  <c:v>3.307430689264787E-2</c:v>
                </c:pt>
                <c:pt idx="387">
                  <c:v>3.2663276946507627E-2</c:v>
                </c:pt>
                <c:pt idx="388">
                  <c:v>3.2214946839077115E-2</c:v>
                </c:pt>
                <c:pt idx="389">
                  <c:v>3.1730457239175926E-2</c:v>
                </c:pt>
                <c:pt idx="390">
                  <c:v>3.1210917355946631E-2</c:v>
                </c:pt>
                <c:pt idx="391">
                  <c:v>3.0657406573975029E-2</c:v>
                </c:pt>
                <c:pt idx="392">
                  <c:v>3.0070976443465097E-2</c:v>
                </c:pt>
                <c:pt idx="393">
                  <c:v>2.9452651963696119E-2</c:v>
                </c:pt>
                <c:pt idx="394">
                  <c:v>2.8803433195231102E-2</c:v>
                </c:pt>
                <c:pt idx="395">
                  <c:v>2.8124296532938377E-2</c:v>
                </c:pt>
                <c:pt idx="396">
                  <c:v>2.7416195897378655E-2</c:v>
                </c:pt>
                <c:pt idx="397">
                  <c:v>2.6680063908831333E-2</c:v>
                </c:pt>
                <c:pt idx="398">
                  <c:v>2.5916812916993427E-2</c:v>
                </c:pt>
                <c:pt idx="399">
                  <c:v>2.5127335972642665E-2</c:v>
                </c:pt>
                <c:pt idx="400">
                  <c:v>2.4312507666807561E-2</c:v>
                </c:pt>
                <c:pt idx="401">
                  <c:v>2.3473185033648064E-2</c:v>
                </c:pt>
                <c:pt idx="402">
                  <c:v>2.261020828179788E-2</c:v>
                </c:pt>
                <c:pt idx="403">
                  <c:v>2.1724401529029012E-2</c:v>
                </c:pt>
                <c:pt idx="404">
                  <c:v>2.0816573446158809E-2</c:v>
                </c:pt>
                <c:pt idx="405">
                  <c:v>1.9887517892067795E-2</c:v>
                </c:pt>
                <c:pt idx="406">
                  <c:v>1.8938014495711353E-2</c:v>
                </c:pt>
                <c:pt idx="407">
                  <c:v>1.7968829166052573E-2</c:v>
                </c:pt>
                <c:pt idx="408">
                  <c:v>1.6980714625670669E-2</c:v>
                </c:pt>
                <c:pt idx="409">
                  <c:v>1.5974410872235879E-2</c:v>
                </c:pt>
                <c:pt idx="410">
                  <c:v>1.4950645595323907E-2</c:v>
                </c:pt>
                <c:pt idx="411">
                  <c:v>1.391013461317755E-2</c:v>
                </c:pt>
                <c:pt idx="412">
                  <c:v>1.2853582244280896E-2</c:v>
                </c:pt>
                <c:pt idx="413">
                  <c:v>1.1781681652041446E-2</c:v>
                </c:pt>
                <c:pt idx="414">
                  <c:v>1.0695115206809051E-2</c:v>
                </c:pt>
                <c:pt idx="415">
                  <c:v>9.594554784684791E-3</c:v>
                </c:pt>
                <c:pt idx="416">
                  <c:v>8.4806620528015825E-3</c:v>
                </c:pt>
                <c:pt idx="417">
                  <c:v>7.3540887690003876E-3</c:v>
                </c:pt>
                <c:pt idx="418">
                  <c:v>6.2154770293250412E-3</c:v>
                </c:pt>
                <c:pt idx="419">
                  <c:v>5.0654595016374603E-3</c:v>
                </c:pt>
                <c:pt idx="420">
                  <c:v>3.9046596732176071E-3</c:v>
                </c:pt>
                <c:pt idx="421">
                  <c:v>2.7336920581330719E-3</c:v>
                </c:pt>
                <c:pt idx="422">
                  <c:v>1.5531623926405267E-3</c:v>
                </c:pt>
                <c:pt idx="423">
                  <c:v>3.6366783798672946E-4</c:v>
                </c:pt>
                <c:pt idx="424">
                  <c:v>-8.3420284778483857E-4</c:v>
                </c:pt>
                <c:pt idx="425">
                  <c:v>-2.0398691389808443E-3</c:v>
                </c:pt>
                <c:pt idx="426">
                  <c:v>-3.2527585823379007E-3</c:v>
                </c:pt>
                <c:pt idx="427">
                  <c:v>-4.4723066474564241E-3</c:v>
                </c:pt>
                <c:pt idx="428">
                  <c:v>-5.6979565842322968E-3</c:v>
                </c:pt>
                <c:pt idx="429">
                  <c:v>-6.9291592908201837E-3</c:v>
                </c:pt>
                <c:pt idx="430">
                  <c:v>-8.165373178389659E-3</c:v>
                </c:pt>
                <c:pt idx="431">
                  <c:v>-9.4060640682412777E-3</c:v>
                </c:pt>
                <c:pt idx="432">
                  <c:v>-1.0650705061839415E-2</c:v>
                </c:pt>
                <c:pt idx="433">
                  <c:v>-1.1898776440114261E-2</c:v>
                </c:pt>
                <c:pt idx="434">
                  <c:v>-1.3149765558028333E-2</c:v>
                </c:pt>
                <c:pt idx="435">
                  <c:v>-1.4403166755935228E-2</c:v>
                </c:pt>
                <c:pt idx="436">
                  <c:v>-1.5658481260548491E-2</c:v>
                </c:pt>
                <c:pt idx="437">
                  <c:v>-1.6915217102852848E-2</c:v>
                </c:pt>
                <c:pt idx="438">
                  <c:v>-1.8172889016832564E-2</c:v>
                </c:pt>
                <c:pt idx="439">
                  <c:v>-1.9431018389300756E-2</c:v>
                </c:pt>
                <c:pt idx="440">
                  <c:v>-2.0689133170461199E-2</c:v>
                </c:pt>
                <c:pt idx="441">
                  <c:v>-2.1946767791205763E-2</c:v>
                </c:pt>
                <c:pt idx="442">
                  <c:v>-2.3203463107566418E-2</c:v>
                </c:pt>
                <c:pt idx="443">
                  <c:v>-2.445876633211411E-2</c:v>
                </c:pt>
                <c:pt idx="444">
                  <c:v>-2.5712230981421547E-2</c:v>
                </c:pt>
                <c:pt idx="445">
                  <c:v>-2.6963416762878088E-2</c:v>
                </c:pt>
                <c:pt idx="446">
                  <c:v>-2.8211889574188173E-2</c:v>
                </c:pt>
                <c:pt idx="447">
                  <c:v>-2.9457221474438668E-2</c:v>
                </c:pt>
                <c:pt idx="448">
                  <c:v>-3.0698990535647161E-2</c:v>
                </c:pt>
                <c:pt idx="449">
                  <c:v>-3.1936780840052074E-2</c:v>
                </c:pt>
                <c:pt idx="450">
                  <c:v>-3.3170182437842151E-2</c:v>
                </c:pt>
                <c:pt idx="451">
                  <c:v>-3.4398791263949166E-2</c:v>
                </c:pt>
                <c:pt idx="452">
                  <c:v>-3.5413106516488789E-2</c:v>
                </c:pt>
                <c:pt idx="453">
                  <c:v>-3.5423286680247495E-2</c:v>
                </c:pt>
                <c:pt idx="454">
                  <c:v>-3.547673174784563E-2</c:v>
                </c:pt>
                <c:pt idx="455">
                  <c:v>-3.5734096414959095E-2</c:v>
                </c:pt>
                <c:pt idx="456">
                  <c:v>-3.6745325897130081E-2</c:v>
                </c:pt>
                <c:pt idx="457">
                  <c:v>-3.7957669702259327E-2</c:v>
                </c:pt>
                <c:pt idx="458">
                  <c:v>-3.91636921985518E-2</c:v>
                </c:pt>
                <c:pt idx="459">
                  <c:v>-4.0363017767341441E-2</c:v>
                </c:pt>
                <c:pt idx="460">
                  <c:v>-4.1555276401312902E-2</c:v>
                </c:pt>
                <c:pt idx="461">
                  <c:v>-4.2740103747586619E-2</c:v>
                </c:pt>
                <c:pt idx="462">
                  <c:v>-4.3917140927240549E-2</c:v>
                </c:pt>
                <c:pt idx="463">
                  <c:v>-4.5086034676133431E-2</c:v>
                </c:pt>
                <c:pt idx="464">
                  <c:v>-4.6246437131135285E-2</c:v>
                </c:pt>
                <c:pt idx="465">
                  <c:v>-4.739800595350973E-2</c:v>
                </c:pt>
                <c:pt idx="466">
                  <c:v>-4.8540404120263697E-2</c:v>
                </c:pt>
                <c:pt idx="467">
                  <c:v>-4.9673300060121973E-2</c:v>
                </c:pt>
                <c:pt idx="468">
                  <c:v>-5.0796367518038052E-2</c:v>
                </c:pt>
                <c:pt idx="469">
                  <c:v>-5.1909285472994109E-2</c:v>
                </c:pt>
                <c:pt idx="470">
                  <c:v>-5.3011738213404602E-2</c:v>
                </c:pt>
                <c:pt idx="471">
                  <c:v>-5.4103415261545988E-2</c:v>
                </c:pt>
                <c:pt idx="472">
                  <c:v>-5.5184011311375049E-2</c:v>
                </c:pt>
                <c:pt idx="473">
                  <c:v>-5.6253226215509204E-2</c:v>
                </c:pt>
                <c:pt idx="474">
                  <c:v>-5.7310764898391132E-2</c:v>
                </c:pt>
                <c:pt idx="475">
                  <c:v>-5.8356337462159895E-2</c:v>
                </c:pt>
                <c:pt idx="476">
                  <c:v>-5.9389658978214577E-2</c:v>
                </c:pt>
                <c:pt idx="477">
                  <c:v>-6.0410449560695148E-2</c:v>
                </c:pt>
                <c:pt idx="478">
                  <c:v>-6.1418434323007233E-2</c:v>
                </c:pt>
                <c:pt idx="479">
                  <c:v>-6.2413343279654865E-2</c:v>
                </c:pt>
                <c:pt idx="480">
                  <c:v>-6.3394911407586144E-2</c:v>
                </c:pt>
                <c:pt idx="481">
                  <c:v>-6.4362878555745559E-2</c:v>
                </c:pt>
                <c:pt idx="482">
                  <c:v>-6.531698938882384E-2</c:v>
                </c:pt>
                <c:pt idx="483">
                  <c:v>-6.625699342962435E-2</c:v>
                </c:pt>
                <c:pt idx="484">
                  <c:v>-6.7182644949651107E-2</c:v>
                </c:pt>
                <c:pt idx="485">
                  <c:v>-6.8093702979720075E-2</c:v>
                </c:pt>
                <c:pt idx="486">
                  <c:v>-6.8989931258541526E-2</c:v>
                </c:pt>
                <c:pt idx="487">
                  <c:v>-6.9871098206490789E-2</c:v>
                </c:pt>
                <c:pt idx="488">
                  <c:v>-7.0736976933328477E-2</c:v>
                </c:pt>
                <c:pt idx="489">
                  <c:v>-7.1587345147627171E-2</c:v>
                </c:pt>
                <c:pt idx="490">
                  <c:v>-7.2421985114635518E-2</c:v>
                </c:pt>
                <c:pt idx="491">
                  <c:v>-7.3240683635218545E-2</c:v>
                </c:pt>
                <c:pt idx="492">
                  <c:v>-7.4043232163872652E-2</c:v>
                </c:pt>
                <c:pt idx="493">
                  <c:v>-7.4829426500260074E-2</c:v>
                </c:pt>
                <c:pt idx="494">
                  <c:v>-7.5599066996812819E-2</c:v>
                </c:pt>
                <c:pt idx="495">
                  <c:v>-7.6351958354799895E-2</c:v>
                </c:pt>
                <c:pt idx="496">
                  <c:v>-7.7087909776241775E-2</c:v>
                </c:pt>
                <c:pt idx="497">
                  <c:v>-7.7806734722733431E-2</c:v>
                </c:pt>
                <c:pt idx="498">
                  <c:v>-7.8508251073805588E-2</c:v>
                </c:pt>
                <c:pt idx="499">
                  <c:v>-7.9192281029441369E-2</c:v>
                </c:pt>
                <c:pt idx="500">
                  <c:v>-7.9858650982160162E-2</c:v>
                </c:pt>
                <c:pt idx="501">
                  <c:v>-8.0507191619046875E-2</c:v>
                </c:pt>
                <c:pt idx="502">
                  <c:v>-8.1137737869614743E-2</c:v>
                </c:pt>
                <c:pt idx="503">
                  <c:v>-8.1750128819708223E-2</c:v>
                </c:pt>
                <c:pt idx="504">
                  <c:v>-8.2344207734383335E-2</c:v>
                </c:pt>
                <c:pt idx="505">
                  <c:v>-8.2919822012691477E-2</c:v>
                </c:pt>
                <c:pt idx="506">
                  <c:v>-8.3476823151111573E-2</c:v>
                </c:pt>
                <c:pt idx="507">
                  <c:v>-8.401506673679586E-2</c:v>
                </c:pt>
                <c:pt idx="508">
                  <c:v>-8.4534412391884348E-2</c:v>
                </c:pt>
                <c:pt idx="509">
                  <c:v>-8.5034723771152357E-2</c:v>
                </c:pt>
                <c:pt idx="510">
                  <c:v>-8.5515868544667334E-2</c:v>
                </c:pt>
                <c:pt idx="511">
                  <c:v>-8.5977718359591282E-2</c:v>
                </c:pt>
                <c:pt idx="512">
                  <c:v>-8.6420148747519215E-2</c:v>
                </c:pt>
                <c:pt idx="513">
                  <c:v>-8.6843039270944597E-2</c:v>
                </c:pt>
                <c:pt idx="514">
                  <c:v>-8.7246273303086666E-2</c:v>
                </c:pt>
                <c:pt idx="515">
                  <c:v>-8.7629738147865274E-2</c:v>
                </c:pt>
                <c:pt idx="516">
                  <c:v>-8.7993324964286537E-2</c:v>
                </c:pt>
                <c:pt idx="517">
                  <c:v>-8.8336928706410758E-2</c:v>
                </c:pt>
                <c:pt idx="518">
                  <c:v>-8.8660448174252504E-2</c:v>
                </c:pt>
                <c:pt idx="519">
                  <c:v>-8.8963785993724287E-2</c:v>
                </c:pt>
                <c:pt idx="520">
                  <c:v>-8.9246848474839213E-2</c:v>
                </c:pt>
                <c:pt idx="521">
                  <c:v>-8.9509545772805524E-2</c:v>
                </c:pt>
                <c:pt idx="522">
                  <c:v>-8.9751791777024414E-2</c:v>
                </c:pt>
                <c:pt idx="523">
                  <c:v>-8.9973504020583753E-2</c:v>
                </c:pt>
                <c:pt idx="524">
                  <c:v>-9.0174603860215127E-2</c:v>
                </c:pt>
                <c:pt idx="525">
                  <c:v>-9.0355016231301391E-2</c:v>
                </c:pt>
                <c:pt idx="526">
                  <c:v>-9.0514669861018734E-2</c:v>
                </c:pt>
                <c:pt idx="527">
                  <c:v>-9.065349704401364E-2</c:v>
                </c:pt>
                <c:pt idx="528">
                  <c:v>-9.0771433855651243E-2</c:v>
                </c:pt>
                <c:pt idx="529">
                  <c:v>-9.0868419886113827E-2</c:v>
                </c:pt>
                <c:pt idx="530">
                  <c:v>-9.0944398472193627E-2</c:v>
                </c:pt>
                <c:pt idx="531">
                  <c:v>-9.0999316575381781E-2</c:v>
                </c:pt>
                <c:pt idx="532">
                  <c:v>-9.1033124801391613E-2</c:v>
                </c:pt>
                <c:pt idx="533">
                  <c:v>-9.1043503505335438E-2</c:v>
                </c:pt>
                <c:pt idx="534">
                  <c:v>-9.1043586366491028E-2</c:v>
                </c:pt>
                <c:pt idx="535">
                  <c:v>-9.1043968709139222E-2</c:v>
                </c:pt>
                <c:pt idx="536">
                  <c:v>-9.1045365140294585E-2</c:v>
                </c:pt>
                <c:pt idx="537">
                  <c:v>-9.1041322156424936E-2</c:v>
                </c:pt>
                <c:pt idx="538">
                  <c:v>-9.1016798454978398E-2</c:v>
                </c:pt>
                <c:pt idx="539">
                  <c:v>-9.0971011829462822E-2</c:v>
                </c:pt>
                <c:pt idx="540">
                  <c:v>-9.0903930101597252E-2</c:v>
                </c:pt>
                <c:pt idx="541">
                  <c:v>-9.0815524784657375E-2</c:v>
                </c:pt>
                <c:pt idx="542">
                  <c:v>-9.0705771095861629E-2</c:v>
                </c:pt>
                <c:pt idx="543">
                  <c:v>-9.0574647899347702E-2</c:v>
                </c:pt>
                <c:pt idx="544">
                  <c:v>-9.0422137651897494E-2</c:v>
                </c:pt>
                <c:pt idx="545">
                  <c:v>-9.0248226651880842E-2</c:v>
                </c:pt>
                <c:pt idx="546">
                  <c:v>-9.0052904841633349E-2</c:v>
                </c:pt>
                <c:pt idx="547">
                  <c:v>-8.9836166009217899E-2</c:v>
                </c:pt>
                <c:pt idx="548">
                  <c:v>-8.9598007577182226E-2</c:v>
                </c:pt>
                <c:pt idx="549">
                  <c:v>-8.9338430928308135E-2</c:v>
                </c:pt>
                <c:pt idx="550">
                  <c:v>-8.9057441174480598E-2</c:v>
                </c:pt>
                <c:pt idx="551">
                  <c:v>-8.8755047360192643E-2</c:v>
                </c:pt>
                <c:pt idx="552">
                  <c:v>-8.843126245194817E-2</c:v>
                </c:pt>
                <c:pt idx="553">
                  <c:v>-8.8086103362491008E-2</c:v>
                </c:pt>
                <c:pt idx="554">
                  <c:v>-8.7719591079260847E-2</c:v>
                </c:pt>
                <c:pt idx="555">
                  <c:v>-8.7331750593704849E-2</c:v>
                </c:pt>
                <c:pt idx="556">
                  <c:v>-8.6922611095306399E-2</c:v>
                </c:pt>
                <c:pt idx="557">
                  <c:v>-8.6492205876595035E-2</c:v>
                </c:pt>
                <c:pt idx="558">
                  <c:v>-8.6040572610077332E-2</c:v>
                </c:pt>
                <c:pt idx="559">
                  <c:v>-8.5567753256025947E-2</c:v>
                </c:pt>
                <c:pt idx="560">
                  <c:v>-8.5073794188324545E-2</c:v>
                </c:pt>
                <c:pt idx="561">
                  <c:v>-8.4558746303158613E-2</c:v>
                </c:pt>
                <c:pt idx="562">
                  <c:v>-8.4022665079994993E-2</c:v>
                </c:pt>
                <c:pt idx="563">
                  <c:v>-8.3465610696624518E-2</c:v>
                </c:pt>
                <c:pt idx="564">
                  <c:v>-8.2887648145868839E-2</c:v>
                </c:pt>
                <c:pt idx="565">
                  <c:v>-8.228884732953258E-2</c:v>
                </c:pt>
                <c:pt idx="566">
                  <c:v>-8.166928314237995E-2</c:v>
                </c:pt>
                <c:pt idx="567">
                  <c:v>-8.1029035598052912E-2</c:v>
                </c:pt>
                <c:pt idx="568">
                  <c:v>-8.0368190126473546E-2</c:v>
                </c:pt>
                <c:pt idx="569">
                  <c:v>-7.9686837377563116E-2</c:v>
                </c:pt>
                <c:pt idx="570">
                  <c:v>-7.8985073699571473E-2</c:v>
                </c:pt>
                <c:pt idx="571">
                  <c:v>-7.826300109234384E-2</c:v>
                </c:pt>
                <c:pt idx="572">
                  <c:v>-7.7520727390846728E-2</c:v>
                </c:pt>
                <c:pt idx="573">
                  <c:v>-7.6758366522663754E-2</c:v>
                </c:pt>
                <c:pt idx="574">
                  <c:v>-7.5976038550389632E-2</c:v>
                </c:pt>
                <c:pt idx="575">
                  <c:v>-7.5173869909244129E-2</c:v>
                </c:pt>
                <c:pt idx="576">
                  <c:v>-7.4351993619977505E-2</c:v>
                </c:pt>
                <c:pt idx="577">
                  <c:v>-7.3510549444874923E-2</c:v>
                </c:pt>
                <c:pt idx="578">
                  <c:v>-7.2649684096502562E-2</c:v>
                </c:pt>
                <c:pt idx="579">
                  <c:v>-7.1769551467055673E-2</c:v>
                </c:pt>
                <c:pt idx="580">
                  <c:v>-7.0870312699345794E-2</c:v>
                </c:pt>
                <c:pt idx="581">
                  <c:v>-6.99521366431793E-2</c:v>
                </c:pt>
                <c:pt idx="582">
                  <c:v>-6.9015199814850769E-2</c:v>
                </c:pt>
                <c:pt idx="583">
                  <c:v>-6.8059686861525165E-2</c:v>
                </c:pt>
                <c:pt idx="584">
                  <c:v>-6.7085790587558453E-2</c:v>
                </c:pt>
                <c:pt idx="585">
                  <c:v>-6.609371230319315E-2</c:v>
                </c:pt>
                <c:pt idx="586">
                  <c:v>-6.5083662050658381E-2</c:v>
                </c:pt>
                <c:pt idx="587">
                  <c:v>-6.4055858746279573E-2</c:v>
                </c:pt>
                <c:pt idx="588">
                  <c:v>-6.301053054964964E-2</c:v>
                </c:pt>
                <c:pt idx="589">
                  <c:v>-6.1947915009875128E-2</c:v>
                </c:pt>
                <c:pt idx="590">
                  <c:v>-6.086825926884798E-2</c:v>
                </c:pt>
                <c:pt idx="591">
                  <c:v>-5.9771820375769676E-2</c:v>
                </c:pt>
                <c:pt idx="592">
                  <c:v>-5.8658865482982693E-2</c:v>
                </c:pt>
                <c:pt idx="593">
                  <c:v>-5.7529672024589237E-2</c:v>
                </c:pt>
                <c:pt idx="594">
                  <c:v>-5.6384527976833972E-2</c:v>
                </c:pt>
                <c:pt idx="595">
                  <c:v>-5.5223732006648207E-2</c:v>
                </c:pt>
                <c:pt idx="596">
                  <c:v>-5.4047593759821419E-2</c:v>
                </c:pt>
                <c:pt idx="597">
                  <c:v>-5.285643391234663E-2</c:v>
                </c:pt>
                <c:pt idx="598">
                  <c:v>-5.1650584397619867E-2</c:v>
                </c:pt>
                <c:pt idx="599">
                  <c:v>-5.0430388589152129E-2</c:v>
                </c:pt>
                <c:pt idx="600">
                  <c:v>-4.9196201388127615E-2</c:v>
                </c:pt>
                <c:pt idx="601">
                  <c:v>-4.7948389328760339E-2</c:v>
                </c:pt>
                <c:pt idx="602">
                  <c:v>-4.6687330677087198E-2</c:v>
                </c:pt>
                <c:pt idx="603">
                  <c:v>-4.5413415517004736E-2</c:v>
                </c:pt>
                <c:pt idx="604">
                  <c:v>-4.412704571127278E-2</c:v>
                </c:pt>
                <c:pt idx="605">
                  <c:v>-4.2828635054783563E-2</c:v>
                </c:pt>
                <c:pt idx="606">
                  <c:v>-4.1518609114615523E-2</c:v>
                </c:pt>
                <c:pt idx="607">
                  <c:v>-4.0197405255509445E-2</c:v>
                </c:pt>
                <c:pt idx="608">
                  <c:v>-3.8865472512090611E-2</c:v>
                </c:pt>
                <c:pt idx="609">
                  <c:v>-3.7523271564686364E-2</c:v>
                </c:pt>
                <c:pt idx="610">
                  <c:v>-3.6171274446311345E-2</c:v>
                </c:pt>
                <c:pt idx="611">
                  <c:v>-3.4809964475055348E-2</c:v>
                </c:pt>
                <c:pt idx="612">
                  <c:v>-3.3439836006905109E-2</c:v>
                </c:pt>
                <c:pt idx="613">
                  <c:v>-3.2061394139961751E-2</c:v>
                </c:pt>
                <c:pt idx="614">
                  <c:v>-3.0675154399173857E-2</c:v>
                </c:pt>
                <c:pt idx="615">
                  <c:v>-2.9281642516663594E-2</c:v>
                </c:pt>
                <c:pt idx="616">
                  <c:v>-2.7881393904545405E-2</c:v>
                </c:pt>
                <c:pt idx="617">
                  <c:v>-2.6474953311401182E-2</c:v>
                </c:pt>
                <c:pt idx="618">
                  <c:v>-2.5062874433913401E-2</c:v>
                </c:pt>
                <c:pt idx="619">
                  <c:v>-2.3645719334431096E-2</c:v>
                </c:pt>
                <c:pt idx="620">
                  <c:v>-2.2224057982728886E-2</c:v>
                </c:pt>
                <c:pt idx="621">
                  <c:v>-2.0798467709496123E-2</c:v>
                </c:pt>
                <c:pt idx="622">
                  <c:v>-1.9369532607772778E-2</c:v>
                </c:pt>
                <c:pt idx="623">
                  <c:v>-1.7937842947950502E-2</c:v>
                </c:pt>
                <c:pt idx="624">
                  <c:v>-1.6503994543422291E-2</c:v>
                </c:pt>
                <c:pt idx="625">
                  <c:v>-1.5068588127040986E-2</c:v>
                </c:pt>
                <c:pt idx="626">
                  <c:v>-1.3632228641804743E-2</c:v>
                </c:pt>
                <c:pt idx="627">
                  <c:v>-1.2195524607530527E-2</c:v>
                </c:pt>
                <c:pt idx="628">
                  <c:v>-1.0759087412930067E-2</c:v>
                </c:pt>
                <c:pt idx="629">
                  <c:v>-9.3235306178439045E-3</c:v>
                </c:pt>
                <c:pt idx="630">
                  <c:v>-7.8894692555649855E-3</c:v>
                </c:pt>
                <c:pt idx="631">
                  <c:v>-6.4575191420666008E-3</c:v>
                </c:pt>
                <c:pt idx="632">
                  <c:v>-5.0282961810765069E-3</c:v>
                </c:pt>
                <c:pt idx="633">
                  <c:v>-3.6024156684768189E-3</c:v>
                </c:pt>
                <c:pt idx="634">
                  <c:v>-2.1804916363302915E-3</c:v>
                </c:pt>
                <c:pt idx="635">
                  <c:v>-7.6313618905211118E-4</c:v>
                </c:pt>
                <c:pt idx="636">
                  <c:v>-1.4612137312694682E-13</c:v>
                </c:pt>
                <c:pt idx="637">
                  <c:v>5.4687655779480527E-6</c:v>
                </c:pt>
                <c:pt idx="638">
                  <c:v>3.2967819717063268E-5</c:v>
                </c:pt>
                <c:pt idx="639">
                  <c:v>1.6513926474500369E-4</c:v>
                </c:pt>
                <c:pt idx="640">
                  <c:v>6.7800739339001458E-4</c:v>
                </c:pt>
                <c:pt idx="641">
                  <c:v>1.3248886855051617E-3</c:v>
                </c:pt>
                <c:pt idx="642">
                  <c:v>1.9655177173416314E-3</c:v>
                </c:pt>
                <c:pt idx="643">
                  <c:v>2.5997808760724514E-3</c:v>
                </c:pt>
                <c:pt idx="644">
                  <c:v>3.2275662763869123E-3</c:v>
                </c:pt>
                <c:pt idx="645">
                  <c:v>3.8487637696160391E-3</c:v>
                </c:pt>
                <c:pt idx="646">
                  <c:v>4.4632649554546475E-3</c:v>
                </c:pt>
                <c:pt idx="647">
                  <c:v>5.0709631977194055E-3</c:v>
                </c:pt>
                <c:pt idx="648">
                  <c:v>5.6717536252867944E-3</c:v>
                </c:pt>
                <c:pt idx="649">
                  <c:v>6.2655331476431141E-3</c:v>
                </c:pt>
                <c:pt idx="650">
                  <c:v>6.8522004670026077E-3</c:v>
                </c:pt>
                <c:pt idx="651">
                  <c:v>7.4316560870796864E-3</c:v>
                </c:pt>
                <c:pt idx="652">
                  <c:v>8.0038023216019612E-3</c:v>
                </c:pt>
                <c:pt idx="653">
                  <c:v>8.5685433080184906E-3</c:v>
                </c:pt>
                <c:pt idx="654">
                  <c:v>9.1257850143700667E-3</c:v>
                </c:pt>
                <c:pt idx="655">
                  <c:v>9.6754352394097208E-3</c:v>
                </c:pt>
                <c:pt idx="656">
                  <c:v>1.02174036417743E-2</c:v>
                </c:pt>
                <c:pt idx="657">
                  <c:v>1.075160173264595E-2</c:v>
                </c:pt>
                <c:pt idx="658">
                  <c:v>1.1277942883071924E-2</c:v>
                </c:pt>
                <c:pt idx="659">
                  <c:v>1.1796342339022253E-2</c:v>
                </c:pt>
                <c:pt idx="660">
                  <c:v>1.2306717222632572E-2</c:v>
                </c:pt>
                <c:pt idx="661">
                  <c:v>1.2808986537886114E-2</c:v>
                </c:pt>
                <c:pt idx="662">
                  <c:v>1.3303071176893505E-2</c:v>
                </c:pt>
                <c:pt idx="663">
                  <c:v>1.3788893928806611E-2</c:v>
                </c:pt>
                <c:pt idx="664">
                  <c:v>1.4266379483759396E-2</c:v>
                </c:pt>
                <c:pt idx="665">
                  <c:v>1.4735454420283584E-2</c:v>
                </c:pt>
                <c:pt idx="666">
                  <c:v>1.5196047240697674E-2</c:v>
                </c:pt>
                <c:pt idx="667">
                  <c:v>1.5648088342607204E-2</c:v>
                </c:pt>
                <c:pt idx="668">
                  <c:v>1.6091510039471606E-2</c:v>
                </c:pt>
                <c:pt idx="669">
                  <c:v>1.6526246556230809E-2</c:v>
                </c:pt>
                <c:pt idx="670">
                  <c:v>1.6952234030189813E-2</c:v>
                </c:pt>
                <c:pt idx="671">
                  <c:v>1.7369410515809151E-2</c:v>
                </c:pt>
                <c:pt idx="672">
                  <c:v>1.7777715984850673E-2</c:v>
                </c:pt>
                <c:pt idx="673">
                  <c:v>1.8177092320997786E-2</c:v>
                </c:pt>
                <c:pt idx="674">
                  <c:v>1.8567483325951248E-2</c:v>
                </c:pt>
                <c:pt idx="675">
                  <c:v>1.894883471819769E-2</c:v>
                </c:pt>
                <c:pt idx="676">
                  <c:v>1.932109411734708E-2</c:v>
                </c:pt>
                <c:pt idx="677">
                  <c:v>1.968421108251725E-2</c:v>
                </c:pt>
                <c:pt idx="678">
                  <c:v>2.0038137057618949E-2</c:v>
                </c:pt>
                <c:pt idx="679">
                  <c:v>2.0382825413653757E-2</c:v>
                </c:pt>
                <c:pt idx="680">
                  <c:v>2.0718231426850715E-2</c:v>
                </c:pt>
                <c:pt idx="681">
                  <c:v>2.1044312271887518E-2</c:v>
                </c:pt>
                <c:pt idx="682">
                  <c:v>2.1361027044368017E-2</c:v>
                </c:pt>
                <c:pt idx="683">
                  <c:v>2.1668336730963925E-2</c:v>
                </c:pt>
                <c:pt idx="684">
                  <c:v>2.1966204213859537E-2</c:v>
                </c:pt>
                <c:pt idx="685">
                  <c:v>2.2254594294449776E-2</c:v>
                </c:pt>
                <c:pt idx="686">
                  <c:v>2.2533473648728264E-2</c:v>
                </c:pt>
                <c:pt idx="687">
                  <c:v>2.2802810852007683E-2</c:v>
                </c:pt>
                <c:pt idx="688">
                  <c:v>2.3062576374209359E-2</c:v>
                </c:pt>
                <c:pt idx="689">
                  <c:v>2.3312742580497071E-2</c:v>
                </c:pt>
                <c:pt idx="690">
                  <c:v>2.3553283717443637E-2</c:v>
                </c:pt>
                <c:pt idx="691">
                  <c:v>2.3784175903389399E-2</c:v>
                </c:pt>
                <c:pt idx="692">
                  <c:v>2.4005397170895112E-2</c:v>
                </c:pt>
                <c:pt idx="693">
                  <c:v>2.4216927405481946E-2</c:v>
                </c:pt>
                <c:pt idx="694">
                  <c:v>2.4418748385491729E-2</c:v>
                </c:pt>
                <c:pt idx="695">
                  <c:v>2.4610843779276512E-2</c:v>
                </c:pt>
                <c:pt idx="696">
                  <c:v>2.4793199112868217E-2</c:v>
                </c:pt>
                <c:pt idx="697">
                  <c:v>2.4965801799844159E-2</c:v>
                </c:pt>
                <c:pt idx="698">
                  <c:v>2.5128641126489701E-2</c:v>
                </c:pt>
                <c:pt idx="699">
                  <c:v>2.5281708268359904E-2</c:v>
                </c:pt>
                <c:pt idx="700">
                  <c:v>2.5424996260185091E-2</c:v>
                </c:pt>
                <c:pt idx="701">
                  <c:v>2.5558500020641795E-2</c:v>
                </c:pt>
                <c:pt idx="702">
                  <c:v>2.5682216351965055E-2</c:v>
                </c:pt>
                <c:pt idx="703">
                  <c:v>2.5796143921949975E-2</c:v>
                </c:pt>
                <c:pt idx="704">
                  <c:v>2.5900283287123495E-2</c:v>
                </c:pt>
                <c:pt idx="705">
                  <c:v>2.5994636859520661E-2</c:v>
                </c:pt>
                <c:pt idx="706">
                  <c:v>2.6079208994827026E-2</c:v>
                </c:pt>
                <c:pt idx="707">
                  <c:v>2.615400587979988E-2</c:v>
                </c:pt>
                <c:pt idx="708">
                  <c:v>2.6219035574842006E-2</c:v>
                </c:pt>
                <c:pt idx="709">
                  <c:v>2.6274308080732042E-2</c:v>
                </c:pt>
                <c:pt idx="710">
                  <c:v>2.631983526850367E-2</c:v>
                </c:pt>
                <c:pt idx="711">
                  <c:v>2.635563086871073E-2</c:v>
                </c:pt>
                <c:pt idx="712">
                  <c:v>2.6381710588697423E-2</c:v>
                </c:pt>
                <c:pt idx="713">
                  <c:v>2.6398091967867191E-2</c:v>
                </c:pt>
                <c:pt idx="714">
                  <c:v>2.6399761834839656E-2</c:v>
                </c:pt>
                <c:pt idx="715">
                  <c:v>2.6399845151407267E-2</c:v>
                </c:pt>
                <c:pt idx="716">
                  <c:v>2.6400269338695766E-2</c:v>
                </c:pt>
                <c:pt idx="717">
                  <c:v>2.6402026588725074E-2</c:v>
                </c:pt>
                <c:pt idx="718">
                  <c:v>2.6404966359073825E-2</c:v>
                </c:pt>
                <c:pt idx="719">
                  <c:v>2.6400564524866003E-2</c:v>
                </c:pt>
                <c:pt idx="720">
                  <c:v>2.6386532192966747E-2</c:v>
                </c:pt>
                <c:pt idx="721">
                  <c:v>2.6362894853258444E-2</c:v>
                </c:pt>
                <c:pt idx="722">
                  <c:v>2.6329679975508873E-2</c:v>
                </c:pt>
                <c:pt idx="723">
                  <c:v>2.6286916921424579E-2</c:v>
                </c:pt>
                <c:pt idx="724">
                  <c:v>2.6234637012396332E-2</c:v>
                </c:pt>
                <c:pt idx="725">
                  <c:v>2.6172873515691218E-2</c:v>
                </c:pt>
                <c:pt idx="726">
                  <c:v>2.6101661645596758E-2</c:v>
                </c:pt>
                <c:pt idx="727">
                  <c:v>2.6021038595968889E-2</c:v>
                </c:pt>
                <c:pt idx="728">
                  <c:v>2.5931043496505008E-2</c:v>
                </c:pt>
                <c:pt idx="729">
                  <c:v>2.5831717471332671E-2</c:v>
                </c:pt>
                <c:pt idx="730">
                  <c:v>2.5723103633397984E-2</c:v>
                </c:pt>
                <c:pt idx="731">
                  <c:v>2.5605247048956364E-2</c:v>
                </c:pt>
                <c:pt idx="732">
                  <c:v>2.5478194818101051E-2</c:v>
                </c:pt>
                <c:pt idx="733">
                  <c:v>2.5341996034370609E-2</c:v>
                </c:pt>
                <c:pt idx="734">
                  <c:v>2.5196701781155489E-2</c:v>
                </c:pt>
                <c:pt idx="735">
                  <c:v>2.5042365189735873E-2</c:v>
                </c:pt>
                <c:pt idx="736">
                  <c:v>2.4879041402203438E-2</c:v>
                </c:pt>
                <c:pt idx="737">
                  <c:v>2.4706787609985077E-2</c:v>
                </c:pt>
                <c:pt idx="738">
                  <c:v>2.4525663018809943E-2</c:v>
                </c:pt>
                <c:pt idx="739">
                  <c:v>2.433572892155195E-2</c:v>
                </c:pt>
                <c:pt idx="740">
                  <c:v>2.4137048636175953E-2</c:v>
                </c:pt>
                <c:pt idx="741">
                  <c:v>2.3929687565040797E-2</c:v>
                </c:pt>
                <c:pt idx="742">
                  <c:v>2.3713713184202349E-2</c:v>
                </c:pt>
                <c:pt idx="743">
                  <c:v>2.3489195036577537E-2</c:v>
                </c:pt>
                <c:pt idx="744">
                  <c:v>2.3256204769668515E-2</c:v>
                </c:pt>
                <c:pt idx="745">
                  <c:v>2.3014816113992333E-2</c:v>
                </c:pt>
                <c:pt idx="746">
                  <c:v>2.2765104911608939E-2</c:v>
                </c:pt>
                <c:pt idx="747">
                  <c:v>2.2507149104668649E-2</c:v>
                </c:pt>
                <c:pt idx="748">
                  <c:v>2.2241028758476195E-2</c:v>
                </c:pt>
                <c:pt idx="749">
                  <c:v>2.1966826046856094E-2</c:v>
                </c:pt>
                <c:pt idx="750">
                  <c:v>2.1684625291411179E-2</c:v>
                </c:pt>
                <c:pt idx="751">
                  <c:v>2.1394512932746915E-2</c:v>
                </c:pt>
                <c:pt idx="752">
                  <c:v>2.1096577540597135E-2</c:v>
                </c:pt>
                <c:pt idx="753">
                  <c:v>2.0790909846501216E-2</c:v>
                </c:pt>
                <c:pt idx="754">
                  <c:v>2.0477602718510471E-2</c:v>
                </c:pt>
                <c:pt idx="755">
                  <c:v>2.0156751164926053E-2</c:v>
                </c:pt>
                <c:pt idx="756">
                  <c:v>1.9947616037591789E-2</c:v>
                </c:pt>
                <c:pt idx="757">
                  <c:v>1.9944871325613095E-2</c:v>
                </c:pt>
                <c:pt idx="758">
                  <c:v>1.9930389206584301E-2</c:v>
                </c:pt>
                <c:pt idx="759">
                  <c:v>1.9859503286693756E-2</c:v>
                </c:pt>
                <c:pt idx="760">
                  <c:v>1.9551653362191508E-2</c:v>
                </c:pt>
                <c:pt idx="761">
                  <c:v>1.9210012045615388E-2</c:v>
                </c:pt>
                <c:pt idx="762">
                  <c:v>1.8861209779436696E-2</c:v>
                </c:pt>
                <c:pt idx="763">
                  <c:v>1.8505352010586406E-2</c:v>
                </c:pt>
                <c:pt idx="764">
                  <c:v>1.8142546321187419E-2</c:v>
                </c:pt>
                <c:pt idx="765">
                  <c:v>1.777290247645661E-2</c:v>
                </c:pt>
                <c:pt idx="766">
                  <c:v>1.7396532390341859E-2</c:v>
                </c:pt>
                <c:pt idx="767">
                  <c:v>1.7013550139771329E-2</c:v>
                </c:pt>
                <c:pt idx="768">
                  <c:v>1.6624071964692316E-2</c:v>
                </c:pt>
                <c:pt idx="769">
                  <c:v>1.6228216238249459E-2</c:v>
                </c:pt>
                <c:pt idx="770">
                  <c:v>1.5826103508304254E-2</c:v>
                </c:pt>
                <c:pt idx="771">
                  <c:v>1.541785644939983E-2</c:v>
                </c:pt>
                <c:pt idx="772">
                  <c:v>1.5003599882486009E-2</c:v>
                </c:pt>
                <c:pt idx="773">
                  <c:v>1.4583460758514211E-2</c:v>
                </c:pt>
                <c:pt idx="774">
                  <c:v>1.4157568159154548E-2</c:v>
                </c:pt>
                <c:pt idx="775">
                  <c:v>1.3726053271863202E-2</c:v>
                </c:pt>
                <c:pt idx="776">
                  <c:v>1.3289049395745912E-2</c:v>
                </c:pt>
                <c:pt idx="777">
                  <c:v>1.2846691929993307E-2</c:v>
                </c:pt>
                <c:pt idx="778">
                  <c:v>1.2399118350840363E-2</c:v>
                </c:pt>
                <c:pt idx="779">
                  <c:v>1.1946468209216191E-2</c:v>
                </c:pt>
                <c:pt idx="780">
                  <c:v>1.1488883117629601E-2</c:v>
                </c:pt>
                <c:pt idx="781">
                  <c:v>1.1026506723479742E-2</c:v>
                </c:pt>
                <c:pt idx="782">
                  <c:v>1.0559484704450032E-2</c:v>
                </c:pt>
                <c:pt idx="783">
                  <c:v>1.0087964753897428E-2</c:v>
                </c:pt>
                <c:pt idx="784">
                  <c:v>9.6120965419440839E-3</c:v>
                </c:pt>
                <c:pt idx="785">
                  <c:v>9.1320317177522661E-3</c:v>
                </c:pt>
                <c:pt idx="786">
                  <c:v>8.6479238909547319E-3</c:v>
                </c:pt>
                <c:pt idx="787">
                  <c:v>8.1599285763434073E-3</c:v>
                </c:pt>
                <c:pt idx="788">
                  <c:v>7.6682032083394127E-3</c:v>
                </c:pt>
                <c:pt idx="789">
                  <c:v>7.1729070941184449E-3</c:v>
                </c:pt>
                <c:pt idx="790">
                  <c:v>6.6742013951497717E-3</c:v>
                </c:pt>
                <c:pt idx="791">
                  <c:v>6.1722490941603664E-3</c:v>
                </c:pt>
                <c:pt idx="792">
                  <c:v>5.6672149731631042E-3</c:v>
                </c:pt>
                <c:pt idx="793">
                  <c:v>5.1592655771924151E-3</c:v>
                </c:pt>
                <c:pt idx="794">
                  <c:v>4.6485691791391419E-3</c:v>
                </c:pt>
                <c:pt idx="795">
                  <c:v>4.1352957617087445E-3</c:v>
                </c:pt>
                <c:pt idx="796">
                  <c:v>3.6196169591631729E-3</c:v>
                </c:pt>
                <c:pt idx="797">
                  <c:v>3.1017060421232715E-3</c:v>
                </c:pt>
                <c:pt idx="798">
                  <c:v>2.5817378698979299E-3</c:v>
                </c:pt>
                <c:pt idx="799">
                  <c:v>2.0598888442051326E-3</c:v>
                </c:pt>
                <c:pt idx="800">
                  <c:v>1.5363368855469768E-3</c:v>
                </c:pt>
                <c:pt idx="801">
                  <c:v>1.0112613767308896E-3</c:v>
                </c:pt>
                <c:pt idx="802">
                  <c:v>4.8484312020563022E-4</c:v>
                </c:pt>
                <c:pt idx="803">
                  <c:v>6.5008837744913758E-13</c:v>
                </c:pt>
                <c:pt idx="804">
                  <c:v>-4.4001870897990069E-6</c:v>
                </c:pt>
                <c:pt idx="805">
                  <c:v>-2.4709251547468883E-5</c:v>
                </c:pt>
                <c:pt idx="806">
                  <c:v>-1.1836130264432961E-4</c:v>
                </c:pt>
                <c:pt idx="807">
                  <c:v>-6.2095308878017618E-4</c:v>
                </c:pt>
                <c:pt idx="808">
                  <c:v>-1.1503660608952364E-3</c:v>
                </c:pt>
                <c:pt idx="809">
                  <c:v>-1.6803677461277883E-3</c:v>
                </c:pt>
                <c:pt idx="810">
                  <c:v>-2.2107708353940017E-3</c:v>
                </c:pt>
                <c:pt idx="811">
                  <c:v>-2.7413869010306452E-3</c:v>
                </c:pt>
                <c:pt idx="812">
                  <c:v>-3.2720264438162688E-3</c:v>
                </c:pt>
                <c:pt idx="813">
                  <c:v>-3.8024989683792029E-3</c:v>
                </c:pt>
                <c:pt idx="814">
                  <c:v>-4.332613022509875E-3</c:v>
                </c:pt>
                <c:pt idx="815">
                  <c:v>-4.862176257536429E-3</c:v>
                </c:pt>
                <c:pt idx="816">
                  <c:v>-5.3909955094290493E-3</c:v>
                </c:pt>
                <c:pt idx="817">
                  <c:v>-5.9188768420220216E-3</c:v>
                </c:pt>
                <c:pt idx="818">
                  <c:v>-6.4456256125703364E-3</c:v>
                </c:pt>
                <c:pt idx="819">
                  <c:v>-6.9710465562632783E-3</c:v>
                </c:pt>
                <c:pt idx="820">
                  <c:v>-7.4949438284629254E-3</c:v>
                </c:pt>
                <c:pt idx="821">
                  <c:v>-8.0171210910347842E-3</c:v>
                </c:pt>
                <c:pt idx="822">
                  <c:v>-8.5373815805949022E-3</c:v>
                </c:pt>
                <c:pt idx="823">
                  <c:v>-9.0555281692328727E-3</c:v>
                </c:pt>
                <c:pt idx="824">
                  <c:v>-9.5713634507395944E-3</c:v>
                </c:pt>
                <c:pt idx="825">
                  <c:v>-1.0084689807931393E-2</c:v>
                </c:pt>
                <c:pt idx="826">
                  <c:v>-1.0595309493773884E-2</c:v>
                </c:pt>
                <c:pt idx="827">
                  <c:v>-1.1103024705330542E-2</c:v>
                </c:pt>
                <c:pt idx="828">
                  <c:v>-1.1607637656673223E-2</c:v>
                </c:pt>
                <c:pt idx="829">
                  <c:v>-1.2108950672871762E-2</c:v>
                </c:pt>
                <c:pt idx="830">
                  <c:v>-1.2606766259941225E-2</c:v>
                </c:pt>
                <c:pt idx="831">
                  <c:v>-1.3100887188084883E-2</c:v>
                </c:pt>
                <c:pt idx="832">
                  <c:v>-1.3591116580774451E-2</c:v>
                </c:pt>
                <c:pt idx="833">
                  <c:v>-1.4077257999207003E-2</c:v>
                </c:pt>
                <c:pt idx="834">
                  <c:v>-1.4559115513847217E-2</c:v>
                </c:pt>
                <c:pt idx="835">
                  <c:v>-1.5036493816672235E-2</c:v>
                </c:pt>
                <c:pt idx="836">
                  <c:v>-1.5509198286541924E-2</c:v>
                </c:pt>
                <c:pt idx="837">
                  <c:v>-1.5977035086021212E-2</c:v>
                </c:pt>
                <c:pt idx="838">
                  <c:v>-1.643981125004219E-2</c:v>
                </c:pt>
                <c:pt idx="839">
                  <c:v>-1.6897334781303466E-2</c:v>
                </c:pt>
                <c:pt idx="840">
                  <c:v>-1.7349414743544341E-2</c:v>
                </c:pt>
                <c:pt idx="841">
                  <c:v>-1.7795861334704684E-2</c:v>
                </c:pt>
                <c:pt idx="842">
                  <c:v>-1.8236485991722336E-2</c:v>
                </c:pt>
                <c:pt idx="843">
                  <c:v>-1.8671101509976126E-2</c:v>
                </c:pt>
                <c:pt idx="844">
                  <c:v>-1.9099522078393535E-2</c:v>
                </c:pt>
                <c:pt idx="845">
                  <c:v>-1.9521563438733635E-2</c:v>
                </c:pt>
                <c:pt idx="846">
                  <c:v>-1.9937042931607328E-2</c:v>
                </c:pt>
                <c:pt idx="847">
                  <c:v>-2.0345779616049393E-2</c:v>
                </c:pt>
                <c:pt idx="848">
                  <c:v>-2.0747594350187196E-2</c:v>
                </c:pt>
                <c:pt idx="849">
                  <c:v>-2.1142309918217021E-2</c:v>
                </c:pt>
                <c:pt idx="850">
                  <c:v>-2.1529751086044487E-2</c:v>
                </c:pt>
                <c:pt idx="851">
                  <c:v>-2.190974472294073E-2</c:v>
                </c:pt>
                <c:pt idx="852">
                  <c:v>-2.2282119898470516E-2</c:v>
                </c:pt>
                <c:pt idx="853">
                  <c:v>-2.2646707961814391E-2</c:v>
                </c:pt>
                <c:pt idx="854">
                  <c:v>-2.3003342651600065E-2</c:v>
                </c:pt>
                <c:pt idx="855">
                  <c:v>-2.3351860202072711E-2</c:v>
                </c:pt>
                <c:pt idx="856">
                  <c:v>-2.3692099409667398E-2</c:v>
                </c:pt>
                <c:pt idx="857">
                  <c:v>-2.4023901749358367E-2</c:v>
                </c:pt>
                <c:pt idx="858">
                  <c:v>-2.4347111473986691E-2</c:v>
                </c:pt>
                <c:pt idx="859">
                  <c:v>-2.4661575712790169E-2</c:v>
                </c:pt>
                <c:pt idx="860">
                  <c:v>-2.4967144520386057E-2</c:v>
                </c:pt>
                <c:pt idx="861">
                  <c:v>-2.5263671045672949E-2</c:v>
                </c:pt>
                <c:pt idx="862">
                  <c:v>-2.5551011561139481E-2</c:v>
                </c:pt>
                <c:pt idx="863">
                  <c:v>-2.5829025585541468E-2</c:v>
                </c:pt>
                <c:pt idx="864">
                  <c:v>-2.6097575982060292E-2</c:v>
                </c:pt>
                <c:pt idx="865">
                  <c:v>-2.6356529016760364E-2</c:v>
                </c:pt>
                <c:pt idx="866">
                  <c:v>-2.6605754482300799E-2</c:v>
                </c:pt>
                <c:pt idx="867">
                  <c:v>-2.6845125774675946E-2</c:v>
                </c:pt>
                <c:pt idx="868">
                  <c:v>-2.7074519983189885E-2</c:v>
                </c:pt>
                <c:pt idx="869">
                  <c:v>-2.7293817958955552E-2</c:v>
                </c:pt>
                <c:pt idx="870">
                  <c:v>-2.7502904431749541E-2</c:v>
                </c:pt>
                <c:pt idx="871">
                  <c:v>-2.7701668057753183E-2</c:v>
                </c:pt>
                <c:pt idx="872">
                  <c:v>-2.78900015838041E-2</c:v>
                </c:pt>
                <c:pt idx="873">
                  <c:v>-2.8067801777393497E-2</c:v>
                </c:pt>
                <c:pt idx="874">
                  <c:v>-2.8234969663844582E-2</c:v>
                </c:pt>
                <c:pt idx="875">
                  <c:v>-2.8391410519947008E-2</c:v>
                </c:pt>
                <c:pt idx="876">
                  <c:v>-2.8537033949107088E-2</c:v>
                </c:pt>
                <c:pt idx="877">
                  <c:v>-2.8671753998808447E-2</c:v>
                </c:pt>
                <c:pt idx="878">
                  <c:v>-2.8795489181416396E-2</c:v>
                </c:pt>
                <c:pt idx="879">
                  <c:v>-2.8908162587003804E-2</c:v>
                </c:pt>
                <c:pt idx="880">
                  <c:v>-2.9009701989734491E-2</c:v>
                </c:pt>
                <c:pt idx="881">
                  <c:v>-2.910003975231841E-2</c:v>
                </c:pt>
                <c:pt idx="882">
                  <c:v>-2.9179113077361405E-2</c:v>
                </c:pt>
                <c:pt idx="883">
                  <c:v>-2.9246863976800649E-2</c:v>
                </c:pt>
                <c:pt idx="884">
                  <c:v>-2.9303239362113789E-2</c:v>
                </c:pt>
                <c:pt idx="885">
                  <c:v>-2.9348191022406007E-2</c:v>
                </c:pt>
                <c:pt idx="886">
                  <c:v>-2.9381675824039624E-2</c:v>
                </c:pt>
                <c:pt idx="887">
                  <c:v>-2.9403655619572824E-2</c:v>
                </c:pt>
                <c:pt idx="888">
                  <c:v>-2.9414097394010193E-2</c:v>
                </c:pt>
                <c:pt idx="889">
                  <c:v>-2.9414796907189653E-2</c:v>
                </c:pt>
                <c:pt idx="890">
                  <c:v>-2.9414816163819822E-2</c:v>
                </c:pt>
                <c:pt idx="891">
                  <c:v>-2.941489272382115E-2</c:v>
                </c:pt>
                <c:pt idx="892">
                  <c:v>-2.9415037083210246E-2</c:v>
                </c:pt>
                <c:pt idx="893">
                  <c:v>-2.9412352871103109E-2</c:v>
                </c:pt>
                <c:pt idx="894">
                  <c:v>-2.9398667820117071E-2</c:v>
                </c:pt>
                <c:pt idx="895">
                  <c:v>-2.9373375530170703E-2</c:v>
                </c:pt>
                <c:pt idx="896">
                  <c:v>-2.9336464210009995E-2</c:v>
                </c:pt>
                <c:pt idx="897">
                  <c:v>-2.9287927419082146E-2</c:v>
                </c:pt>
                <c:pt idx="898">
                  <c:v>-2.9227764100224731E-2</c:v>
                </c:pt>
                <c:pt idx="899">
                  <c:v>-2.9155978500496411E-2</c:v>
                </c:pt>
                <c:pt idx="900">
                  <c:v>-2.9072580305814208E-2</c:v>
                </c:pt>
                <c:pt idx="901">
                  <c:v>-2.8977584594590232E-2</c:v>
                </c:pt>
                <c:pt idx="902">
                  <c:v>-2.8871011924168823E-2</c:v>
                </c:pt>
                <c:pt idx="903">
                  <c:v>-2.8752888230762153E-2</c:v>
                </c:pt>
                <c:pt idx="904">
                  <c:v>-2.8623245027091647E-2</c:v>
                </c:pt>
                <c:pt idx="905">
                  <c:v>-2.8482119193309629E-2</c:v>
                </c:pt>
                <c:pt idx="906">
                  <c:v>-2.8329553161401667E-2</c:v>
                </c:pt>
                <c:pt idx="907">
                  <c:v>-2.8165594841090675E-2</c:v>
                </c:pt>
                <c:pt idx="908">
                  <c:v>-2.799029762787196E-2</c:v>
                </c:pt>
                <c:pt idx="909">
                  <c:v>-2.7803720403123323E-2</c:v>
                </c:pt>
                <c:pt idx="910">
                  <c:v>-2.7605927492411707E-2</c:v>
                </c:pt>
                <c:pt idx="911">
                  <c:v>-2.7396988733294093E-2</c:v>
                </c:pt>
                <c:pt idx="912">
                  <c:v>-2.7176979369871877E-2</c:v>
                </c:pt>
                <c:pt idx="913">
                  <c:v>-2.694598009030242E-2</c:v>
                </c:pt>
                <c:pt idx="914">
                  <c:v>-2.6704076981452794E-2</c:v>
                </c:pt>
                <c:pt idx="915">
                  <c:v>-2.6451361524781367E-2</c:v>
                </c:pt>
                <c:pt idx="916">
                  <c:v>-2.6187930524659783E-2</c:v>
                </c:pt>
                <c:pt idx="917">
                  <c:v>-2.5913886120102612E-2</c:v>
                </c:pt>
                <c:pt idx="918">
                  <c:v>-2.5629335707265489E-2</c:v>
                </c:pt>
                <c:pt idx="919">
                  <c:v>-2.5334391926362498E-2</c:v>
                </c:pt>
                <c:pt idx="920">
                  <c:v>-2.5029172598917918E-2</c:v>
                </c:pt>
                <c:pt idx="921">
                  <c:v>-2.4713800678667557E-2</c:v>
                </c:pt>
                <c:pt idx="922">
                  <c:v>-2.4388404198261323E-2</c:v>
                </c:pt>
                <c:pt idx="923">
                  <c:v>-2.4053116215009284E-2</c:v>
                </c:pt>
                <c:pt idx="924">
                  <c:v>-2.3708074738749346E-2</c:v>
                </c:pt>
                <c:pt idx="925">
                  <c:v>-2.3353422696880687E-2</c:v>
                </c:pt>
                <c:pt idx="926">
                  <c:v>-2.2989307798409641E-2</c:v>
                </c:pt>
                <c:pt idx="927">
                  <c:v>-2.2615882531823329E-2</c:v>
                </c:pt>
                <c:pt idx="928">
                  <c:v>-2.2233304046657444E-2</c:v>
                </c:pt>
                <c:pt idx="929">
                  <c:v>-2.1841734077452657E-2</c:v>
                </c:pt>
                <c:pt idx="930">
                  <c:v>-2.1441338850463423E-2</c:v>
                </c:pt>
                <c:pt idx="931">
                  <c:v>-2.1032289020760001E-2</c:v>
                </c:pt>
                <c:pt idx="932">
                  <c:v>-2.0614759540721287E-2</c:v>
                </c:pt>
                <c:pt idx="933">
                  <c:v>-2.0188929588029838E-2</c:v>
                </c:pt>
                <c:pt idx="934">
                  <c:v>-1.9754982458974418E-2</c:v>
                </c:pt>
                <c:pt idx="935">
                  <c:v>-1.931310545957976E-2</c:v>
                </c:pt>
                <c:pt idx="936">
                  <c:v>-1.8863489792619023E-2</c:v>
                </c:pt>
                <c:pt idx="937">
                  <c:v>-1.8406330449425187E-2</c:v>
                </c:pt>
                <c:pt idx="938">
                  <c:v>-1.7941826091686482E-2</c:v>
                </c:pt>
                <c:pt idx="939">
                  <c:v>-1.7470178938991741E-2</c:v>
                </c:pt>
                <c:pt idx="940">
                  <c:v>-1.6991594624211875E-2</c:v>
                </c:pt>
                <c:pt idx="941">
                  <c:v>-1.6506282090385918E-2</c:v>
                </c:pt>
                <c:pt idx="942">
                  <c:v>-1.6014453457736815E-2</c:v>
                </c:pt>
                <c:pt idx="943">
                  <c:v>-1.5516323864996392E-2</c:v>
                </c:pt>
                <c:pt idx="944">
                  <c:v>-1.5012111365438188E-2</c:v>
                </c:pt>
                <c:pt idx="945">
                  <c:v>-1.4502036768256257E-2</c:v>
                </c:pt>
                <c:pt idx="946">
                  <c:v>-1.3986323500407287E-2</c:v>
                </c:pt>
                <c:pt idx="947">
                  <c:v>-1.3465197472034071E-2</c:v>
                </c:pt>
                <c:pt idx="948">
                  <c:v>-1.2938886903170875E-2</c:v>
                </c:pt>
                <c:pt idx="949">
                  <c:v>-1.240762221487576E-2</c:v>
                </c:pt>
                <c:pt idx="950">
                  <c:v>-1.1871635829628777E-2</c:v>
                </c:pt>
                <c:pt idx="951">
                  <c:v>-1.1331162064552756E-2</c:v>
                </c:pt>
                <c:pt idx="952">
                  <c:v>-1.0786436931186864E-2</c:v>
                </c:pt>
                <c:pt idx="953">
                  <c:v>-1.0237698005970608E-2</c:v>
                </c:pt>
                <c:pt idx="954">
                  <c:v>-9.6851842765217442E-3</c:v>
                </c:pt>
                <c:pt idx="955">
                  <c:v>-9.129135952490177E-3</c:v>
                </c:pt>
                <c:pt idx="956">
                  <c:v>-8.5697943258076659E-3</c:v>
                </c:pt>
                <c:pt idx="957">
                  <c:v>-8.0074015952404307E-3</c:v>
                </c:pt>
                <c:pt idx="958">
                  <c:v>-7.4422007225271019E-3</c:v>
                </c:pt>
                <c:pt idx="959">
                  <c:v>-6.8744352411398875E-3</c:v>
                </c:pt>
                <c:pt idx="960">
                  <c:v>-6.3043491140107244E-3</c:v>
                </c:pt>
                <c:pt idx="961">
                  <c:v>-5.7321865571454541E-3</c:v>
                </c:pt>
                <c:pt idx="962">
                  <c:v>-5.1581918747062765E-3</c:v>
                </c:pt>
                <c:pt idx="963">
                  <c:v>-4.5826092991401368E-3</c:v>
                </c:pt>
                <c:pt idx="964">
                  <c:v>-4.0056828248904528E-3</c:v>
                </c:pt>
                <c:pt idx="965">
                  <c:v>-3.4276560460847938E-3</c:v>
                </c:pt>
                <c:pt idx="966">
                  <c:v>-2.8487719899059644E-3</c:v>
                </c:pt>
                <c:pt idx="967">
                  <c:v>-2.2692729625448478E-3</c:v>
                </c:pt>
                <c:pt idx="968">
                  <c:v>-1.6894003773311854E-3</c:v>
                </c:pt>
                <c:pt idx="969">
                  <c:v>-1.1093946093680104E-3</c:v>
                </c:pt>
                <c:pt idx="970">
                  <c:v>-5.2949482994045635E-4</c:v>
                </c:pt>
                <c:pt idx="971">
                  <c:v>2.4932193278308561E-13</c:v>
                </c:pt>
                <c:pt idx="972">
                  <c:v>2.4932193278308561E-13</c:v>
                </c:pt>
                <c:pt idx="973">
                  <c:v>2.4932193278308561E-13</c:v>
                </c:pt>
                <c:pt idx="974">
                  <c:v>2.4932193278308561E-13</c:v>
                </c:pt>
                <c:pt idx="975">
                  <c:v>2.4932193278308561E-13</c:v>
                </c:pt>
                <c:pt idx="976">
                  <c:v>2.4932193278308561E-13</c:v>
                </c:pt>
                <c:pt idx="977">
                  <c:v>2.4932193278308561E-13</c:v>
                </c:pt>
                <c:pt idx="978">
                  <c:v>2.4932193278308561E-13</c:v>
                </c:pt>
                <c:pt idx="979">
                  <c:v>2.4932193278308561E-13</c:v>
                </c:pt>
                <c:pt idx="980">
                  <c:v>2.4932193278308561E-13</c:v>
                </c:pt>
                <c:pt idx="981">
                  <c:v>2.4932193278308561E-13</c:v>
                </c:pt>
                <c:pt idx="982">
                  <c:v>2.4932193278308561E-13</c:v>
                </c:pt>
                <c:pt idx="983">
                  <c:v>2.4932193278308561E-13</c:v>
                </c:pt>
                <c:pt idx="984">
                  <c:v>2.4932193278308561E-13</c:v>
                </c:pt>
                <c:pt idx="985">
                  <c:v>2.4932193278308561E-13</c:v>
                </c:pt>
                <c:pt idx="986">
                  <c:v>2.4932193278308561E-13</c:v>
                </c:pt>
                <c:pt idx="987">
                  <c:v>2.4932193278308561E-13</c:v>
                </c:pt>
                <c:pt idx="988">
                  <c:v>2.4932193278308561E-13</c:v>
                </c:pt>
                <c:pt idx="989">
                  <c:v>2.4932193278308561E-13</c:v>
                </c:pt>
                <c:pt idx="990">
                  <c:v>2.4932193278308561E-13</c:v>
                </c:pt>
                <c:pt idx="991">
                  <c:v>2.4932193278308561E-13</c:v>
                </c:pt>
                <c:pt idx="992">
                  <c:v>2.4932193278308561E-13</c:v>
                </c:pt>
                <c:pt idx="993">
                  <c:v>2.4932193278308561E-13</c:v>
                </c:pt>
                <c:pt idx="994">
                  <c:v>2.4932193278308561E-13</c:v>
                </c:pt>
                <c:pt idx="995">
                  <c:v>2.4932193278308561E-13</c:v>
                </c:pt>
                <c:pt idx="996">
                  <c:v>2.4932193278308561E-13</c:v>
                </c:pt>
                <c:pt idx="997">
                  <c:v>2.4932193278308561E-13</c:v>
                </c:pt>
                <c:pt idx="998">
                  <c:v>2.4932193278308561E-13</c:v>
                </c:pt>
                <c:pt idx="999">
                  <c:v>2.4932193278308561E-13</c:v>
                </c:pt>
                <c:pt idx="1000">
                  <c:v>2.4932193278308561E-13</c:v>
                </c:pt>
                <c:pt idx="1001">
                  <c:v>2.4932193278308561E-13</c:v>
                </c:pt>
                <c:pt idx="1002">
                  <c:v>2.4932193278308561E-13</c:v>
                </c:pt>
                <c:pt idx="1003">
                  <c:v>2.4932193278308561E-13</c:v>
                </c:pt>
                <c:pt idx="1004">
                  <c:v>2.4932193278308561E-13</c:v>
                </c:pt>
                <c:pt idx="1005">
                  <c:v>2.4932193278308561E-13</c:v>
                </c:pt>
                <c:pt idx="1006">
                  <c:v>2.4932193278308561E-13</c:v>
                </c:pt>
                <c:pt idx="1007">
                  <c:v>2.4932193278308561E-13</c:v>
                </c:pt>
                <c:pt idx="1008">
                  <c:v>2.4932193278308561E-13</c:v>
                </c:pt>
                <c:pt idx="1009">
                  <c:v>2.4932193278308561E-13</c:v>
                </c:pt>
                <c:pt idx="1010">
                  <c:v>2.4932193278308561E-13</c:v>
                </c:pt>
                <c:pt idx="1011">
                  <c:v>2.4932193278308561E-13</c:v>
                </c:pt>
                <c:pt idx="1012">
                  <c:v>2.4932193278308561E-13</c:v>
                </c:pt>
                <c:pt idx="1013">
                  <c:v>2.4932193278308561E-13</c:v>
                </c:pt>
                <c:pt idx="1014">
                  <c:v>2.4932193278308561E-13</c:v>
                </c:pt>
                <c:pt idx="1015">
                  <c:v>2.4932193278308561E-13</c:v>
                </c:pt>
                <c:pt idx="1016">
                  <c:v>2.4932193278308561E-13</c:v>
                </c:pt>
                <c:pt idx="1017">
                  <c:v>2.4932193278308561E-13</c:v>
                </c:pt>
                <c:pt idx="1018">
                  <c:v>2.4932193278308561E-13</c:v>
                </c:pt>
                <c:pt idx="1019">
                  <c:v>2.4932193278308561E-13</c:v>
                </c:pt>
                <c:pt idx="1020">
                  <c:v>2.4932193278308561E-13</c:v>
                </c:pt>
                <c:pt idx="1021">
                  <c:v>2.4932193278308561E-13</c:v>
                </c:pt>
                <c:pt idx="1022">
                  <c:v>2.4932193278308561E-13</c:v>
                </c:pt>
                <c:pt idx="1023">
                  <c:v>2.4932193278308561E-13</c:v>
                </c:pt>
                <c:pt idx="1024">
                  <c:v>2.4932193278308561E-13</c:v>
                </c:pt>
                <c:pt idx="1025">
                  <c:v>2.4932193278308561E-13</c:v>
                </c:pt>
                <c:pt idx="1026">
                  <c:v>2.4932193278308561E-13</c:v>
                </c:pt>
                <c:pt idx="1027">
                  <c:v>2.4932193278308561E-13</c:v>
                </c:pt>
                <c:pt idx="1028">
                  <c:v>2.4932193278308561E-13</c:v>
                </c:pt>
                <c:pt idx="1029">
                  <c:v>2.4932193278308561E-13</c:v>
                </c:pt>
                <c:pt idx="1030">
                  <c:v>2.4932193278308561E-13</c:v>
                </c:pt>
                <c:pt idx="1031">
                  <c:v>2.4932193278308561E-13</c:v>
                </c:pt>
                <c:pt idx="1032">
                  <c:v>2.4932193278308561E-13</c:v>
                </c:pt>
                <c:pt idx="1033">
                  <c:v>2.4932193278308561E-13</c:v>
                </c:pt>
                <c:pt idx="1034">
                  <c:v>2.4932193278308561E-13</c:v>
                </c:pt>
                <c:pt idx="1035">
                  <c:v>2.4932193278308561E-13</c:v>
                </c:pt>
                <c:pt idx="1036">
                  <c:v>2.4932193278308561E-13</c:v>
                </c:pt>
                <c:pt idx="1037">
                  <c:v>2.4932193278308561E-13</c:v>
                </c:pt>
                <c:pt idx="1038">
                  <c:v>2.4932193278308561E-13</c:v>
                </c:pt>
                <c:pt idx="1039">
                  <c:v>2.4932193278308561E-13</c:v>
                </c:pt>
                <c:pt idx="1040">
                  <c:v>2.4932193278308561E-13</c:v>
                </c:pt>
                <c:pt idx="1041">
                  <c:v>2.4932193278308561E-13</c:v>
                </c:pt>
                <c:pt idx="1042">
                  <c:v>2.4932193278308561E-13</c:v>
                </c:pt>
                <c:pt idx="1043">
                  <c:v>2.4932193278308561E-13</c:v>
                </c:pt>
                <c:pt idx="1044">
                  <c:v>2.4932193278308561E-13</c:v>
                </c:pt>
                <c:pt idx="1045">
                  <c:v>2.4932193278308561E-13</c:v>
                </c:pt>
                <c:pt idx="1046">
                  <c:v>2.4932193278308561E-13</c:v>
                </c:pt>
                <c:pt idx="1047">
                  <c:v>2.4932193278308561E-13</c:v>
                </c:pt>
                <c:pt idx="1048">
                  <c:v>2.4932193278308561E-13</c:v>
                </c:pt>
                <c:pt idx="1049">
                  <c:v>2.4932193278308561E-13</c:v>
                </c:pt>
                <c:pt idx="1050">
                  <c:v>2.4932193278308561E-13</c:v>
                </c:pt>
                <c:pt idx="1051">
                  <c:v>2.4932193278308561E-13</c:v>
                </c:pt>
                <c:pt idx="1052">
                  <c:v>2.4932193278308561E-13</c:v>
                </c:pt>
                <c:pt idx="1053">
                  <c:v>2.4932193278308561E-13</c:v>
                </c:pt>
                <c:pt idx="1054">
                  <c:v>2.4932193278308561E-13</c:v>
                </c:pt>
                <c:pt idx="1055">
                  <c:v>2.4932193278308561E-13</c:v>
                </c:pt>
                <c:pt idx="1056">
                  <c:v>2.4932193278308561E-13</c:v>
                </c:pt>
                <c:pt idx="1057">
                  <c:v>2.4932193278308561E-13</c:v>
                </c:pt>
                <c:pt idx="1058">
                  <c:v>2.4932193278308561E-13</c:v>
                </c:pt>
                <c:pt idx="1059">
                  <c:v>2.4932193278308561E-13</c:v>
                </c:pt>
                <c:pt idx="1060">
                  <c:v>2.4932193278308561E-13</c:v>
                </c:pt>
                <c:pt idx="1061">
                  <c:v>2.4932193278308561E-13</c:v>
                </c:pt>
                <c:pt idx="1062">
                  <c:v>2.4932193278308561E-13</c:v>
                </c:pt>
                <c:pt idx="1063">
                  <c:v>2.4932193278308561E-13</c:v>
                </c:pt>
                <c:pt idx="1064">
                  <c:v>2.4932193278308561E-13</c:v>
                </c:pt>
                <c:pt idx="1065">
                  <c:v>2.4932193278308561E-13</c:v>
                </c:pt>
                <c:pt idx="1066">
                  <c:v>2.4932193278308561E-13</c:v>
                </c:pt>
                <c:pt idx="1067">
                  <c:v>2.4932193278308561E-13</c:v>
                </c:pt>
                <c:pt idx="1068">
                  <c:v>2.4932193278308561E-13</c:v>
                </c:pt>
                <c:pt idx="1069">
                  <c:v>2.4932193278308561E-13</c:v>
                </c:pt>
                <c:pt idx="1070">
                  <c:v>2.4932193278308561E-13</c:v>
                </c:pt>
                <c:pt idx="1071">
                  <c:v>2.4932193278308561E-13</c:v>
                </c:pt>
                <c:pt idx="1072">
                  <c:v>2.4932193278308561E-13</c:v>
                </c:pt>
                <c:pt idx="1073">
                  <c:v>2.4932193278308561E-13</c:v>
                </c:pt>
                <c:pt idx="1074">
                  <c:v>2.4932193278308561E-13</c:v>
                </c:pt>
                <c:pt idx="1075">
                  <c:v>2.4932193278308561E-13</c:v>
                </c:pt>
                <c:pt idx="1076">
                  <c:v>2.4932193278308561E-13</c:v>
                </c:pt>
                <c:pt idx="1077">
                  <c:v>2.4932193278308561E-13</c:v>
                </c:pt>
                <c:pt idx="1078">
                  <c:v>2.4932193278308561E-13</c:v>
                </c:pt>
                <c:pt idx="1079">
                  <c:v>2.4932193278308561E-13</c:v>
                </c:pt>
                <c:pt idx="1080">
                  <c:v>2.4932193278308561E-13</c:v>
                </c:pt>
                <c:pt idx="1081">
                  <c:v>2.4932193278308561E-13</c:v>
                </c:pt>
                <c:pt idx="1082">
                  <c:v>2.4932193278308561E-13</c:v>
                </c:pt>
                <c:pt idx="1083">
                  <c:v>2.4932193278308561E-13</c:v>
                </c:pt>
                <c:pt idx="1084">
                  <c:v>2.4932193278308561E-13</c:v>
                </c:pt>
                <c:pt idx="1085">
                  <c:v>2.4932193278308561E-13</c:v>
                </c:pt>
                <c:pt idx="1086">
                  <c:v>2.4932193278308561E-13</c:v>
                </c:pt>
                <c:pt idx="1087">
                  <c:v>2.4932193278308561E-13</c:v>
                </c:pt>
                <c:pt idx="1088">
                  <c:v>2.4932193278308561E-13</c:v>
                </c:pt>
                <c:pt idx="1089">
                  <c:v>2.4932193278308561E-13</c:v>
                </c:pt>
                <c:pt idx="1090">
                  <c:v>2.4932193278308561E-13</c:v>
                </c:pt>
                <c:pt idx="1091">
                  <c:v>2.4932193278308561E-13</c:v>
                </c:pt>
                <c:pt idx="1092">
                  <c:v>2.4932193278308561E-13</c:v>
                </c:pt>
                <c:pt idx="1093">
                  <c:v>2.4932193278308561E-13</c:v>
                </c:pt>
                <c:pt idx="1094">
                  <c:v>2.4932193278308561E-13</c:v>
                </c:pt>
                <c:pt idx="1095">
                  <c:v>2.4932193278308561E-13</c:v>
                </c:pt>
                <c:pt idx="1096">
                  <c:v>2.4932193278308561E-13</c:v>
                </c:pt>
                <c:pt idx="1097">
                  <c:v>2.4932193278308561E-13</c:v>
                </c:pt>
                <c:pt idx="1098">
                  <c:v>2.4932193278308561E-13</c:v>
                </c:pt>
                <c:pt idx="1099">
                  <c:v>2.4932193278308561E-13</c:v>
                </c:pt>
                <c:pt idx="1100">
                  <c:v>2.4932193278308561E-13</c:v>
                </c:pt>
                <c:pt idx="1101">
                  <c:v>2.4932193278308561E-13</c:v>
                </c:pt>
                <c:pt idx="1102">
                  <c:v>2.4932193278308561E-13</c:v>
                </c:pt>
                <c:pt idx="1103">
                  <c:v>2.4932193278308561E-13</c:v>
                </c:pt>
                <c:pt idx="1104">
                  <c:v>2.4932193278308561E-13</c:v>
                </c:pt>
                <c:pt idx="1105">
                  <c:v>2.4932193278308561E-13</c:v>
                </c:pt>
                <c:pt idx="1106">
                  <c:v>2.4932193278308561E-13</c:v>
                </c:pt>
                <c:pt idx="1107">
                  <c:v>2.4932193278308561E-13</c:v>
                </c:pt>
                <c:pt idx="1108">
                  <c:v>2.4932193278308561E-13</c:v>
                </c:pt>
                <c:pt idx="1109">
                  <c:v>2.4932193278308561E-13</c:v>
                </c:pt>
                <c:pt idx="1110">
                  <c:v>2.4932193278308561E-13</c:v>
                </c:pt>
                <c:pt idx="1111">
                  <c:v>2.4932193278308561E-13</c:v>
                </c:pt>
                <c:pt idx="1112">
                  <c:v>2.4932193278308561E-13</c:v>
                </c:pt>
                <c:pt idx="1113">
                  <c:v>2.4932193278308561E-13</c:v>
                </c:pt>
                <c:pt idx="1114">
                  <c:v>2.4932193278308561E-13</c:v>
                </c:pt>
                <c:pt idx="1115">
                  <c:v>2.4932193278308561E-13</c:v>
                </c:pt>
                <c:pt idx="1116">
                  <c:v>2.4932193278308561E-13</c:v>
                </c:pt>
                <c:pt idx="1117">
                  <c:v>2.4932193278308561E-13</c:v>
                </c:pt>
                <c:pt idx="1118">
                  <c:v>2.4932193278308561E-13</c:v>
                </c:pt>
                <c:pt idx="1119">
                  <c:v>2.4932193278308561E-13</c:v>
                </c:pt>
                <c:pt idx="1120">
                  <c:v>2.4932193278308561E-13</c:v>
                </c:pt>
                <c:pt idx="1121">
                  <c:v>2.4932193278308561E-13</c:v>
                </c:pt>
                <c:pt idx="1122">
                  <c:v>2.4932193278308561E-13</c:v>
                </c:pt>
                <c:pt idx="1123">
                  <c:v>2.4932193278308561E-13</c:v>
                </c:pt>
                <c:pt idx="1124">
                  <c:v>2.4932193278308561E-13</c:v>
                </c:pt>
                <c:pt idx="1125">
                  <c:v>2.4932193278308561E-13</c:v>
                </c:pt>
                <c:pt idx="1126">
                  <c:v>2.4932193278308561E-13</c:v>
                </c:pt>
                <c:pt idx="1127">
                  <c:v>2.4932193278308561E-13</c:v>
                </c:pt>
                <c:pt idx="1128">
                  <c:v>2.4932193278308561E-13</c:v>
                </c:pt>
                <c:pt idx="1129">
                  <c:v>2.4932193278308561E-13</c:v>
                </c:pt>
                <c:pt idx="1130">
                  <c:v>2.4932193278308561E-13</c:v>
                </c:pt>
                <c:pt idx="1131">
                  <c:v>2.4932193278308561E-13</c:v>
                </c:pt>
                <c:pt idx="1132">
                  <c:v>2.4932193278308561E-13</c:v>
                </c:pt>
                <c:pt idx="1133">
                  <c:v>2.4932193278308561E-13</c:v>
                </c:pt>
                <c:pt idx="1134">
                  <c:v>2.4932193278308561E-13</c:v>
                </c:pt>
                <c:pt idx="1135">
                  <c:v>2.4932193278308561E-13</c:v>
                </c:pt>
                <c:pt idx="1136">
                  <c:v>2.4932193278308561E-13</c:v>
                </c:pt>
                <c:pt idx="1137">
                  <c:v>2.4932193278308561E-13</c:v>
                </c:pt>
                <c:pt idx="1138">
                  <c:v>2.4932193278308561E-13</c:v>
                </c:pt>
                <c:pt idx="1139">
                  <c:v>2.4932193278308561E-13</c:v>
                </c:pt>
                <c:pt idx="1140">
                  <c:v>2.4932193278308561E-13</c:v>
                </c:pt>
                <c:pt idx="1141">
                  <c:v>2.4932193278308561E-13</c:v>
                </c:pt>
                <c:pt idx="1142">
                  <c:v>2.4932193278308561E-13</c:v>
                </c:pt>
                <c:pt idx="1143">
                  <c:v>2.4932193278308561E-13</c:v>
                </c:pt>
                <c:pt idx="1144">
                  <c:v>2.4932193278308561E-13</c:v>
                </c:pt>
                <c:pt idx="1145">
                  <c:v>2.4932193278308561E-13</c:v>
                </c:pt>
                <c:pt idx="1146">
                  <c:v>2.4932193278308561E-13</c:v>
                </c:pt>
                <c:pt idx="1147">
                  <c:v>2.4932193278308561E-13</c:v>
                </c:pt>
                <c:pt idx="1148">
                  <c:v>2.4932193278308561E-13</c:v>
                </c:pt>
                <c:pt idx="1149">
                  <c:v>2.4932193278308561E-13</c:v>
                </c:pt>
                <c:pt idx="1150">
                  <c:v>2.4932193278308561E-13</c:v>
                </c:pt>
                <c:pt idx="1151">
                  <c:v>2.4932193278308561E-13</c:v>
                </c:pt>
                <c:pt idx="1152">
                  <c:v>2.4932193278308561E-13</c:v>
                </c:pt>
                <c:pt idx="1153">
                  <c:v>2.4932193278308561E-13</c:v>
                </c:pt>
                <c:pt idx="1154">
                  <c:v>2.4932193278308561E-13</c:v>
                </c:pt>
                <c:pt idx="1155">
                  <c:v>2.4932193278308561E-13</c:v>
                </c:pt>
                <c:pt idx="1156">
                  <c:v>2.4932193278308561E-13</c:v>
                </c:pt>
                <c:pt idx="1157">
                  <c:v>2.4932193278308561E-13</c:v>
                </c:pt>
                <c:pt idx="1158">
                  <c:v>2.4932193278308561E-13</c:v>
                </c:pt>
                <c:pt idx="1159">
                  <c:v>2.4932193278308561E-13</c:v>
                </c:pt>
                <c:pt idx="1160">
                  <c:v>2.4932193278308561E-13</c:v>
                </c:pt>
                <c:pt idx="1161">
                  <c:v>2.4932193278308561E-13</c:v>
                </c:pt>
                <c:pt idx="1162">
                  <c:v>2.4932193278308561E-13</c:v>
                </c:pt>
                <c:pt idx="1163">
                  <c:v>2.4932193278308561E-13</c:v>
                </c:pt>
                <c:pt idx="1164">
                  <c:v>2.4932193278308561E-13</c:v>
                </c:pt>
                <c:pt idx="1165">
                  <c:v>2.4932193278308561E-13</c:v>
                </c:pt>
                <c:pt idx="1166">
                  <c:v>2.4932193278308561E-13</c:v>
                </c:pt>
                <c:pt idx="1167">
                  <c:v>2.4932193278308561E-13</c:v>
                </c:pt>
                <c:pt idx="1168">
                  <c:v>2.4932193278308561E-13</c:v>
                </c:pt>
                <c:pt idx="1169">
                  <c:v>2.4932193278308561E-13</c:v>
                </c:pt>
                <c:pt idx="1170">
                  <c:v>2.4932193278308561E-13</c:v>
                </c:pt>
                <c:pt idx="1171">
                  <c:v>2.4932193278308561E-13</c:v>
                </c:pt>
                <c:pt idx="1172">
                  <c:v>2.4932193278308561E-13</c:v>
                </c:pt>
                <c:pt idx="1173">
                  <c:v>2.4932193278308561E-13</c:v>
                </c:pt>
                <c:pt idx="1174">
                  <c:v>2.4932193278308561E-13</c:v>
                </c:pt>
                <c:pt idx="1175">
                  <c:v>2.4932193278308561E-13</c:v>
                </c:pt>
                <c:pt idx="1176">
                  <c:v>2.4932193278308561E-13</c:v>
                </c:pt>
                <c:pt idx="1177">
                  <c:v>2.4932193278308561E-13</c:v>
                </c:pt>
                <c:pt idx="1178">
                  <c:v>2.4932193278308561E-13</c:v>
                </c:pt>
                <c:pt idx="1179">
                  <c:v>2.4932193278308561E-13</c:v>
                </c:pt>
                <c:pt idx="1180">
                  <c:v>2.4932193278308561E-13</c:v>
                </c:pt>
                <c:pt idx="1181">
                  <c:v>2.4932193278308561E-13</c:v>
                </c:pt>
                <c:pt idx="1182">
                  <c:v>2.4932193278308561E-13</c:v>
                </c:pt>
                <c:pt idx="1183">
                  <c:v>2.4932193278308561E-13</c:v>
                </c:pt>
                <c:pt idx="1184">
                  <c:v>2.4932193278308561E-13</c:v>
                </c:pt>
                <c:pt idx="1185">
                  <c:v>2.4932193278308561E-13</c:v>
                </c:pt>
                <c:pt idx="1186">
                  <c:v>2.4932193278308561E-13</c:v>
                </c:pt>
                <c:pt idx="1187">
                  <c:v>2.4932193278308561E-13</c:v>
                </c:pt>
                <c:pt idx="1188">
                  <c:v>2.4932193278308561E-13</c:v>
                </c:pt>
                <c:pt idx="1189">
                  <c:v>2.4932193278308561E-13</c:v>
                </c:pt>
                <c:pt idx="1190">
                  <c:v>2.4932193278308561E-13</c:v>
                </c:pt>
                <c:pt idx="1191">
                  <c:v>2.4932193278308561E-13</c:v>
                </c:pt>
                <c:pt idx="1192">
                  <c:v>2.4932193278308561E-13</c:v>
                </c:pt>
                <c:pt idx="1193">
                  <c:v>2.4932193278308561E-13</c:v>
                </c:pt>
                <c:pt idx="1194">
                  <c:v>2.4932193278308561E-13</c:v>
                </c:pt>
                <c:pt idx="1195">
                  <c:v>2.4932193278308561E-13</c:v>
                </c:pt>
                <c:pt idx="1196">
                  <c:v>2.4932193278308561E-13</c:v>
                </c:pt>
                <c:pt idx="1197">
                  <c:v>2.4932193278308561E-13</c:v>
                </c:pt>
                <c:pt idx="1198">
                  <c:v>2.4932193278308561E-13</c:v>
                </c:pt>
                <c:pt idx="1199">
                  <c:v>2.4932193278308561E-13</c:v>
                </c:pt>
                <c:pt idx="1200">
                  <c:v>2.4932193278308561E-13</c:v>
                </c:pt>
                <c:pt idx="1201">
                  <c:v>2.4932193278308561E-13</c:v>
                </c:pt>
                <c:pt idx="1202">
                  <c:v>2.4932193278308561E-13</c:v>
                </c:pt>
                <c:pt idx="1203">
                  <c:v>2.4932193278308561E-13</c:v>
                </c:pt>
                <c:pt idx="1204">
                  <c:v>2.4932193278308561E-13</c:v>
                </c:pt>
                <c:pt idx="1205">
                  <c:v>2.4932193278308561E-13</c:v>
                </c:pt>
                <c:pt idx="1206">
                  <c:v>2.4932193278308561E-13</c:v>
                </c:pt>
                <c:pt idx="1207">
                  <c:v>2.4932193278308561E-13</c:v>
                </c:pt>
                <c:pt idx="1208">
                  <c:v>2.4932193278308561E-13</c:v>
                </c:pt>
                <c:pt idx="1209">
                  <c:v>2.4932193278308561E-13</c:v>
                </c:pt>
                <c:pt idx="1210">
                  <c:v>2.4932193278308561E-13</c:v>
                </c:pt>
                <c:pt idx="1211">
                  <c:v>2.4932193278308561E-13</c:v>
                </c:pt>
                <c:pt idx="1212">
                  <c:v>2.4932193278308561E-13</c:v>
                </c:pt>
                <c:pt idx="1213">
                  <c:v>2.4932193278308561E-13</c:v>
                </c:pt>
                <c:pt idx="1214">
                  <c:v>2.4932193278308561E-13</c:v>
                </c:pt>
                <c:pt idx="1215">
                  <c:v>2.4932193278308561E-13</c:v>
                </c:pt>
                <c:pt idx="1216">
                  <c:v>2.4932193278308561E-13</c:v>
                </c:pt>
                <c:pt idx="1217">
                  <c:v>2.4932193278308561E-13</c:v>
                </c:pt>
                <c:pt idx="1218">
                  <c:v>2.4932193278308561E-13</c:v>
                </c:pt>
                <c:pt idx="1219">
                  <c:v>2.4932193278308561E-13</c:v>
                </c:pt>
                <c:pt idx="1220">
                  <c:v>2.4932193278308561E-13</c:v>
                </c:pt>
                <c:pt idx="1221">
                  <c:v>2.4932193278308561E-13</c:v>
                </c:pt>
                <c:pt idx="1222">
                  <c:v>2.4932193278308561E-13</c:v>
                </c:pt>
                <c:pt idx="1223">
                  <c:v>2.4932193278308561E-13</c:v>
                </c:pt>
                <c:pt idx="1224">
                  <c:v>2.4932193278308561E-13</c:v>
                </c:pt>
                <c:pt idx="1225">
                  <c:v>2.4932193278308561E-13</c:v>
                </c:pt>
                <c:pt idx="1226">
                  <c:v>2.4932193278308561E-13</c:v>
                </c:pt>
                <c:pt idx="1227">
                  <c:v>2.4932193278308561E-13</c:v>
                </c:pt>
                <c:pt idx="1228">
                  <c:v>2.4932193278308561E-13</c:v>
                </c:pt>
                <c:pt idx="1229">
                  <c:v>2.4932193278308561E-13</c:v>
                </c:pt>
                <c:pt idx="1230">
                  <c:v>2.4932193278308561E-13</c:v>
                </c:pt>
                <c:pt idx="1231">
                  <c:v>2.4932193278308561E-13</c:v>
                </c:pt>
                <c:pt idx="1232">
                  <c:v>2.4932193278308561E-13</c:v>
                </c:pt>
                <c:pt idx="1233">
                  <c:v>2.4932193278308561E-13</c:v>
                </c:pt>
                <c:pt idx="1234">
                  <c:v>2.4932193278308561E-13</c:v>
                </c:pt>
                <c:pt idx="1235">
                  <c:v>2.4932193278308561E-13</c:v>
                </c:pt>
                <c:pt idx="1236">
                  <c:v>2.4932193278308561E-13</c:v>
                </c:pt>
                <c:pt idx="1237">
                  <c:v>2.4932193278308561E-13</c:v>
                </c:pt>
                <c:pt idx="1238">
                  <c:v>2.4932193278308561E-13</c:v>
                </c:pt>
                <c:pt idx="1239">
                  <c:v>2.4932193278308561E-13</c:v>
                </c:pt>
                <c:pt idx="1240">
                  <c:v>2.4932193278308561E-13</c:v>
                </c:pt>
                <c:pt idx="1241">
                  <c:v>2.4932193278308561E-13</c:v>
                </c:pt>
                <c:pt idx="1242">
                  <c:v>2.4932193278308561E-13</c:v>
                </c:pt>
                <c:pt idx="1243">
                  <c:v>2.4932193278308561E-13</c:v>
                </c:pt>
                <c:pt idx="1244">
                  <c:v>2.4932193278308561E-13</c:v>
                </c:pt>
                <c:pt idx="1245">
                  <c:v>2.4932193278308561E-13</c:v>
                </c:pt>
                <c:pt idx="1246">
                  <c:v>2.4932193278308561E-13</c:v>
                </c:pt>
                <c:pt idx="1247">
                  <c:v>2.4932193278308561E-13</c:v>
                </c:pt>
                <c:pt idx="1248">
                  <c:v>2.4932193278308561E-13</c:v>
                </c:pt>
                <c:pt idx="1249">
                  <c:v>2.4932193278308561E-13</c:v>
                </c:pt>
                <c:pt idx="1250">
                  <c:v>2.4932193278308561E-13</c:v>
                </c:pt>
                <c:pt idx="1251">
                  <c:v>2.4932193278308561E-13</c:v>
                </c:pt>
                <c:pt idx="1252">
                  <c:v>2.4932193278308561E-13</c:v>
                </c:pt>
                <c:pt idx="1253">
                  <c:v>2.4932193278308561E-13</c:v>
                </c:pt>
                <c:pt idx="1254">
                  <c:v>2.4932193278308561E-13</c:v>
                </c:pt>
                <c:pt idx="1255">
                  <c:v>2.4932193278308561E-13</c:v>
                </c:pt>
                <c:pt idx="1256">
                  <c:v>2.4932193278308561E-13</c:v>
                </c:pt>
                <c:pt idx="1257">
                  <c:v>2.4932193278308561E-13</c:v>
                </c:pt>
                <c:pt idx="1258">
                  <c:v>2.4932193278308561E-13</c:v>
                </c:pt>
                <c:pt idx="1259">
                  <c:v>2.4932193278308561E-13</c:v>
                </c:pt>
                <c:pt idx="1260">
                  <c:v>2.4932193278308561E-13</c:v>
                </c:pt>
                <c:pt idx="1261">
                  <c:v>2.4932193278308561E-13</c:v>
                </c:pt>
                <c:pt idx="1262">
                  <c:v>2.4932193278308561E-13</c:v>
                </c:pt>
                <c:pt idx="1263">
                  <c:v>2.4932193278308561E-13</c:v>
                </c:pt>
                <c:pt idx="1264">
                  <c:v>2.4932193278308561E-13</c:v>
                </c:pt>
                <c:pt idx="1265">
                  <c:v>2.4932193278308561E-13</c:v>
                </c:pt>
                <c:pt idx="1266">
                  <c:v>2.4932193278308561E-13</c:v>
                </c:pt>
                <c:pt idx="1267">
                  <c:v>2.4932193278308561E-13</c:v>
                </c:pt>
                <c:pt idx="1268">
                  <c:v>2.4932193278308561E-13</c:v>
                </c:pt>
                <c:pt idx="1269">
                  <c:v>2.4932193278308561E-13</c:v>
                </c:pt>
                <c:pt idx="1270">
                  <c:v>2.4932193278308561E-13</c:v>
                </c:pt>
                <c:pt idx="1271">
                  <c:v>2.4932193278308561E-13</c:v>
                </c:pt>
                <c:pt idx="1272">
                  <c:v>2.4932193278308561E-13</c:v>
                </c:pt>
                <c:pt idx="1273">
                  <c:v>2.4932193278308561E-13</c:v>
                </c:pt>
                <c:pt idx="1274">
                  <c:v>2.4932193278308561E-13</c:v>
                </c:pt>
                <c:pt idx="1275">
                  <c:v>2.4932193278308561E-13</c:v>
                </c:pt>
                <c:pt idx="1276">
                  <c:v>2.4932193278308561E-13</c:v>
                </c:pt>
                <c:pt idx="1277">
                  <c:v>2.4932193278308561E-13</c:v>
                </c:pt>
                <c:pt idx="1278">
                  <c:v>2.4932193278308561E-13</c:v>
                </c:pt>
                <c:pt idx="1279">
                  <c:v>2.4932193278308561E-13</c:v>
                </c:pt>
                <c:pt idx="1280">
                  <c:v>2.4932193278308561E-13</c:v>
                </c:pt>
                <c:pt idx="1281">
                  <c:v>2.4932193278308561E-13</c:v>
                </c:pt>
                <c:pt idx="1282">
                  <c:v>2.4932193278308561E-13</c:v>
                </c:pt>
                <c:pt idx="1283">
                  <c:v>2.4932193278308561E-13</c:v>
                </c:pt>
                <c:pt idx="1284">
                  <c:v>2.4932193278308561E-13</c:v>
                </c:pt>
                <c:pt idx="1285">
                  <c:v>2.4932193278308561E-13</c:v>
                </c:pt>
                <c:pt idx="1286">
                  <c:v>2.4932193278308561E-13</c:v>
                </c:pt>
                <c:pt idx="1287">
                  <c:v>2.4932193278308561E-13</c:v>
                </c:pt>
                <c:pt idx="1288">
                  <c:v>2.4932193278308561E-13</c:v>
                </c:pt>
                <c:pt idx="1289">
                  <c:v>2.4932193278308561E-13</c:v>
                </c:pt>
                <c:pt idx="1290">
                  <c:v>2.4932193278308561E-13</c:v>
                </c:pt>
                <c:pt idx="1291">
                  <c:v>2.4932193278308561E-13</c:v>
                </c:pt>
                <c:pt idx="1292">
                  <c:v>2.4932193278308561E-13</c:v>
                </c:pt>
                <c:pt idx="1293">
                  <c:v>2.4932193278308561E-13</c:v>
                </c:pt>
                <c:pt idx="1294">
                  <c:v>2.4932193278308561E-13</c:v>
                </c:pt>
                <c:pt idx="1295">
                  <c:v>2.4932193278308561E-13</c:v>
                </c:pt>
                <c:pt idx="1296">
                  <c:v>2.4932193278308561E-13</c:v>
                </c:pt>
                <c:pt idx="1297">
                  <c:v>2.4932193278308561E-13</c:v>
                </c:pt>
                <c:pt idx="1298">
                  <c:v>2.4932193278308561E-13</c:v>
                </c:pt>
                <c:pt idx="1299">
                  <c:v>2.4932193278308561E-13</c:v>
                </c:pt>
                <c:pt idx="1300">
                  <c:v>2.4932193278308561E-13</c:v>
                </c:pt>
                <c:pt idx="1301">
                  <c:v>2.4932193278308561E-13</c:v>
                </c:pt>
                <c:pt idx="1302">
                  <c:v>2.4932193278308561E-13</c:v>
                </c:pt>
                <c:pt idx="1303">
                  <c:v>2.4932193278308561E-13</c:v>
                </c:pt>
                <c:pt idx="1304">
                  <c:v>2.4932193278308561E-13</c:v>
                </c:pt>
                <c:pt idx="1305">
                  <c:v>2.4932193278308561E-13</c:v>
                </c:pt>
                <c:pt idx="1306">
                  <c:v>2.4932193278308561E-13</c:v>
                </c:pt>
                <c:pt idx="1307">
                  <c:v>2.4932193278308561E-13</c:v>
                </c:pt>
                <c:pt idx="1308">
                  <c:v>2.4932193278308561E-13</c:v>
                </c:pt>
                <c:pt idx="1309">
                  <c:v>2.4932193278308561E-13</c:v>
                </c:pt>
                <c:pt idx="1310">
                  <c:v>2.4932193278308561E-13</c:v>
                </c:pt>
                <c:pt idx="1311">
                  <c:v>2.4932193278308561E-13</c:v>
                </c:pt>
                <c:pt idx="1312">
                  <c:v>2.4932193278308561E-13</c:v>
                </c:pt>
                <c:pt idx="1313">
                  <c:v>2.4932193278308561E-13</c:v>
                </c:pt>
                <c:pt idx="1314">
                  <c:v>2.4932193278308561E-13</c:v>
                </c:pt>
                <c:pt idx="1315">
                  <c:v>2.4932193278308561E-13</c:v>
                </c:pt>
                <c:pt idx="1316">
                  <c:v>2.4932193278308561E-13</c:v>
                </c:pt>
                <c:pt idx="1317">
                  <c:v>2.4932193278308561E-13</c:v>
                </c:pt>
                <c:pt idx="1318">
                  <c:v>2.4932193278308561E-13</c:v>
                </c:pt>
                <c:pt idx="1319">
                  <c:v>2.4932193278308561E-13</c:v>
                </c:pt>
                <c:pt idx="1320">
                  <c:v>2.4932193278308561E-13</c:v>
                </c:pt>
                <c:pt idx="1321">
                  <c:v>2.4932193278308561E-13</c:v>
                </c:pt>
                <c:pt idx="1322">
                  <c:v>2.4932193278308561E-13</c:v>
                </c:pt>
                <c:pt idx="1323">
                  <c:v>2.4932193278308561E-13</c:v>
                </c:pt>
                <c:pt idx="1324">
                  <c:v>2.4932193278308561E-13</c:v>
                </c:pt>
                <c:pt idx="1325">
                  <c:v>2.4932193278308561E-13</c:v>
                </c:pt>
                <c:pt idx="1326">
                  <c:v>2.4932193278308561E-13</c:v>
                </c:pt>
                <c:pt idx="1327">
                  <c:v>2.4932193278308561E-13</c:v>
                </c:pt>
                <c:pt idx="1328">
                  <c:v>2.4932193278308561E-13</c:v>
                </c:pt>
                <c:pt idx="1329">
                  <c:v>2.4932193278308561E-13</c:v>
                </c:pt>
                <c:pt idx="1330">
                  <c:v>2.4932193278308561E-13</c:v>
                </c:pt>
                <c:pt idx="1331">
                  <c:v>2.4932193278308561E-13</c:v>
                </c:pt>
                <c:pt idx="1332">
                  <c:v>2.4932193278308561E-13</c:v>
                </c:pt>
                <c:pt idx="1333">
                  <c:v>2.4932193278308561E-13</c:v>
                </c:pt>
                <c:pt idx="1334">
                  <c:v>2.4932193278308561E-13</c:v>
                </c:pt>
                <c:pt idx="1335">
                  <c:v>2.4932193278308561E-13</c:v>
                </c:pt>
                <c:pt idx="1336">
                  <c:v>2.4932193278308561E-13</c:v>
                </c:pt>
                <c:pt idx="1337">
                  <c:v>2.4932193278308561E-13</c:v>
                </c:pt>
                <c:pt idx="1338">
                  <c:v>2.4932193278308561E-13</c:v>
                </c:pt>
                <c:pt idx="1339">
                  <c:v>2.4932193278308561E-13</c:v>
                </c:pt>
                <c:pt idx="1340">
                  <c:v>2.4932193278308561E-13</c:v>
                </c:pt>
                <c:pt idx="1341">
                  <c:v>2.4932193278308561E-13</c:v>
                </c:pt>
                <c:pt idx="1342">
                  <c:v>2.4932193278308561E-13</c:v>
                </c:pt>
                <c:pt idx="1343">
                  <c:v>2.4932193278308561E-13</c:v>
                </c:pt>
                <c:pt idx="1344">
                  <c:v>2.4932193278308561E-13</c:v>
                </c:pt>
                <c:pt idx="1345">
                  <c:v>2.4932193278308561E-13</c:v>
                </c:pt>
                <c:pt idx="1346">
                  <c:v>2.4932193278308561E-13</c:v>
                </c:pt>
                <c:pt idx="1347">
                  <c:v>2.4932193278308561E-13</c:v>
                </c:pt>
                <c:pt idx="1348">
                  <c:v>2.4932193278308561E-13</c:v>
                </c:pt>
                <c:pt idx="1349">
                  <c:v>2.4932193278308561E-13</c:v>
                </c:pt>
                <c:pt idx="1350">
                  <c:v>2.4932193278308561E-13</c:v>
                </c:pt>
                <c:pt idx="1351">
                  <c:v>2.4932193278308561E-13</c:v>
                </c:pt>
                <c:pt idx="1352">
                  <c:v>2.4932193278308561E-13</c:v>
                </c:pt>
                <c:pt idx="1353">
                  <c:v>2.4932193278308561E-13</c:v>
                </c:pt>
                <c:pt idx="1354">
                  <c:v>2.4932193278308561E-13</c:v>
                </c:pt>
                <c:pt idx="1355">
                  <c:v>2.4932193278308561E-13</c:v>
                </c:pt>
                <c:pt idx="1356">
                  <c:v>2.4932193278308561E-13</c:v>
                </c:pt>
                <c:pt idx="1357">
                  <c:v>2.4932193278308561E-13</c:v>
                </c:pt>
                <c:pt idx="1358">
                  <c:v>2.4932193278308561E-13</c:v>
                </c:pt>
                <c:pt idx="1359">
                  <c:v>2.4932193278308561E-13</c:v>
                </c:pt>
                <c:pt idx="1360">
                  <c:v>2.4932193278308561E-13</c:v>
                </c:pt>
                <c:pt idx="1361">
                  <c:v>2.4932193278308561E-13</c:v>
                </c:pt>
                <c:pt idx="1362">
                  <c:v>2.4932193278308561E-13</c:v>
                </c:pt>
                <c:pt idx="1363">
                  <c:v>2.4932193278308561E-13</c:v>
                </c:pt>
                <c:pt idx="1364">
                  <c:v>2.4932193278308561E-13</c:v>
                </c:pt>
                <c:pt idx="1365">
                  <c:v>2.4932193278308561E-13</c:v>
                </c:pt>
                <c:pt idx="1366">
                  <c:v>2.4932193278308561E-13</c:v>
                </c:pt>
                <c:pt idx="1367">
                  <c:v>2.4932193278308561E-13</c:v>
                </c:pt>
                <c:pt idx="1368">
                  <c:v>2.4932193278308561E-13</c:v>
                </c:pt>
                <c:pt idx="1369">
                  <c:v>2.4932193278308561E-13</c:v>
                </c:pt>
                <c:pt idx="1370">
                  <c:v>2.4932193278308561E-13</c:v>
                </c:pt>
                <c:pt idx="1371">
                  <c:v>2.4932193278308561E-13</c:v>
                </c:pt>
                <c:pt idx="1372">
                  <c:v>2.4932193278308561E-13</c:v>
                </c:pt>
                <c:pt idx="1373">
                  <c:v>2.4932193278308561E-13</c:v>
                </c:pt>
                <c:pt idx="1374">
                  <c:v>2.4932193278308561E-13</c:v>
                </c:pt>
                <c:pt idx="1375">
                  <c:v>2.4932193278308561E-13</c:v>
                </c:pt>
                <c:pt idx="1376">
                  <c:v>2.4932193278308561E-13</c:v>
                </c:pt>
                <c:pt idx="1377">
                  <c:v>2.4932193278308561E-13</c:v>
                </c:pt>
                <c:pt idx="1378">
                  <c:v>2.4932193278308561E-13</c:v>
                </c:pt>
                <c:pt idx="1379">
                  <c:v>2.4932193278308561E-13</c:v>
                </c:pt>
                <c:pt idx="1380">
                  <c:v>2.4932193278308561E-13</c:v>
                </c:pt>
                <c:pt idx="1381">
                  <c:v>2.4932193278308561E-13</c:v>
                </c:pt>
                <c:pt idx="1382">
                  <c:v>2.4932193278308561E-13</c:v>
                </c:pt>
                <c:pt idx="1383">
                  <c:v>2.4932193278308561E-13</c:v>
                </c:pt>
                <c:pt idx="1384">
                  <c:v>2.4932193278308561E-13</c:v>
                </c:pt>
                <c:pt idx="1385">
                  <c:v>2.4932193278308561E-13</c:v>
                </c:pt>
                <c:pt idx="1386">
                  <c:v>2.4932193278308561E-13</c:v>
                </c:pt>
                <c:pt idx="1387">
                  <c:v>2.4932193278308561E-13</c:v>
                </c:pt>
                <c:pt idx="1388">
                  <c:v>2.4932193278308561E-13</c:v>
                </c:pt>
                <c:pt idx="1389">
                  <c:v>2.4932193278308561E-13</c:v>
                </c:pt>
                <c:pt idx="1390">
                  <c:v>2.4932193278308561E-13</c:v>
                </c:pt>
                <c:pt idx="1391">
                  <c:v>2.4932193278308561E-13</c:v>
                </c:pt>
                <c:pt idx="1392">
                  <c:v>2.4932193278308561E-13</c:v>
                </c:pt>
                <c:pt idx="1393">
                  <c:v>2.4932193278308561E-13</c:v>
                </c:pt>
                <c:pt idx="1394">
                  <c:v>2.4932193278308561E-13</c:v>
                </c:pt>
                <c:pt idx="1395">
                  <c:v>2.4932193278308561E-13</c:v>
                </c:pt>
                <c:pt idx="1396">
                  <c:v>2.4932193278308561E-13</c:v>
                </c:pt>
                <c:pt idx="1397">
                  <c:v>2.4932193278308561E-13</c:v>
                </c:pt>
                <c:pt idx="1398">
                  <c:v>2.4932193278308561E-13</c:v>
                </c:pt>
                <c:pt idx="1399">
                  <c:v>2.4932193278308561E-13</c:v>
                </c:pt>
                <c:pt idx="1400">
                  <c:v>2.4932193278308561E-13</c:v>
                </c:pt>
                <c:pt idx="1401">
                  <c:v>2.4932193278308561E-13</c:v>
                </c:pt>
                <c:pt idx="1402">
                  <c:v>2.4932193278308561E-13</c:v>
                </c:pt>
                <c:pt idx="1403">
                  <c:v>2.4932193278308561E-13</c:v>
                </c:pt>
                <c:pt idx="1404">
                  <c:v>2.4932193278308561E-13</c:v>
                </c:pt>
                <c:pt idx="1405">
                  <c:v>2.4932193278308561E-13</c:v>
                </c:pt>
                <c:pt idx="1406">
                  <c:v>2.4932193278308561E-13</c:v>
                </c:pt>
                <c:pt idx="1407">
                  <c:v>2.4932193278308561E-13</c:v>
                </c:pt>
                <c:pt idx="1408">
                  <c:v>2.4932193278308561E-13</c:v>
                </c:pt>
                <c:pt idx="1409">
                  <c:v>2.4932193278308561E-13</c:v>
                </c:pt>
                <c:pt idx="1410">
                  <c:v>2.4932193278308561E-13</c:v>
                </c:pt>
                <c:pt idx="1411">
                  <c:v>2.4932193278308561E-13</c:v>
                </c:pt>
                <c:pt idx="1412">
                  <c:v>2.4932193278308561E-13</c:v>
                </c:pt>
                <c:pt idx="1413">
                  <c:v>2.4932193278308561E-13</c:v>
                </c:pt>
                <c:pt idx="1414">
                  <c:v>2.4932193278308561E-13</c:v>
                </c:pt>
                <c:pt idx="1415">
                  <c:v>2.4932193278308561E-13</c:v>
                </c:pt>
                <c:pt idx="1416">
                  <c:v>2.4932193278308561E-13</c:v>
                </c:pt>
                <c:pt idx="1417">
                  <c:v>2.4932193278308561E-13</c:v>
                </c:pt>
                <c:pt idx="1418">
                  <c:v>2.4932193278308561E-13</c:v>
                </c:pt>
                <c:pt idx="1419">
                  <c:v>2.4932193278308561E-13</c:v>
                </c:pt>
                <c:pt idx="1420">
                  <c:v>2.4932193278308561E-13</c:v>
                </c:pt>
                <c:pt idx="1421">
                  <c:v>2.4932193278308561E-13</c:v>
                </c:pt>
                <c:pt idx="1422">
                  <c:v>2.4932193278308561E-13</c:v>
                </c:pt>
                <c:pt idx="1423">
                  <c:v>2.4932193278308561E-13</c:v>
                </c:pt>
                <c:pt idx="1424">
                  <c:v>2.4932193278308561E-13</c:v>
                </c:pt>
                <c:pt idx="1425">
                  <c:v>2.4932193278308561E-13</c:v>
                </c:pt>
                <c:pt idx="1426">
                  <c:v>2.4932193278308561E-13</c:v>
                </c:pt>
                <c:pt idx="1427">
                  <c:v>2.4932193278308561E-13</c:v>
                </c:pt>
                <c:pt idx="1428">
                  <c:v>2.4932193278308561E-13</c:v>
                </c:pt>
                <c:pt idx="1429">
                  <c:v>2.4932193278308561E-13</c:v>
                </c:pt>
                <c:pt idx="1430">
                  <c:v>2.4932193278308561E-13</c:v>
                </c:pt>
                <c:pt idx="1431">
                  <c:v>2.4932193278308561E-13</c:v>
                </c:pt>
                <c:pt idx="1432">
                  <c:v>2.4932193278308561E-13</c:v>
                </c:pt>
                <c:pt idx="1433">
                  <c:v>2.4932193278308561E-13</c:v>
                </c:pt>
                <c:pt idx="1434">
                  <c:v>2.4932193278308561E-13</c:v>
                </c:pt>
                <c:pt idx="1435">
                  <c:v>2.4932193278308561E-13</c:v>
                </c:pt>
                <c:pt idx="1436">
                  <c:v>2.4932193278308561E-13</c:v>
                </c:pt>
                <c:pt idx="1437">
                  <c:v>2.4932193278308561E-13</c:v>
                </c:pt>
                <c:pt idx="1438">
                  <c:v>2.4932193278308561E-13</c:v>
                </c:pt>
                <c:pt idx="1439">
                  <c:v>2.4932193278308561E-13</c:v>
                </c:pt>
                <c:pt idx="1440">
                  <c:v>2.4932193278308561E-13</c:v>
                </c:pt>
                <c:pt idx="1441">
                  <c:v>2.4932193278308561E-13</c:v>
                </c:pt>
                <c:pt idx="1442">
                  <c:v>2.4932193278308561E-13</c:v>
                </c:pt>
                <c:pt idx="1443">
                  <c:v>2.4932193278308561E-13</c:v>
                </c:pt>
                <c:pt idx="1444">
                  <c:v>2.4932193278308561E-13</c:v>
                </c:pt>
                <c:pt idx="1445">
                  <c:v>2.4932193278308561E-13</c:v>
                </c:pt>
                <c:pt idx="1446">
                  <c:v>2.4932193278308561E-13</c:v>
                </c:pt>
                <c:pt idx="1447">
                  <c:v>2.4932193278308561E-13</c:v>
                </c:pt>
                <c:pt idx="1448">
                  <c:v>2.4932193278308561E-13</c:v>
                </c:pt>
                <c:pt idx="1449">
                  <c:v>2.4932193278308561E-13</c:v>
                </c:pt>
                <c:pt idx="1450">
                  <c:v>2.4932193278308561E-13</c:v>
                </c:pt>
                <c:pt idx="1451">
                  <c:v>2.4932193278308561E-13</c:v>
                </c:pt>
                <c:pt idx="1452">
                  <c:v>2.4932193278308561E-13</c:v>
                </c:pt>
                <c:pt idx="1453">
                  <c:v>2.4932193278308561E-13</c:v>
                </c:pt>
                <c:pt idx="1454">
                  <c:v>2.4932193278308561E-13</c:v>
                </c:pt>
                <c:pt idx="1455">
                  <c:v>2.4932193278308561E-13</c:v>
                </c:pt>
                <c:pt idx="1456">
                  <c:v>2.4932193278308561E-13</c:v>
                </c:pt>
                <c:pt idx="1457">
                  <c:v>2.4932193278308561E-13</c:v>
                </c:pt>
                <c:pt idx="1458">
                  <c:v>2.4932193278308561E-13</c:v>
                </c:pt>
                <c:pt idx="1459">
                  <c:v>2.4932193278308561E-13</c:v>
                </c:pt>
                <c:pt idx="1460">
                  <c:v>2.4932193278308561E-13</c:v>
                </c:pt>
                <c:pt idx="1461">
                  <c:v>2.4932193278308561E-13</c:v>
                </c:pt>
                <c:pt idx="1462">
                  <c:v>2.4932193278308561E-13</c:v>
                </c:pt>
                <c:pt idx="1463">
                  <c:v>2.4932193278308561E-13</c:v>
                </c:pt>
                <c:pt idx="1464">
                  <c:v>2.4932193278308561E-13</c:v>
                </c:pt>
                <c:pt idx="1465">
                  <c:v>2.4932193278308561E-13</c:v>
                </c:pt>
                <c:pt idx="1466">
                  <c:v>2.4932193278308561E-13</c:v>
                </c:pt>
                <c:pt idx="1467">
                  <c:v>2.4932193278308561E-13</c:v>
                </c:pt>
                <c:pt idx="1468">
                  <c:v>2.4932193278308561E-13</c:v>
                </c:pt>
                <c:pt idx="1469">
                  <c:v>2.4932193278308561E-13</c:v>
                </c:pt>
                <c:pt idx="1470">
                  <c:v>2.4932193278308561E-13</c:v>
                </c:pt>
                <c:pt idx="1471">
                  <c:v>2.4932193278308561E-13</c:v>
                </c:pt>
                <c:pt idx="1472">
                  <c:v>2.4932193278308561E-13</c:v>
                </c:pt>
                <c:pt idx="1473">
                  <c:v>2.4932193278308561E-13</c:v>
                </c:pt>
                <c:pt idx="1474">
                  <c:v>2.4932193278308561E-13</c:v>
                </c:pt>
                <c:pt idx="1475">
                  <c:v>2.4932193278308561E-13</c:v>
                </c:pt>
                <c:pt idx="1476">
                  <c:v>2.4932193278308561E-13</c:v>
                </c:pt>
                <c:pt idx="1477">
                  <c:v>2.4932193278308561E-13</c:v>
                </c:pt>
                <c:pt idx="1478">
                  <c:v>2.4932193278308561E-13</c:v>
                </c:pt>
                <c:pt idx="1479">
                  <c:v>2.4932193278308561E-13</c:v>
                </c:pt>
                <c:pt idx="1480">
                  <c:v>2.4932193278308561E-13</c:v>
                </c:pt>
                <c:pt idx="1481">
                  <c:v>2.4932193278308561E-13</c:v>
                </c:pt>
                <c:pt idx="1482">
                  <c:v>2.4932193278308561E-13</c:v>
                </c:pt>
                <c:pt idx="1483">
                  <c:v>2.4932193278308561E-13</c:v>
                </c:pt>
                <c:pt idx="1484">
                  <c:v>2.4932193278308561E-13</c:v>
                </c:pt>
                <c:pt idx="1485">
                  <c:v>2.4932193278308561E-13</c:v>
                </c:pt>
                <c:pt idx="1486">
                  <c:v>2.4932193278308561E-13</c:v>
                </c:pt>
                <c:pt idx="1487">
                  <c:v>2.4932193278308561E-13</c:v>
                </c:pt>
                <c:pt idx="1488">
                  <c:v>2.4932193278308561E-13</c:v>
                </c:pt>
                <c:pt idx="1489">
                  <c:v>2.4932193278308561E-13</c:v>
                </c:pt>
                <c:pt idx="1490">
                  <c:v>2.4932193278308561E-13</c:v>
                </c:pt>
                <c:pt idx="1491">
                  <c:v>2.4932193278308561E-13</c:v>
                </c:pt>
                <c:pt idx="1492">
                  <c:v>2.4932193278308561E-13</c:v>
                </c:pt>
                <c:pt idx="1493">
                  <c:v>2.4932193278308561E-13</c:v>
                </c:pt>
                <c:pt idx="1494">
                  <c:v>2.4932193278308561E-13</c:v>
                </c:pt>
                <c:pt idx="1495">
                  <c:v>2.4932193278308561E-13</c:v>
                </c:pt>
                <c:pt idx="1496">
                  <c:v>2.4932193278308561E-13</c:v>
                </c:pt>
                <c:pt idx="1497">
                  <c:v>2.4932193278308561E-13</c:v>
                </c:pt>
                <c:pt idx="1498">
                  <c:v>2.4932193278308561E-13</c:v>
                </c:pt>
                <c:pt idx="1499">
                  <c:v>2.4932193278308561E-13</c:v>
                </c:pt>
                <c:pt idx="1500">
                  <c:v>2.4932193278308561E-13</c:v>
                </c:pt>
                <c:pt idx="1501">
                  <c:v>2.4932193278308561E-13</c:v>
                </c:pt>
                <c:pt idx="1502">
                  <c:v>2.4932193278308561E-13</c:v>
                </c:pt>
                <c:pt idx="1503">
                  <c:v>2.4932193278308561E-13</c:v>
                </c:pt>
                <c:pt idx="1504">
                  <c:v>2.4932193278308561E-13</c:v>
                </c:pt>
                <c:pt idx="1505">
                  <c:v>2.4932193278308561E-13</c:v>
                </c:pt>
                <c:pt idx="1506">
                  <c:v>2.4932193278308561E-13</c:v>
                </c:pt>
                <c:pt idx="1507">
                  <c:v>2.4932193278308561E-13</c:v>
                </c:pt>
                <c:pt idx="1508">
                  <c:v>2.4932193278308561E-13</c:v>
                </c:pt>
                <c:pt idx="1509">
                  <c:v>2.4932193278308561E-13</c:v>
                </c:pt>
                <c:pt idx="1510">
                  <c:v>2.4932193278308561E-13</c:v>
                </c:pt>
                <c:pt idx="1511">
                  <c:v>2.4932193278308561E-13</c:v>
                </c:pt>
                <c:pt idx="1512">
                  <c:v>2.4932193278308561E-13</c:v>
                </c:pt>
                <c:pt idx="1513">
                  <c:v>2.4932193278308561E-13</c:v>
                </c:pt>
                <c:pt idx="1514">
                  <c:v>2.4932193278308561E-13</c:v>
                </c:pt>
                <c:pt idx="1515">
                  <c:v>2.4932193278308561E-13</c:v>
                </c:pt>
                <c:pt idx="1516">
                  <c:v>2.4932193278308561E-13</c:v>
                </c:pt>
                <c:pt idx="1517">
                  <c:v>2.4932193278308561E-13</c:v>
                </c:pt>
                <c:pt idx="1518">
                  <c:v>2.4932193278308561E-13</c:v>
                </c:pt>
                <c:pt idx="1519">
                  <c:v>2.4932193278308561E-13</c:v>
                </c:pt>
                <c:pt idx="1520">
                  <c:v>2.4932193278308561E-13</c:v>
                </c:pt>
                <c:pt idx="1521">
                  <c:v>2.4932193278308561E-13</c:v>
                </c:pt>
                <c:pt idx="1522">
                  <c:v>2.4932193278308561E-13</c:v>
                </c:pt>
                <c:pt idx="1523">
                  <c:v>2.4932193278308561E-13</c:v>
                </c:pt>
                <c:pt idx="1524">
                  <c:v>2.4932193278308561E-13</c:v>
                </c:pt>
                <c:pt idx="1525">
                  <c:v>2.4932193278308561E-13</c:v>
                </c:pt>
                <c:pt idx="1526">
                  <c:v>2.4932193278308561E-13</c:v>
                </c:pt>
                <c:pt idx="1527">
                  <c:v>2.4932193278308561E-13</c:v>
                </c:pt>
                <c:pt idx="1528">
                  <c:v>2.4932193278308561E-13</c:v>
                </c:pt>
                <c:pt idx="1529">
                  <c:v>2.4932193278308561E-13</c:v>
                </c:pt>
                <c:pt idx="1530">
                  <c:v>2.4932193278308561E-13</c:v>
                </c:pt>
                <c:pt idx="1531">
                  <c:v>2.4932193278308561E-13</c:v>
                </c:pt>
                <c:pt idx="1532">
                  <c:v>2.4932193278308561E-13</c:v>
                </c:pt>
                <c:pt idx="1533">
                  <c:v>2.4932193278308561E-13</c:v>
                </c:pt>
                <c:pt idx="1534">
                  <c:v>2.4932193278308561E-13</c:v>
                </c:pt>
                <c:pt idx="1535">
                  <c:v>2.4932193278308561E-13</c:v>
                </c:pt>
                <c:pt idx="1536">
                  <c:v>2.4932193278308561E-13</c:v>
                </c:pt>
                <c:pt idx="1537">
                  <c:v>2.4932193278308561E-13</c:v>
                </c:pt>
                <c:pt idx="1538">
                  <c:v>2.4932193278308561E-13</c:v>
                </c:pt>
                <c:pt idx="1539">
                  <c:v>2.4932193278308561E-13</c:v>
                </c:pt>
                <c:pt idx="1540">
                  <c:v>2.4932193278308561E-13</c:v>
                </c:pt>
                <c:pt idx="1541">
                  <c:v>2.4932193278308561E-13</c:v>
                </c:pt>
                <c:pt idx="1542">
                  <c:v>2.4932193278308561E-13</c:v>
                </c:pt>
                <c:pt idx="1543">
                  <c:v>2.4932193278308561E-13</c:v>
                </c:pt>
                <c:pt idx="1544">
                  <c:v>2.4932193278308561E-13</c:v>
                </c:pt>
                <c:pt idx="1545">
                  <c:v>2.4932193278308561E-13</c:v>
                </c:pt>
                <c:pt idx="1546">
                  <c:v>2.4932193278308561E-13</c:v>
                </c:pt>
                <c:pt idx="1547">
                  <c:v>2.4932193278308561E-13</c:v>
                </c:pt>
                <c:pt idx="1548">
                  <c:v>2.4932193278308561E-13</c:v>
                </c:pt>
                <c:pt idx="1549">
                  <c:v>2.4932193278308561E-13</c:v>
                </c:pt>
                <c:pt idx="1550">
                  <c:v>2.4932193278308561E-13</c:v>
                </c:pt>
                <c:pt idx="1551">
                  <c:v>2.4932193278308561E-13</c:v>
                </c:pt>
                <c:pt idx="1552">
                  <c:v>2.4932193278308561E-13</c:v>
                </c:pt>
                <c:pt idx="1553">
                  <c:v>2.4932193278308561E-13</c:v>
                </c:pt>
                <c:pt idx="1554">
                  <c:v>2.4932193278308561E-13</c:v>
                </c:pt>
                <c:pt idx="1555">
                  <c:v>2.4932193278308561E-13</c:v>
                </c:pt>
                <c:pt idx="1556">
                  <c:v>2.4932193278308561E-13</c:v>
                </c:pt>
                <c:pt idx="1557">
                  <c:v>2.4932193278308561E-13</c:v>
                </c:pt>
                <c:pt idx="1558">
                  <c:v>2.4932193278308561E-13</c:v>
                </c:pt>
                <c:pt idx="1559">
                  <c:v>2.4932193278308561E-13</c:v>
                </c:pt>
                <c:pt idx="1560">
                  <c:v>2.4932193278308561E-13</c:v>
                </c:pt>
                <c:pt idx="1561">
                  <c:v>2.4932193278308561E-13</c:v>
                </c:pt>
                <c:pt idx="1562">
                  <c:v>2.4932193278308561E-13</c:v>
                </c:pt>
                <c:pt idx="1563">
                  <c:v>2.4932193278308561E-13</c:v>
                </c:pt>
                <c:pt idx="1564">
                  <c:v>2.4932193278308561E-13</c:v>
                </c:pt>
                <c:pt idx="1565">
                  <c:v>2.4932193278308561E-13</c:v>
                </c:pt>
                <c:pt idx="1566">
                  <c:v>2.4932193278308561E-13</c:v>
                </c:pt>
                <c:pt idx="1567">
                  <c:v>2.4932193278308561E-13</c:v>
                </c:pt>
                <c:pt idx="1568">
                  <c:v>2.4932193278308561E-13</c:v>
                </c:pt>
                <c:pt idx="1569">
                  <c:v>2.4932193278308561E-13</c:v>
                </c:pt>
                <c:pt idx="1570">
                  <c:v>2.4932193278308561E-13</c:v>
                </c:pt>
                <c:pt idx="1571">
                  <c:v>2.4932193278308561E-13</c:v>
                </c:pt>
                <c:pt idx="1572">
                  <c:v>2.4932193278308561E-13</c:v>
                </c:pt>
                <c:pt idx="1573">
                  <c:v>2.4932193278308561E-13</c:v>
                </c:pt>
                <c:pt idx="1574">
                  <c:v>2.4932193278308561E-13</c:v>
                </c:pt>
                <c:pt idx="1575">
                  <c:v>2.4932193278308561E-13</c:v>
                </c:pt>
                <c:pt idx="1576">
                  <c:v>2.4932193278308561E-13</c:v>
                </c:pt>
                <c:pt idx="1577">
                  <c:v>2.4932193278308561E-13</c:v>
                </c:pt>
                <c:pt idx="1578">
                  <c:v>2.4932193278308561E-13</c:v>
                </c:pt>
                <c:pt idx="1579">
                  <c:v>2.4932193278308561E-13</c:v>
                </c:pt>
                <c:pt idx="1580">
                  <c:v>2.4932193278308561E-13</c:v>
                </c:pt>
                <c:pt idx="1581">
                  <c:v>2.4932193278308561E-13</c:v>
                </c:pt>
                <c:pt idx="1582">
                  <c:v>2.4932193278308561E-13</c:v>
                </c:pt>
                <c:pt idx="1583">
                  <c:v>2.4932193278308561E-13</c:v>
                </c:pt>
                <c:pt idx="1584">
                  <c:v>2.4932193278308561E-13</c:v>
                </c:pt>
                <c:pt idx="1585">
                  <c:v>2.4932193278308561E-13</c:v>
                </c:pt>
                <c:pt idx="1586">
                  <c:v>2.4932193278308561E-13</c:v>
                </c:pt>
                <c:pt idx="1587">
                  <c:v>2.4932193278308561E-13</c:v>
                </c:pt>
                <c:pt idx="1588">
                  <c:v>2.4932193278308561E-13</c:v>
                </c:pt>
                <c:pt idx="1589">
                  <c:v>2.4932193278308561E-13</c:v>
                </c:pt>
                <c:pt idx="1590">
                  <c:v>2.4932193278308561E-13</c:v>
                </c:pt>
                <c:pt idx="1591">
                  <c:v>2.4932193278308561E-13</c:v>
                </c:pt>
                <c:pt idx="1592">
                  <c:v>2.4932193278308561E-13</c:v>
                </c:pt>
                <c:pt idx="1593">
                  <c:v>2.4932193278308561E-13</c:v>
                </c:pt>
                <c:pt idx="1594">
                  <c:v>2.4932193278308561E-13</c:v>
                </c:pt>
                <c:pt idx="1595">
                  <c:v>2.4932193278308561E-13</c:v>
                </c:pt>
                <c:pt idx="1596">
                  <c:v>2.4932193278308561E-13</c:v>
                </c:pt>
                <c:pt idx="1597">
                  <c:v>2.4932193278308561E-13</c:v>
                </c:pt>
                <c:pt idx="1598">
                  <c:v>2.4932193278308561E-13</c:v>
                </c:pt>
                <c:pt idx="1599">
                  <c:v>2.4932193278308561E-13</c:v>
                </c:pt>
                <c:pt idx="1600">
                  <c:v>2.4932193278308561E-13</c:v>
                </c:pt>
                <c:pt idx="1601">
                  <c:v>2.4932193278308561E-13</c:v>
                </c:pt>
                <c:pt idx="1602">
                  <c:v>2.4932193278308561E-13</c:v>
                </c:pt>
                <c:pt idx="1603">
                  <c:v>2.4932193278308561E-13</c:v>
                </c:pt>
                <c:pt idx="1604">
                  <c:v>2.4932193278308561E-13</c:v>
                </c:pt>
                <c:pt idx="1605">
                  <c:v>2.4932193278308561E-13</c:v>
                </c:pt>
                <c:pt idx="1606">
                  <c:v>2.4932193278308561E-13</c:v>
                </c:pt>
                <c:pt idx="1607">
                  <c:v>2.4932193278308561E-13</c:v>
                </c:pt>
                <c:pt idx="1608">
                  <c:v>2.4932193278308561E-13</c:v>
                </c:pt>
                <c:pt idx="1609">
                  <c:v>2.4932193278308561E-13</c:v>
                </c:pt>
                <c:pt idx="1610">
                  <c:v>2.4932193278308561E-13</c:v>
                </c:pt>
                <c:pt idx="1611">
                  <c:v>2.4932193278308561E-13</c:v>
                </c:pt>
                <c:pt idx="1612">
                  <c:v>2.4932193278308561E-13</c:v>
                </c:pt>
                <c:pt idx="1613">
                  <c:v>2.4932193278308561E-13</c:v>
                </c:pt>
                <c:pt idx="1614">
                  <c:v>2.4932193278308561E-13</c:v>
                </c:pt>
                <c:pt idx="1615">
                  <c:v>2.4932193278308561E-13</c:v>
                </c:pt>
                <c:pt idx="1616">
                  <c:v>2.4932193278308561E-13</c:v>
                </c:pt>
                <c:pt idx="1617">
                  <c:v>2.4932193278308561E-13</c:v>
                </c:pt>
                <c:pt idx="1618">
                  <c:v>2.4932193278308561E-13</c:v>
                </c:pt>
                <c:pt idx="1619">
                  <c:v>2.4932193278308561E-13</c:v>
                </c:pt>
                <c:pt idx="1620">
                  <c:v>2.4932193278308561E-13</c:v>
                </c:pt>
                <c:pt idx="1621">
                  <c:v>2.4932193278308561E-13</c:v>
                </c:pt>
                <c:pt idx="1622">
                  <c:v>2.4932193278308561E-13</c:v>
                </c:pt>
                <c:pt idx="1623">
                  <c:v>2.4932193278308561E-13</c:v>
                </c:pt>
                <c:pt idx="1624">
                  <c:v>2.4932193278308561E-13</c:v>
                </c:pt>
                <c:pt idx="1625">
                  <c:v>2.4932193278308561E-13</c:v>
                </c:pt>
                <c:pt idx="1626">
                  <c:v>2.4932193278308561E-13</c:v>
                </c:pt>
                <c:pt idx="1627">
                  <c:v>2.4932193278308561E-13</c:v>
                </c:pt>
                <c:pt idx="1628">
                  <c:v>2.4932193278308561E-13</c:v>
                </c:pt>
                <c:pt idx="1629">
                  <c:v>2.4932193278308561E-13</c:v>
                </c:pt>
                <c:pt idx="1630">
                  <c:v>2.4932193278308561E-13</c:v>
                </c:pt>
                <c:pt idx="1631">
                  <c:v>2.4932193278308561E-13</c:v>
                </c:pt>
                <c:pt idx="1632">
                  <c:v>2.4932193278308561E-13</c:v>
                </c:pt>
                <c:pt idx="1633">
                  <c:v>2.4932193278308561E-13</c:v>
                </c:pt>
                <c:pt idx="1634">
                  <c:v>2.4932193278308561E-13</c:v>
                </c:pt>
                <c:pt idx="1635">
                  <c:v>2.4932193278308561E-13</c:v>
                </c:pt>
                <c:pt idx="1636">
                  <c:v>2.4932193278308561E-13</c:v>
                </c:pt>
                <c:pt idx="1637">
                  <c:v>2.4932193278308561E-13</c:v>
                </c:pt>
                <c:pt idx="1638">
                  <c:v>2.4932193278308561E-13</c:v>
                </c:pt>
                <c:pt idx="1639">
                  <c:v>2.4932193278308561E-13</c:v>
                </c:pt>
                <c:pt idx="1640">
                  <c:v>2.4932193278308561E-13</c:v>
                </c:pt>
                <c:pt idx="1641">
                  <c:v>2.4932193278308561E-13</c:v>
                </c:pt>
                <c:pt idx="1642">
                  <c:v>2.4932193278308561E-13</c:v>
                </c:pt>
                <c:pt idx="1643">
                  <c:v>2.4932193278308561E-13</c:v>
                </c:pt>
                <c:pt idx="1644">
                  <c:v>2.4932193278308561E-13</c:v>
                </c:pt>
                <c:pt idx="1645">
                  <c:v>2.4932193278308561E-13</c:v>
                </c:pt>
                <c:pt idx="1646">
                  <c:v>2.4932193278308561E-13</c:v>
                </c:pt>
                <c:pt idx="1647">
                  <c:v>2.4932193278308561E-13</c:v>
                </c:pt>
                <c:pt idx="1648">
                  <c:v>2.4932193278308561E-13</c:v>
                </c:pt>
                <c:pt idx="1649">
                  <c:v>2.4932193278308561E-13</c:v>
                </c:pt>
                <c:pt idx="1650">
                  <c:v>2.4932193278308561E-13</c:v>
                </c:pt>
                <c:pt idx="1651">
                  <c:v>2.4932193278308561E-13</c:v>
                </c:pt>
                <c:pt idx="1652">
                  <c:v>2.4932193278308561E-13</c:v>
                </c:pt>
                <c:pt idx="1653">
                  <c:v>2.4932193278308561E-13</c:v>
                </c:pt>
                <c:pt idx="1654">
                  <c:v>2.4932193278308561E-13</c:v>
                </c:pt>
                <c:pt idx="1655">
                  <c:v>2.4932193278308561E-13</c:v>
                </c:pt>
                <c:pt idx="1656">
                  <c:v>2.4932193278308561E-13</c:v>
                </c:pt>
                <c:pt idx="1657">
                  <c:v>2.4932193278308561E-13</c:v>
                </c:pt>
                <c:pt idx="1658">
                  <c:v>2.4932193278308561E-13</c:v>
                </c:pt>
                <c:pt idx="1659">
                  <c:v>2.4932193278308561E-13</c:v>
                </c:pt>
                <c:pt idx="1660">
                  <c:v>2.4932193278308561E-13</c:v>
                </c:pt>
                <c:pt idx="1661">
                  <c:v>2.4932193278308561E-13</c:v>
                </c:pt>
                <c:pt idx="1662">
                  <c:v>2.4932193278308561E-13</c:v>
                </c:pt>
                <c:pt idx="1663">
                  <c:v>2.4932193278308561E-13</c:v>
                </c:pt>
                <c:pt idx="1664">
                  <c:v>2.4932193278308561E-13</c:v>
                </c:pt>
                <c:pt idx="1665">
                  <c:v>2.4932193278308561E-13</c:v>
                </c:pt>
                <c:pt idx="1666">
                  <c:v>2.4932193278308561E-13</c:v>
                </c:pt>
                <c:pt idx="1667">
                  <c:v>2.4932193278308561E-13</c:v>
                </c:pt>
                <c:pt idx="1668">
                  <c:v>2.4932193278308561E-13</c:v>
                </c:pt>
                <c:pt idx="1669">
                  <c:v>2.4932193278308561E-13</c:v>
                </c:pt>
                <c:pt idx="1670">
                  <c:v>2.4932193278308561E-13</c:v>
                </c:pt>
                <c:pt idx="1671">
                  <c:v>2.4932193278308561E-13</c:v>
                </c:pt>
                <c:pt idx="1672">
                  <c:v>2.4932193278308561E-13</c:v>
                </c:pt>
                <c:pt idx="1673">
                  <c:v>2.4932193278308561E-13</c:v>
                </c:pt>
                <c:pt idx="1674">
                  <c:v>2.4932193278308561E-13</c:v>
                </c:pt>
                <c:pt idx="1675">
                  <c:v>2.4932193278308561E-13</c:v>
                </c:pt>
                <c:pt idx="1676">
                  <c:v>2.4932193278308561E-13</c:v>
                </c:pt>
                <c:pt idx="1677">
                  <c:v>2.4932193278308561E-13</c:v>
                </c:pt>
                <c:pt idx="1678">
                  <c:v>2.4932193278308561E-13</c:v>
                </c:pt>
                <c:pt idx="1679">
                  <c:v>2.4932193278308561E-13</c:v>
                </c:pt>
                <c:pt idx="1680">
                  <c:v>2.4932193278308561E-13</c:v>
                </c:pt>
                <c:pt idx="1681">
                  <c:v>2.4932193278308561E-13</c:v>
                </c:pt>
                <c:pt idx="1682">
                  <c:v>2.4932193278308561E-13</c:v>
                </c:pt>
                <c:pt idx="1683">
                  <c:v>2.4932193278308561E-13</c:v>
                </c:pt>
                <c:pt idx="1684">
                  <c:v>2.4932193278308561E-13</c:v>
                </c:pt>
                <c:pt idx="1685">
                  <c:v>2.4932193278308561E-13</c:v>
                </c:pt>
                <c:pt idx="1686">
                  <c:v>2.4932193278308561E-13</c:v>
                </c:pt>
                <c:pt idx="1687">
                  <c:v>2.4932193278308561E-13</c:v>
                </c:pt>
                <c:pt idx="1688">
                  <c:v>2.4932193278308561E-13</c:v>
                </c:pt>
                <c:pt idx="1689">
                  <c:v>2.4932193278308561E-13</c:v>
                </c:pt>
                <c:pt idx="1690">
                  <c:v>2.4932193278308561E-13</c:v>
                </c:pt>
                <c:pt idx="1691">
                  <c:v>2.4932193278308561E-13</c:v>
                </c:pt>
                <c:pt idx="1692">
                  <c:v>2.4932193278308561E-13</c:v>
                </c:pt>
                <c:pt idx="1693">
                  <c:v>2.4932193278308561E-13</c:v>
                </c:pt>
                <c:pt idx="1694">
                  <c:v>2.4932193278308561E-13</c:v>
                </c:pt>
                <c:pt idx="1695">
                  <c:v>2.4932193278308561E-13</c:v>
                </c:pt>
                <c:pt idx="1696">
                  <c:v>2.4932193278308561E-13</c:v>
                </c:pt>
                <c:pt idx="1697">
                  <c:v>2.4932193278308561E-13</c:v>
                </c:pt>
                <c:pt idx="1698">
                  <c:v>2.4932193278308561E-13</c:v>
                </c:pt>
                <c:pt idx="1699">
                  <c:v>2.4932193278308561E-13</c:v>
                </c:pt>
                <c:pt idx="1700">
                  <c:v>2.4932193278308561E-13</c:v>
                </c:pt>
                <c:pt idx="1701">
                  <c:v>2.4932193278308561E-13</c:v>
                </c:pt>
                <c:pt idx="1702">
                  <c:v>2.4932193278308561E-13</c:v>
                </c:pt>
                <c:pt idx="1703">
                  <c:v>2.4932193278308561E-13</c:v>
                </c:pt>
                <c:pt idx="1704">
                  <c:v>2.4932193278308561E-13</c:v>
                </c:pt>
                <c:pt idx="1705">
                  <c:v>2.4932193278308561E-13</c:v>
                </c:pt>
                <c:pt idx="1706">
                  <c:v>2.4932193278308561E-13</c:v>
                </c:pt>
                <c:pt idx="1707">
                  <c:v>2.4932193278308561E-13</c:v>
                </c:pt>
                <c:pt idx="1708">
                  <c:v>2.4932193278308561E-13</c:v>
                </c:pt>
                <c:pt idx="1709">
                  <c:v>2.4932193278308561E-13</c:v>
                </c:pt>
                <c:pt idx="1710">
                  <c:v>2.4932193278308561E-13</c:v>
                </c:pt>
                <c:pt idx="1711">
                  <c:v>2.4932193278308561E-13</c:v>
                </c:pt>
                <c:pt idx="1712">
                  <c:v>2.4932193278308561E-13</c:v>
                </c:pt>
                <c:pt idx="1713">
                  <c:v>2.4932193278308561E-13</c:v>
                </c:pt>
                <c:pt idx="1714">
                  <c:v>2.4932193278308561E-13</c:v>
                </c:pt>
                <c:pt idx="1715">
                  <c:v>2.4932193278308561E-13</c:v>
                </c:pt>
                <c:pt idx="1716">
                  <c:v>2.4932193278308561E-13</c:v>
                </c:pt>
                <c:pt idx="1717">
                  <c:v>2.4932193278308561E-13</c:v>
                </c:pt>
                <c:pt idx="1718">
                  <c:v>2.4932193278308561E-13</c:v>
                </c:pt>
                <c:pt idx="1719">
                  <c:v>2.4932193278308561E-13</c:v>
                </c:pt>
                <c:pt idx="1720">
                  <c:v>2.4932193278308561E-13</c:v>
                </c:pt>
                <c:pt idx="1721">
                  <c:v>2.4932193278308561E-13</c:v>
                </c:pt>
                <c:pt idx="1722">
                  <c:v>2.4932193278308561E-13</c:v>
                </c:pt>
                <c:pt idx="1723">
                  <c:v>2.4932193278308561E-13</c:v>
                </c:pt>
                <c:pt idx="1724">
                  <c:v>2.4932193278308561E-13</c:v>
                </c:pt>
                <c:pt idx="1725">
                  <c:v>2.4932193278308561E-13</c:v>
                </c:pt>
                <c:pt idx="1726">
                  <c:v>2.4932193278308561E-13</c:v>
                </c:pt>
                <c:pt idx="1727">
                  <c:v>2.4932193278308561E-13</c:v>
                </c:pt>
                <c:pt idx="1728">
                  <c:v>2.4932193278308561E-13</c:v>
                </c:pt>
                <c:pt idx="1729">
                  <c:v>2.4932193278308561E-13</c:v>
                </c:pt>
                <c:pt idx="1730">
                  <c:v>2.4932193278308561E-13</c:v>
                </c:pt>
                <c:pt idx="1731">
                  <c:v>2.4932193278308561E-13</c:v>
                </c:pt>
                <c:pt idx="1732">
                  <c:v>2.4932193278308561E-13</c:v>
                </c:pt>
                <c:pt idx="1733">
                  <c:v>2.4932193278308561E-13</c:v>
                </c:pt>
                <c:pt idx="1734">
                  <c:v>2.4932193278308561E-13</c:v>
                </c:pt>
                <c:pt idx="1735">
                  <c:v>2.4932193278308561E-13</c:v>
                </c:pt>
                <c:pt idx="1736">
                  <c:v>2.4932193278308561E-13</c:v>
                </c:pt>
                <c:pt idx="1737">
                  <c:v>2.4932193278308561E-13</c:v>
                </c:pt>
                <c:pt idx="1738">
                  <c:v>2.4932193278308561E-13</c:v>
                </c:pt>
                <c:pt idx="1739">
                  <c:v>2.4932193278308561E-13</c:v>
                </c:pt>
                <c:pt idx="1740">
                  <c:v>2.4932193278308561E-13</c:v>
                </c:pt>
                <c:pt idx="1741">
                  <c:v>2.4932193278308561E-13</c:v>
                </c:pt>
                <c:pt idx="1742">
                  <c:v>2.4932193278308561E-13</c:v>
                </c:pt>
                <c:pt idx="1743">
                  <c:v>2.4932193278308561E-13</c:v>
                </c:pt>
                <c:pt idx="1744">
                  <c:v>2.4932193278308561E-13</c:v>
                </c:pt>
                <c:pt idx="1745">
                  <c:v>2.4932193278308561E-13</c:v>
                </c:pt>
                <c:pt idx="1746">
                  <c:v>2.4932193278308561E-13</c:v>
                </c:pt>
                <c:pt idx="1747">
                  <c:v>2.4932193278308561E-13</c:v>
                </c:pt>
                <c:pt idx="1748">
                  <c:v>2.4932193278308561E-13</c:v>
                </c:pt>
                <c:pt idx="1749">
                  <c:v>2.4932193278308561E-13</c:v>
                </c:pt>
                <c:pt idx="1750">
                  <c:v>2.4932193278308561E-13</c:v>
                </c:pt>
                <c:pt idx="1751">
                  <c:v>2.4932193278308561E-13</c:v>
                </c:pt>
                <c:pt idx="1752">
                  <c:v>2.4932193278308561E-13</c:v>
                </c:pt>
                <c:pt idx="1753">
                  <c:v>2.4932193278308561E-13</c:v>
                </c:pt>
                <c:pt idx="1754">
                  <c:v>2.4932193278308561E-13</c:v>
                </c:pt>
                <c:pt idx="1755">
                  <c:v>2.4932193278308561E-13</c:v>
                </c:pt>
                <c:pt idx="1756">
                  <c:v>2.4932193278308561E-13</c:v>
                </c:pt>
                <c:pt idx="1757">
                  <c:v>2.4932193278308561E-13</c:v>
                </c:pt>
                <c:pt idx="1758">
                  <c:v>2.4932193278308561E-13</c:v>
                </c:pt>
                <c:pt idx="1759">
                  <c:v>2.4932193278308561E-13</c:v>
                </c:pt>
                <c:pt idx="1760">
                  <c:v>2.4932193278308561E-13</c:v>
                </c:pt>
                <c:pt idx="1761">
                  <c:v>2.4932193278308561E-13</c:v>
                </c:pt>
                <c:pt idx="1762">
                  <c:v>2.4932193278308561E-13</c:v>
                </c:pt>
                <c:pt idx="1763">
                  <c:v>2.4932193278308561E-13</c:v>
                </c:pt>
                <c:pt idx="1764">
                  <c:v>2.4932193278308561E-13</c:v>
                </c:pt>
                <c:pt idx="1765">
                  <c:v>2.4932193278308561E-13</c:v>
                </c:pt>
                <c:pt idx="1766">
                  <c:v>2.4932193278308561E-13</c:v>
                </c:pt>
                <c:pt idx="1767">
                  <c:v>2.4932193278308561E-13</c:v>
                </c:pt>
                <c:pt idx="1768">
                  <c:v>2.4932193278308561E-13</c:v>
                </c:pt>
                <c:pt idx="1769">
                  <c:v>2.4932193278308561E-13</c:v>
                </c:pt>
                <c:pt idx="1770">
                  <c:v>2.4932193278308561E-13</c:v>
                </c:pt>
                <c:pt idx="1771">
                  <c:v>2.4932193278308561E-13</c:v>
                </c:pt>
                <c:pt idx="1772">
                  <c:v>2.4932193278308561E-13</c:v>
                </c:pt>
                <c:pt idx="1773">
                  <c:v>2.4932193278308561E-13</c:v>
                </c:pt>
                <c:pt idx="1774">
                  <c:v>2.4932193278308561E-13</c:v>
                </c:pt>
                <c:pt idx="1775">
                  <c:v>2.4932193278308561E-13</c:v>
                </c:pt>
                <c:pt idx="1776">
                  <c:v>2.4932193278308561E-13</c:v>
                </c:pt>
                <c:pt idx="1777">
                  <c:v>2.4932193278308561E-13</c:v>
                </c:pt>
                <c:pt idx="1778">
                  <c:v>2.4932193278308561E-13</c:v>
                </c:pt>
                <c:pt idx="1779">
                  <c:v>2.4932193278308561E-13</c:v>
                </c:pt>
                <c:pt idx="1780">
                  <c:v>2.4932193278308561E-13</c:v>
                </c:pt>
                <c:pt idx="1781">
                  <c:v>2.4932193278308561E-13</c:v>
                </c:pt>
                <c:pt idx="1782">
                  <c:v>2.4932193278308561E-13</c:v>
                </c:pt>
                <c:pt idx="1783">
                  <c:v>2.4932193278308561E-13</c:v>
                </c:pt>
                <c:pt idx="1784">
                  <c:v>2.4932193278308561E-13</c:v>
                </c:pt>
                <c:pt idx="1785">
                  <c:v>2.4932193278308561E-13</c:v>
                </c:pt>
                <c:pt idx="1786">
                  <c:v>2.4932193278308561E-13</c:v>
                </c:pt>
                <c:pt idx="1787">
                  <c:v>2.4932193278308561E-13</c:v>
                </c:pt>
                <c:pt idx="1788">
                  <c:v>2.4932193278308561E-13</c:v>
                </c:pt>
                <c:pt idx="1789">
                  <c:v>2.4932193278308561E-13</c:v>
                </c:pt>
                <c:pt idx="1790">
                  <c:v>2.4932193278308561E-13</c:v>
                </c:pt>
                <c:pt idx="1791">
                  <c:v>2.4932193278308561E-13</c:v>
                </c:pt>
                <c:pt idx="1792">
                  <c:v>2.4932193278308561E-13</c:v>
                </c:pt>
                <c:pt idx="1793">
                  <c:v>2.4932193278308561E-13</c:v>
                </c:pt>
                <c:pt idx="1794">
                  <c:v>2.4932193278308561E-13</c:v>
                </c:pt>
                <c:pt idx="1795">
                  <c:v>2.4932193278308561E-13</c:v>
                </c:pt>
                <c:pt idx="1796">
                  <c:v>2.4932193278308561E-13</c:v>
                </c:pt>
                <c:pt idx="1797">
                  <c:v>2.4932193278308561E-13</c:v>
                </c:pt>
                <c:pt idx="1798">
                  <c:v>2.4932193278308561E-13</c:v>
                </c:pt>
                <c:pt idx="1799">
                  <c:v>2.4932193278308561E-13</c:v>
                </c:pt>
                <c:pt idx="1800">
                  <c:v>2.4932193278308561E-13</c:v>
                </c:pt>
                <c:pt idx="1801">
                  <c:v>2.4932193278308561E-13</c:v>
                </c:pt>
                <c:pt idx="1802">
                  <c:v>2.4932193278308561E-13</c:v>
                </c:pt>
                <c:pt idx="1803">
                  <c:v>2.4932193278308561E-13</c:v>
                </c:pt>
                <c:pt idx="1804">
                  <c:v>2.4932193278308561E-13</c:v>
                </c:pt>
                <c:pt idx="1805">
                  <c:v>2.4932193278308561E-13</c:v>
                </c:pt>
                <c:pt idx="1806">
                  <c:v>2.4932193278308561E-13</c:v>
                </c:pt>
                <c:pt idx="1807">
                  <c:v>2.4932193278308561E-13</c:v>
                </c:pt>
                <c:pt idx="1808">
                  <c:v>2.4932193278308561E-13</c:v>
                </c:pt>
                <c:pt idx="1809">
                  <c:v>2.4932193278308561E-13</c:v>
                </c:pt>
                <c:pt idx="1810">
                  <c:v>2.4932193278308561E-13</c:v>
                </c:pt>
                <c:pt idx="1811">
                  <c:v>2.4932193278308561E-13</c:v>
                </c:pt>
                <c:pt idx="1812">
                  <c:v>2.4932193278308561E-13</c:v>
                </c:pt>
                <c:pt idx="1813">
                  <c:v>2.4932193278308561E-13</c:v>
                </c:pt>
                <c:pt idx="1814">
                  <c:v>2.4932193278308561E-13</c:v>
                </c:pt>
                <c:pt idx="1815">
                  <c:v>2.4932193278308561E-13</c:v>
                </c:pt>
                <c:pt idx="1816">
                  <c:v>2.4932193278308561E-13</c:v>
                </c:pt>
                <c:pt idx="1817">
                  <c:v>2.4932193278308561E-13</c:v>
                </c:pt>
                <c:pt idx="1818">
                  <c:v>2.4932193278308561E-13</c:v>
                </c:pt>
                <c:pt idx="1819">
                  <c:v>2.4932193278308561E-13</c:v>
                </c:pt>
                <c:pt idx="1820">
                  <c:v>2.4932193278308561E-13</c:v>
                </c:pt>
                <c:pt idx="1821">
                  <c:v>2.4932193278308561E-13</c:v>
                </c:pt>
                <c:pt idx="1822">
                  <c:v>2.4932193278308561E-13</c:v>
                </c:pt>
                <c:pt idx="1823">
                  <c:v>2.4932193278308561E-13</c:v>
                </c:pt>
                <c:pt idx="1824">
                  <c:v>2.4932193278308561E-13</c:v>
                </c:pt>
                <c:pt idx="1825">
                  <c:v>2.4932193278308561E-13</c:v>
                </c:pt>
                <c:pt idx="1826">
                  <c:v>2.4932193278308561E-13</c:v>
                </c:pt>
                <c:pt idx="1827">
                  <c:v>2.4932193278308561E-13</c:v>
                </c:pt>
                <c:pt idx="1828">
                  <c:v>2.4932193278308561E-13</c:v>
                </c:pt>
                <c:pt idx="1829">
                  <c:v>2.4932193278308561E-13</c:v>
                </c:pt>
                <c:pt idx="1830">
                  <c:v>2.4932193278308561E-13</c:v>
                </c:pt>
                <c:pt idx="1831">
                  <c:v>2.4932193278308561E-13</c:v>
                </c:pt>
                <c:pt idx="1832">
                  <c:v>2.4932193278308561E-13</c:v>
                </c:pt>
                <c:pt idx="1833">
                  <c:v>2.4932193278308561E-13</c:v>
                </c:pt>
                <c:pt idx="1834">
                  <c:v>2.4932193278308561E-13</c:v>
                </c:pt>
                <c:pt idx="1835">
                  <c:v>2.4932193278308561E-13</c:v>
                </c:pt>
                <c:pt idx="1836">
                  <c:v>2.4932193278308561E-13</c:v>
                </c:pt>
                <c:pt idx="1837">
                  <c:v>2.4932193278308561E-13</c:v>
                </c:pt>
                <c:pt idx="1838">
                  <c:v>2.4932193278308561E-13</c:v>
                </c:pt>
                <c:pt idx="1839">
                  <c:v>2.4932193278308561E-13</c:v>
                </c:pt>
                <c:pt idx="1840">
                  <c:v>2.4932193278308561E-13</c:v>
                </c:pt>
                <c:pt idx="1841">
                  <c:v>2.4932193278308561E-13</c:v>
                </c:pt>
                <c:pt idx="1842">
                  <c:v>2.4932193278308561E-13</c:v>
                </c:pt>
                <c:pt idx="1843">
                  <c:v>2.4932193278308561E-13</c:v>
                </c:pt>
                <c:pt idx="1844">
                  <c:v>2.4932193278308561E-13</c:v>
                </c:pt>
                <c:pt idx="1845">
                  <c:v>2.4932193278308561E-13</c:v>
                </c:pt>
                <c:pt idx="1846">
                  <c:v>2.4932193278308561E-13</c:v>
                </c:pt>
                <c:pt idx="1847">
                  <c:v>2.4932193278308561E-13</c:v>
                </c:pt>
                <c:pt idx="1848">
                  <c:v>2.4932193278308561E-13</c:v>
                </c:pt>
                <c:pt idx="1849">
                  <c:v>2.4932193278308561E-13</c:v>
                </c:pt>
                <c:pt idx="1850">
                  <c:v>2.4932193278308561E-13</c:v>
                </c:pt>
                <c:pt idx="1851">
                  <c:v>2.4932193278308561E-13</c:v>
                </c:pt>
                <c:pt idx="1852">
                  <c:v>2.4932193278308561E-13</c:v>
                </c:pt>
                <c:pt idx="1853">
                  <c:v>2.4932193278308561E-13</c:v>
                </c:pt>
                <c:pt idx="1854">
                  <c:v>2.4932193278308561E-13</c:v>
                </c:pt>
                <c:pt idx="1855">
                  <c:v>2.4932193278308561E-13</c:v>
                </c:pt>
                <c:pt idx="1856">
                  <c:v>2.4932193278308561E-13</c:v>
                </c:pt>
                <c:pt idx="1857">
                  <c:v>2.4932193278308561E-13</c:v>
                </c:pt>
                <c:pt idx="1858">
                  <c:v>2.4932193278308561E-13</c:v>
                </c:pt>
                <c:pt idx="1859">
                  <c:v>2.4932193278308561E-13</c:v>
                </c:pt>
                <c:pt idx="1860">
                  <c:v>2.4932193278308561E-13</c:v>
                </c:pt>
                <c:pt idx="1861">
                  <c:v>2.4932193278308561E-13</c:v>
                </c:pt>
                <c:pt idx="1862">
                  <c:v>2.4932193278308561E-13</c:v>
                </c:pt>
                <c:pt idx="1863">
                  <c:v>2.4932193278308561E-13</c:v>
                </c:pt>
                <c:pt idx="1864">
                  <c:v>2.4932193278308561E-13</c:v>
                </c:pt>
                <c:pt idx="1865">
                  <c:v>2.4932193278308561E-13</c:v>
                </c:pt>
                <c:pt idx="1866">
                  <c:v>2.4932193278308561E-13</c:v>
                </c:pt>
                <c:pt idx="1867">
                  <c:v>2.4932193278308561E-13</c:v>
                </c:pt>
                <c:pt idx="1868">
                  <c:v>2.4932193278308561E-13</c:v>
                </c:pt>
                <c:pt idx="1869">
                  <c:v>2.4932193278308561E-13</c:v>
                </c:pt>
                <c:pt idx="1870">
                  <c:v>2.4932193278308561E-13</c:v>
                </c:pt>
                <c:pt idx="1871">
                  <c:v>2.4932193278308561E-13</c:v>
                </c:pt>
                <c:pt idx="1872">
                  <c:v>2.4932193278308561E-13</c:v>
                </c:pt>
                <c:pt idx="1873">
                  <c:v>2.4932193278308561E-13</c:v>
                </c:pt>
                <c:pt idx="1874">
                  <c:v>2.4932193278308561E-13</c:v>
                </c:pt>
                <c:pt idx="1875">
                  <c:v>2.4932193278308561E-13</c:v>
                </c:pt>
                <c:pt idx="1876">
                  <c:v>2.4932193278308561E-13</c:v>
                </c:pt>
                <c:pt idx="1877">
                  <c:v>2.4932193278308561E-13</c:v>
                </c:pt>
                <c:pt idx="1878">
                  <c:v>2.4932193278308561E-13</c:v>
                </c:pt>
                <c:pt idx="1879">
                  <c:v>2.4932193278308561E-13</c:v>
                </c:pt>
                <c:pt idx="1880">
                  <c:v>2.4932193278308561E-13</c:v>
                </c:pt>
                <c:pt idx="1881">
                  <c:v>2.4932193278308561E-13</c:v>
                </c:pt>
                <c:pt idx="1882">
                  <c:v>2.4932193278308561E-13</c:v>
                </c:pt>
                <c:pt idx="1883">
                  <c:v>2.4932193278308561E-13</c:v>
                </c:pt>
                <c:pt idx="1884">
                  <c:v>2.4932193278308561E-13</c:v>
                </c:pt>
                <c:pt idx="1885">
                  <c:v>2.4932193278308561E-13</c:v>
                </c:pt>
                <c:pt idx="1886">
                  <c:v>2.4932193278308561E-13</c:v>
                </c:pt>
                <c:pt idx="1887">
                  <c:v>2.4932193278308561E-13</c:v>
                </c:pt>
                <c:pt idx="1888">
                  <c:v>2.4932193278308561E-13</c:v>
                </c:pt>
                <c:pt idx="1889">
                  <c:v>2.4932193278308561E-13</c:v>
                </c:pt>
                <c:pt idx="1890">
                  <c:v>2.4932193278308561E-13</c:v>
                </c:pt>
                <c:pt idx="1891">
                  <c:v>2.4932193278308561E-13</c:v>
                </c:pt>
                <c:pt idx="1892">
                  <c:v>2.4932193278308561E-13</c:v>
                </c:pt>
                <c:pt idx="1893">
                  <c:v>2.4932193278308561E-13</c:v>
                </c:pt>
                <c:pt idx="1894">
                  <c:v>2.4932193278308561E-13</c:v>
                </c:pt>
                <c:pt idx="1895">
                  <c:v>2.4932193278308561E-13</c:v>
                </c:pt>
                <c:pt idx="1896">
                  <c:v>2.4932193278308561E-13</c:v>
                </c:pt>
                <c:pt idx="1897">
                  <c:v>2.4932193278308561E-13</c:v>
                </c:pt>
                <c:pt idx="1898">
                  <c:v>2.4932193278308561E-13</c:v>
                </c:pt>
                <c:pt idx="1899">
                  <c:v>2.4932193278308561E-13</c:v>
                </c:pt>
                <c:pt idx="1900">
                  <c:v>2.4932193278308561E-13</c:v>
                </c:pt>
                <c:pt idx="1901">
                  <c:v>2.4932193278308561E-13</c:v>
                </c:pt>
                <c:pt idx="1902">
                  <c:v>2.4932193278308561E-13</c:v>
                </c:pt>
                <c:pt idx="1903">
                  <c:v>2.4932193278308561E-13</c:v>
                </c:pt>
                <c:pt idx="1904">
                  <c:v>2.4932193278308561E-13</c:v>
                </c:pt>
                <c:pt idx="1905">
                  <c:v>2.4932193278308561E-13</c:v>
                </c:pt>
                <c:pt idx="1906">
                  <c:v>2.4932193278308561E-13</c:v>
                </c:pt>
                <c:pt idx="1907">
                  <c:v>2.4932193278308561E-13</c:v>
                </c:pt>
                <c:pt idx="1908">
                  <c:v>2.4932193278308561E-13</c:v>
                </c:pt>
                <c:pt idx="1909">
                  <c:v>2.4932193278308561E-13</c:v>
                </c:pt>
                <c:pt idx="1910">
                  <c:v>2.4932193278308561E-13</c:v>
                </c:pt>
                <c:pt idx="1911">
                  <c:v>2.4932193278308561E-13</c:v>
                </c:pt>
                <c:pt idx="1912">
                  <c:v>2.4932193278308561E-13</c:v>
                </c:pt>
                <c:pt idx="1913">
                  <c:v>2.4932193278308561E-13</c:v>
                </c:pt>
                <c:pt idx="1914">
                  <c:v>2.4932193278308561E-13</c:v>
                </c:pt>
                <c:pt idx="1915">
                  <c:v>2.4932193278308561E-13</c:v>
                </c:pt>
                <c:pt idx="1916">
                  <c:v>2.4932193278308561E-13</c:v>
                </c:pt>
                <c:pt idx="1917">
                  <c:v>2.4932193278308561E-13</c:v>
                </c:pt>
                <c:pt idx="1918">
                  <c:v>2.4932193278308561E-13</c:v>
                </c:pt>
                <c:pt idx="1919">
                  <c:v>2.4932193278308561E-13</c:v>
                </c:pt>
                <c:pt idx="1920">
                  <c:v>2.4932193278308561E-13</c:v>
                </c:pt>
                <c:pt idx="1921">
                  <c:v>2.4932193278308561E-13</c:v>
                </c:pt>
                <c:pt idx="1922">
                  <c:v>2.4932193278308561E-13</c:v>
                </c:pt>
                <c:pt idx="1923">
                  <c:v>2.4932193278308561E-13</c:v>
                </c:pt>
                <c:pt idx="1924">
                  <c:v>2.4932193278308561E-13</c:v>
                </c:pt>
                <c:pt idx="1925">
                  <c:v>2.4932193278308561E-13</c:v>
                </c:pt>
                <c:pt idx="1926">
                  <c:v>2.4932193278308561E-13</c:v>
                </c:pt>
                <c:pt idx="1927">
                  <c:v>2.4932193278308561E-13</c:v>
                </c:pt>
                <c:pt idx="1928">
                  <c:v>2.4932193278308561E-13</c:v>
                </c:pt>
                <c:pt idx="1929">
                  <c:v>2.4932193278308561E-13</c:v>
                </c:pt>
                <c:pt idx="1930">
                  <c:v>2.4932193278308561E-13</c:v>
                </c:pt>
                <c:pt idx="1931">
                  <c:v>2.4932193278308561E-13</c:v>
                </c:pt>
                <c:pt idx="1932">
                  <c:v>2.4932193278308561E-13</c:v>
                </c:pt>
                <c:pt idx="1933">
                  <c:v>2.4932193278308561E-13</c:v>
                </c:pt>
                <c:pt idx="1934">
                  <c:v>2.4932193278308561E-13</c:v>
                </c:pt>
                <c:pt idx="1935">
                  <c:v>2.4932193278308561E-13</c:v>
                </c:pt>
                <c:pt idx="1936">
                  <c:v>2.4932193278308561E-13</c:v>
                </c:pt>
                <c:pt idx="1937">
                  <c:v>2.4932193278308561E-13</c:v>
                </c:pt>
                <c:pt idx="1938">
                  <c:v>2.4932193278308561E-13</c:v>
                </c:pt>
                <c:pt idx="1939">
                  <c:v>2.4932193278308561E-13</c:v>
                </c:pt>
                <c:pt idx="1940">
                  <c:v>2.4932193278308561E-13</c:v>
                </c:pt>
                <c:pt idx="1941">
                  <c:v>2.4932193278308561E-13</c:v>
                </c:pt>
                <c:pt idx="1942">
                  <c:v>2.4932193278308561E-13</c:v>
                </c:pt>
                <c:pt idx="1943">
                  <c:v>2.4932193278308561E-13</c:v>
                </c:pt>
                <c:pt idx="1944">
                  <c:v>2.4932193278308561E-13</c:v>
                </c:pt>
                <c:pt idx="1945">
                  <c:v>2.4932193278308561E-13</c:v>
                </c:pt>
                <c:pt idx="1946">
                  <c:v>2.4932193278308561E-13</c:v>
                </c:pt>
                <c:pt idx="1947">
                  <c:v>2.4932193278308561E-13</c:v>
                </c:pt>
                <c:pt idx="1948">
                  <c:v>2.4932193278308561E-13</c:v>
                </c:pt>
                <c:pt idx="1949">
                  <c:v>2.4932193278308561E-13</c:v>
                </c:pt>
                <c:pt idx="1950">
                  <c:v>2.4932193278308561E-13</c:v>
                </c:pt>
                <c:pt idx="1951">
                  <c:v>2.4932193278308561E-13</c:v>
                </c:pt>
                <c:pt idx="1952">
                  <c:v>2.4932193278308561E-13</c:v>
                </c:pt>
                <c:pt idx="1953">
                  <c:v>2.4932193278308561E-13</c:v>
                </c:pt>
                <c:pt idx="1954">
                  <c:v>2.4932193278308561E-13</c:v>
                </c:pt>
                <c:pt idx="1955">
                  <c:v>2.4932193278308561E-13</c:v>
                </c:pt>
                <c:pt idx="1956">
                  <c:v>2.4932193278308561E-13</c:v>
                </c:pt>
                <c:pt idx="1957">
                  <c:v>2.4932193278308561E-13</c:v>
                </c:pt>
                <c:pt idx="1958">
                  <c:v>2.4932193278308561E-13</c:v>
                </c:pt>
                <c:pt idx="1959">
                  <c:v>2.4932193278308561E-13</c:v>
                </c:pt>
                <c:pt idx="1960">
                  <c:v>2.4932193278308561E-13</c:v>
                </c:pt>
                <c:pt idx="1961">
                  <c:v>2.4932193278308561E-13</c:v>
                </c:pt>
                <c:pt idx="1962">
                  <c:v>2.4932193278308561E-13</c:v>
                </c:pt>
                <c:pt idx="1963">
                  <c:v>2.4932193278308561E-13</c:v>
                </c:pt>
                <c:pt idx="1964">
                  <c:v>2.4932193278308561E-13</c:v>
                </c:pt>
                <c:pt idx="1965">
                  <c:v>2.4932193278308561E-13</c:v>
                </c:pt>
                <c:pt idx="1966">
                  <c:v>2.4932193278308561E-13</c:v>
                </c:pt>
                <c:pt idx="1967">
                  <c:v>2.4932193278308561E-13</c:v>
                </c:pt>
                <c:pt idx="1968">
                  <c:v>2.4932193278308561E-13</c:v>
                </c:pt>
                <c:pt idx="1969">
                  <c:v>2.4932193278308561E-13</c:v>
                </c:pt>
                <c:pt idx="1970">
                  <c:v>2.4932193278308561E-13</c:v>
                </c:pt>
                <c:pt idx="1971">
                  <c:v>2.4932193278308561E-13</c:v>
                </c:pt>
                <c:pt idx="1972">
                  <c:v>2.4932193278308561E-13</c:v>
                </c:pt>
                <c:pt idx="1973">
                  <c:v>2.4932193278308561E-13</c:v>
                </c:pt>
                <c:pt idx="1974">
                  <c:v>2.4932193278308561E-13</c:v>
                </c:pt>
                <c:pt idx="1975">
                  <c:v>2.4932193278308561E-13</c:v>
                </c:pt>
                <c:pt idx="1976">
                  <c:v>2.4932193278308561E-13</c:v>
                </c:pt>
                <c:pt idx="1977">
                  <c:v>2.4932193278308561E-13</c:v>
                </c:pt>
                <c:pt idx="1978">
                  <c:v>2.4932193278308561E-13</c:v>
                </c:pt>
                <c:pt idx="1979">
                  <c:v>2.4932193278308561E-13</c:v>
                </c:pt>
                <c:pt idx="1980">
                  <c:v>2.4932193278308561E-13</c:v>
                </c:pt>
                <c:pt idx="1981">
                  <c:v>2.4932193278308561E-13</c:v>
                </c:pt>
                <c:pt idx="1982">
                  <c:v>2.4932193278308561E-13</c:v>
                </c:pt>
                <c:pt idx="1983">
                  <c:v>2.4932193278308561E-13</c:v>
                </c:pt>
                <c:pt idx="1984">
                  <c:v>2.4932193278308561E-13</c:v>
                </c:pt>
                <c:pt idx="1985">
                  <c:v>2.4932193278308561E-13</c:v>
                </c:pt>
                <c:pt idx="1986">
                  <c:v>2.4932193278308561E-13</c:v>
                </c:pt>
                <c:pt idx="1987">
                  <c:v>2.4932193278308561E-13</c:v>
                </c:pt>
                <c:pt idx="1988">
                  <c:v>2.4932193278308561E-13</c:v>
                </c:pt>
                <c:pt idx="1989">
                  <c:v>2.4932193278308561E-13</c:v>
                </c:pt>
                <c:pt idx="1990">
                  <c:v>2.4932193278308561E-13</c:v>
                </c:pt>
                <c:pt idx="1991">
                  <c:v>2.4932193278308561E-13</c:v>
                </c:pt>
                <c:pt idx="1992">
                  <c:v>2.4932193278308561E-13</c:v>
                </c:pt>
                <c:pt idx="1993">
                  <c:v>2.4932193278308561E-13</c:v>
                </c:pt>
                <c:pt idx="1994">
                  <c:v>2.4932193278308561E-13</c:v>
                </c:pt>
                <c:pt idx="1995">
                  <c:v>2.4932193278308561E-13</c:v>
                </c:pt>
                <c:pt idx="1996">
                  <c:v>2.4932193278308561E-13</c:v>
                </c:pt>
                <c:pt idx="1997">
                  <c:v>2.4932193278308561E-13</c:v>
                </c:pt>
                <c:pt idx="1998">
                  <c:v>2.4932193278308561E-13</c:v>
                </c:pt>
                <c:pt idx="1999">
                  <c:v>2.4932193278308561E-13</c:v>
                </c:pt>
                <c:pt idx="2000">
                  <c:v>2.4932193278308561E-13</c:v>
                </c:pt>
                <c:pt idx="2001">
                  <c:v>2.4932193278308561E-13</c:v>
                </c:pt>
                <c:pt idx="2002">
                  <c:v>2.4932193278308561E-13</c:v>
                </c:pt>
                <c:pt idx="2003">
                  <c:v>2.4932193278308561E-13</c:v>
                </c:pt>
                <c:pt idx="2004">
                  <c:v>2.4932193278308561E-13</c:v>
                </c:pt>
                <c:pt idx="2005">
                  <c:v>2.4932193278308561E-13</c:v>
                </c:pt>
                <c:pt idx="2006">
                  <c:v>2.4932193278308561E-13</c:v>
                </c:pt>
                <c:pt idx="2007">
                  <c:v>2.4932193278308561E-13</c:v>
                </c:pt>
                <c:pt idx="2008">
                  <c:v>2.4932193278308561E-13</c:v>
                </c:pt>
                <c:pt idx="2009">
                  <c:v>2.4932193278308561E-13</c:v>
                </c:pt>
                <c:pt idx="2010">
                  <c:v>2.4932193278308561E-13</c:v>
                </c:pt>
                <c:pt idx="2011">
                  <c:v>2.4932193278308561E-13</c:v>
                </c:pt>
                <c:pt idx="2012">
                  <c:v>2.4932193278308561E-13</c:v>
                </c:pt>
                <c:pt idx="2013">
                  <c:v>2.4932193278308561E-13</c:v>
                </c:pt>
                <c:pt idx="2014">
                  <c:v>2.4932193278308561E-13</c:v>
                </c:pt>
                <c:pt idx="2015">
                  <c:v>2.4932193278308561E-13</c:v>
                </c:pt>
                <c:pt idx="2016">
                  <c:v>2.4932193278308561E-13</c:v>
                </c:pt>
                <c:pt idx="2017">
                  <c:v>2.4932193278308561E-13</c:v>
                </c:pt>
                <c:pt idx="2018">
                  <c:v>2.4932193278308561E-13</c:v>
                </c:pt>
                <c:pt idx="2019">
                  <c:v>2.4932193278308561E-13</c:v>
                </c:pt>
                <c:pt idx="2020">
                  <c:v>2.4932193278308561E-13</c:v>
                </c:pt>
                <c:pt idx="2021">
                  <c:v>2.4932193278308561E-13</c:v>
                </c:pt>
                <c:pt idx="2022">
                  <c:v>2.4932193278308561E-13</c:v>
                </c:pt>
                <c:pt idx="2023">
                  <c:v>2.4932193278308561E-13</c:v>
                </c:pt>
                <c:pt idx="2024">
                  <c:v>2.4932193278308561E-13</c:v>
                </c:pt>
                <c:pt idx="2025">
                  <c:v>2.4932193278308561E-13</c:v>
                </c:pt>
                <c:pt idx="2026">
                  <c:v>2.4932193278308561E-13</c:v>
                </c:pt>
                <c:pt idx="2027">
                  <c:v>2.4932193278308561E-13</c:v>
                </c:pt>
                <c:pt idx="2028">
                  <c:v>2.4932193278308561E-13</c:v>
                </c:pt>
                <c:pt idx="2029">
                  <c:v>2.4932193278308561E-13</c:v>
                </c:pt>
                <c:pt idx="2030">
                  <c:v>2.4932193278308561E-13</c:v>
                </c:pt>
                <c:pt idx="2031">
                  <c:v>2.4932193278308561E-13</c:v>
                </c:pt>
                <c:pt idx="2032">
                  <c:v>2.4932193278308561E-13</c:v>
                </c:pt>
                <c:pt idx="2033">
                  <c:v>2.4932193278308561E-13</c:v>
                </c:pt>
                <c:pt idx="2034">
                  <c:v>2.4932193278308561E-13</c:v>
                </c:pt>
                <c:pt idx="2035">
                  <c:v>2.4932193278308561E-13</c:v>
                </c:pt>
                <c:pt idx="2036">
                  <c:v>2.4932193278308561E-13</c:v>
                </c:pt>
                <c:pt idx="2037">
                  <c:v>2.4932193278308561E-13</c:v>
                </c:pt>
                <c:pt idx="2038">
                  <c:v>2.4932193278308561E-13</c:v>
                </c:pt>
                <c:pt idx="2039">
                  <c:v>2.4932193278308561E-13</c:v>
                </c:pt>
                <c:pt idx="2040">
                  <c:v>2.4932193278308561E-13</c:v>
                </c:pt>
                <c:pt idx="2041">
                  <c:v>2.4932193278308561E-13</c:v>
                </c:pt>
                <c:pt idx="2042">
                  <c:v>2.4932193278308561E-13</c:v>
                </c:pt>
                <c:pt idx="2043">
                  <c:v>2.4932193278308561E-13</c:v>
                </c:pt>
                <c:pt idx="2044">
                  <c:v>2.4932193278308561E-13</c:v>
                </c:pt>
                <c:pt idx="2045">
                  <c:v>2.4932193278308561E-13</c:v>
                </c:pt>
                <c:pt idx="2046">
                  <c:v>2.4932193278308561E-13</c:v>
                </c:pt>
                <c:pt idx="2047">
                  <c:v>2.4932193278308561E-13</c:v>
                </c:pt>
                <c:pt idx="2048">
                  <c:v>2.4932193278308561E-13</c:v>
                </c:pt>
                <c:pt idx="2049">
                  <c:v>2.4932193278308561E-13</c:v>
                </c:pt>
                <c:pt idx="2050">
                  <c:v>2.4932193278308561E-13</c:v>
                </c:pt>
                <c:pt idx="2051">
                  <c:v>2.4932193278308561E-13</c:v>
                </c:pt>
                <c:pt idx="2052">
                  <c:v>2.4932193278308561E-13</c:v>
                </c:pt>
                <c:pt idx="2053">
                  <c:v>2.4932193278308561E-13</c:v>
                </c:pt>
                <c:pt idx="2054">
                  <c:v>2.4932193278308561E-13</c:v>
                </c:pt>
                <c:pt idx="2055">
                  <c:v>2.4932193278308561E-13</c:v>
                </c:pt>
                <c:pt idx="2056">
                  <c:v>2.4932193278308561E-13</c:v>
                </c:pt>
                <c:pt idx="2057">
                  <c:v>2.4932193278308561E-13</c:v>
                </c:pt>
                <c:pt idx="2058">
                  <c:v>2.4932193278308561E-13</c:v>
                </c:pt>
                <c:pt idx="2059">
                  <c:v>2.4932193278308561E-13</c:v>
                </c:pt>
                <c:pt idx="2060">
                  <c:v>2.4932193278308561E-13</c:v>
                </c:pt>
                <c:pt idx="2061">
                  <c:v>2.4932193278308561E-13</c:v>
                </c:pt>
                <c:pt idx="2062">
                  <c:v>2.4932193278308561E-13</c:v>
                </c:pt>
                <c:pt idx="2063">
                  <c:v>2.4932193278308561E-13</c:v>
                </c:pt>
                <c:pt idx="2064">
                  <c:v>2.4932193278308561E-13</c:v>
                </c:pt>
                <c:pt idx="2065">
                  <c:v>2.4932193278308561E-13</c:v>
                </c:pt>
                <c:pt idx="2066">
                  <c:v>2.4932193278308561E-13</c:v>
                </c:pt>
                <c:pt idx="2067">
                  <c:v>2.4932193278308561E-13</c:v>
                </c:pt>
                <c:pt idx="2068">
                  <c:v>2.4932193278308561E-13</c:v>
                </c:pt>
                <c:pt idx="2069">
                  <c:v>2.4932193278308561E-13</c:v>
                </c:pt>
                <c:pt idx="2070">
                  <c:v>2.4932193278308561E-13</c:v>
                </c:pt>
                <c:pt idx="2071">
                  <c:v>2.4932193278308561E-13</c:v>
                </c:pt>
                <c:pt idx="2072">
                  <c:v>2.4932193278308561E-13</c:v>
                </c:pt>
                <c:pt idx="2073">
                  <c:v>2.4932193278308561E-13</c:v>
                </c:pt>
                <c:pt idx="2074">
                  <c:v>2.4932193278308561E-13</c:v>
                </c:pt>
                <c:pt idx="2075">
                  <c:v>2.4932193278308561E-13</c:v>
                </c:pt>
                <c:pt idx="2076">
                  <c:v>2.4932193278308561E-13</c:v>
                </c:pt>
                <c:pt idx="2077">
                  <c:v>2.4932193278308561E-13</c:v>
                </c:pt>
                <c:pt idx="2078">
                  <c:v>2.4932193278308561E-13</c:v>
                </c:pt>
                <c:pt idx="2079">
                  <c:v>2.4932193278308561E-13</c:v>
                </c:pt>
                <c:pt idx="2080">
                  <c:v>2.4932193278308561E-13</c:v>
                </c:pt>
                <c:pt idx="2081">
                  <c:v>2.4932193278308561E-13</c:v>
                </c:pt>
                <c:pt idx="2082">
                  <c:v>2.4932193278308561E-13</c:v>
                </c:pt>
                <c:pt idx="2083">
                  <c:v>2.4932193278308561E-13</c:v>
                </c:pt>
                <c:pt idx="2084">
                  <c:v>2.4932193278308561E-13</c:v>
                </c:pt>
                <c:pt idx="2085">
                  <c:v>2.4932193278308561E-13</c:v>
                </c:pt>
                <c:pt idx="2086">
                  <c:v>2.4932193278308561E-13</c:v>
                </c:pt>
                <c:pt idx="2087">
                  <c:v>2.4932193278308561E-13</c:v>
                </c:pt>
                <c:pt idx="2088">
                  <c:v>2.4932193278308561E-13</c:v>
                </c:pt>
                <c:pt idx="2089">
                  <c:v>2.4932193278308561E-13</c:v>
                </c:pt>
                <c:pt idx="2090">
                  <c:v>2.4932193278308561E-13</c:v>
                </c:pt>
                <c:pt idx="2091">
                  <c:v>2.4932193278308561E-13</c:v>
                </c:pt>
                <c:pt idx="2092">
                  <c:v>2.4932193278308561E-13</c:v>
                </c:pt>
                <c:pt idx="2093">
                  <c:v>2.4932193278308561E-13</c:v>
                </c:pt>
                <c:pt idx="2094">
                  <c:v>2.4932193278308561E-13</c:v>
                </c:pt>
                <c:pt idx="2095">
                  <c:v>2.4932193278308561E-13</c:v>
                </c:pt>
                <c:pt idx="2096">
                  <c:v>2.4932193278308561E-13</c:v>
                </c:pt>
                <c:pt idx="2097">
                  <c:v>2.4932193278308561E-13</c:v>
                </c:pt>
                <c:pt idx="2098">
                  <c:v>2.4932193278308561E-13</c:v>
                </c:pt>
                <c:pt idx="2099">
                  <c:v>2.4932193278308561E-13</c:v>
                </c:pt>
                <c:pt idx="2100">
                  <c:v>2.4932193278308561E-13</c:v>
                </c:pt>
                <c:pt idx="2101">
                  <c:v>2.4932193278308561E-13</c:v>
                </c:pt>
                <c:pt idx="2102">
                  <c:v>2.4932193278308561E-13</c:v>
                </c:pt>
                <c:pt idx="2103">
                  <c:v>2.4932193278308561E-13</c:v>
                </c:pt>
                <c:pt idx="2104">
                  <c:v>2.4932193278308561E-13</c:v>
                </c:pt>
                <c:pt idx="2105">
                  <c:v>2.4932193278308561E-13</c:v>
                </c:pt>
                <c:pt idx="2106">
                  <c:v>2.4932193278308561E-13</c:v>
                </c:pt>
                <c:pt idx="2107">
                  <c:v>2.4932193278308561E-13</c:v>
                </c:pt>
                <c:pt idx="2108">
                  <c:v>2.4932193278308561E-13</c:v>
                </c:pt>
                <c:pt idx="2109">
                  <c:v>2.4932193278308561E-13</c:v>
                </c:pt>
                <c:pt idx="2110">
                  <c:v>2.4932193278308561E-13</c:v>
                </c:pt>
                <c:pt idx="2111">
                  <c:v>2.4932193278308561E-13</c:v>
                </c:pt>
                <c:pt idx="2112">
                  <c:v>2.4932193278308561E-13</c:v>
                </c:pt>
                <c:pt idx="2113">
                  <c:v>2.4932193278308561E-13</c:v>
                </c:pt>
                <c:pt idx="2114">
                  <c:v>2.4932193278308561E-13</c:v>
                </c:pt>
                <c:pt idx="2115">
                  <c:v>2.4932193278308561E-13</c:v>
                </c:pt>
                <c:pt idx="2116">
                  <c:v>2.4932193278308561E-13</c:v>
                </c:pt>
                <c:pt idx="2117">
                  <c:v>2.4932193278308561E-13</c:v>
                </c:pt>
                <c:pt idx="2118">
                  <c:v>2.4932193278308561E-13</c:v>
                </c:pt>
                <c:pt idx="2119">
                  <c:v>2.4932193278308561E-13</c:v>
                </c:pt>
                <c:pt idx="2120">
                  <c:v>2.4932193278308561E-13</c:v>
                </c:pt>
                <c:pt idx="2121">
                  <c:v>2.4932193278308561E-13</c:v>
                </c:pt>
                <c:pt idx="2122">
                  <c:v>2.4932193278308561E-13</c:v>
                </c:pt>
                <c:pt idx="2123">
                  <c:v>2.4932193278308561E-13</c:v>
                </c:pt>
                <c:pt idx="2124">
                  <c:v>2.4932193278308561E-13</c:v>
                </c:pt>
                <c:pt idx="2125">
                  <c:v>2.4932193278308561E-13</c:v>
                </c:pt>
                <c:pt idx="2126">
                  <c:v>2.4932193278308561E-13</c:v>
                </c:pt>
                <c:pt idx="2127">
                  <c:v>2.4932193278308561E-13</c:v>
                </c:pt>
                <c:pt idx="2128">
                  <c:v>2.4932193278308561E-13</c:v>
                </c:pt>
                <c:pt idx="2129">
                  <c:v>2.4932193278308561E-13</c:v>
                </c:pt>
                <c:pt idx="2130">
                  <c:v>2.4932193278308561E-13</c:v>
                </c:pt>
                <c:pt idx="2131">
                  <c:v>2.4932193278308561E-13</c:v>
                </c:pt>
                <c:pt idx="2132">
                  <c:v>2.4932193278308561E-13</c:v>
                </c:pt>
                <c:pt idx="2133">
                  <c:v>2.4932193278308561E-13</c:v>
                </c:pt>
                <c:pt idx="2134">
                  <c:v>2.4932193278308561E-13</c:v>
                </c:pt>
                <c:pt idx="2135">
                  <c:v>2.4932193278308561E-13</c:v>
                </c:pt>
                <c:pt idx="2136">
                  <c:v>2.4932193278308561E-13</c:v>
                </c:pt>
                <c:pt idx="2137">
                  <c:v>2.4932193278308561E-13</c:v>
                </c:pt>
                <c:pt idx="2138">
                  <c:v>2.4932193278308561E-13</c:v>
                </c:pt>
                <c:pt idx="2139">
                  <c:v>2.4932193278308561E-13</c:v>
                </c:pt>
                <c:pt idx="2140">
                  <c:v>2.4932193278308561E-13</c:v>
                </c:pt>
                <c:pt idx="2141">
                  <c:v>2.4932193278308561E-13</c:v>
                </c:pt>
                <c:pt idx="2142">
                  <c:v>2.4932193278308561E-13</c:v>
                </c:pt>
                <c:pt idx="2143">
                  <c:v>2.4932193278308561E-13</c:v>
                </c:pt>
                <c:pt idx="2144">
                  <c:v>2.4932193278308561E-13</c:v>
                </c:pt>
                <c:pt idx="2145">
                  <c:v>2.4932193278308561E-13</c:v>
                </c:pt>
                <c:pt idx="2146">
                  <c:v>2.4932193278308561E-13</c:v>
                </c:pt>
                <c:pt idx="2147">
                  <c:v>2.4932193278308561E-13</c:v>
                </c:pt>
                <c:pt idx="2148">
                  <c:v>2.4932193278308561E-13</c:v>
                </c:pt>
                <c:pt idx="2149">
                  <c:v>2.4932193278308561E-13</c:v>
                </c:pt>
                <c:pt idx="2150">
                  <c:v>2.4932193278308561E-13</c:v>
                </c:pt>
                <c:pt idx="2151">
                  <c:v>2.4932193278308561E-13</c:v>
                </c:pt>
                <c:pt idx="2152">
                  <c:v>2.4932193278308561E-13</c:v>
                </c:pt>
                <c:pt idx="2153">
                  <c:v>2.4932193278308561E-13</c:v>
                </c:pt>
                <c:pt idx="2154">
                  <c:v>2.4932193278308561E-13</c:v>
                </c:pt>
                <c:pt idx="2155">
                  <c:v>2.4932193278308561E-13</c:v>
                </c:pt>
                <c:pt idx="2156">
                  <c:v>2.4932193278308561E-13</c:v>
                </c:pt>
                <c:pt idx="2157">
                  <c:v>2.4932193278308561E-13</c:v>
                </c:pt>
                <c:pt idx="2158">
                  <c:v>2.4932193278308561E-13</c:v>
                </c:pt>
                <c:pt idx="2159">
                  <c:v>2.4932193278308561E-13</c:v>
                </c:pt>
                <c:pt idx="2160">
                  <c:v>2.4932193278308561E-13</c:v>
                </c:pt>
                <c:pt idx="2161">
                  <c:v>2.4932193278308561E-13</c:v>
                </c:pt>
                <c:pt idx="2162">
                  <c:v>2.4932193278308561E-13</c:v>
                </c:pt>
                <c:pt idx="2163">
                  <c:v>2.4932193278308561E-13</c:v>
                </c:pt>
                <c:pt idx="2164">
                  <c:v>2.4932193278308561E-13</c:v>
                </c:pt>
                <c:pt idx="2165">
                  <c:v>2.4932193278308561E-13</c:v>
                </c:pt>
                <c:pt idx="2166">
                  <c:v>2.4932193278308561E-13</c:v>
                </c:pt>
                <c:pt idx="2167">
                  <c:v>2.4932193278308561E-13</c:v>
                </c:pt>
                <c:pt idx="2168">
                  <c:v>2.4932193278308561E-13</c:v>
                </c:pt>
                <c:pt idx="2169">
                  <c:v>2.4932193278308561E-13</c:v>
                </c:pt>
                <c:pt idx="2170">
                  <c:v>2.4932193278308561E-13</c:v>
                </c:pt>
                <c:pt idx="2171">
                  <c:v>2.4932193278308561E-13</c:v>
                </c:pt>
                <c:pt idx="2172">
                  <c:v>2.4932193278308561E-13</c:v>
                </c:pt>
                <c:pt idx="2173">
                  <c:v>2.4932193278308561E-13</c:v>
                </c:pt>
                <c:pt idx="2174">
                  <c:v>2.4932193278308561E-13</c:v>
                </c:pt>
                <c:pt idx="2175">
                  <c:v>2.4932193278308561E-13</c:v>
                </c:pt>
                <c:pt idx="2176">
                  <c:v>2.4932193278308561E-13</c:v>
                </c:pt>
                <c:pt idx="2177">
                  <c:v>2.4932193278308561E-13</c:v>
                </c:pt>
                <c:pt idx="2178">
                  <c:v>2.4932193278308561E-13</c:v>
                </c:pt>
                <c:pt idx="2179">
                  <c:v>2.4932193278308561E-13</c:v>
                </c:pt>
                <c:pt idx="2180">
                  <c:v>2.4932193278308561E-13</c:v>
                </c:pt>
                <c:pt idx="2181">
                  <c:v>2.4932193278308561E-13</c:v>
                </c:pt>
                <c:pt idx="2182">
                  <c:v>2.4932193278308561E-13</c:v>
                </c:pt>
                <c:pt idx="2183">
                  <c:v>2.4932193278308561E-13</c:v>
                </c:pt>
                <c:pt idx="2184">
                  <c:v>2.4932193278308561E-13</c:v>
                </c:pt>
                <c:pt idx="2185">
                  <c:v>2.4932193278308561E-13</c:v>
                </c:pt>
                <c:pt idx="2186">
                  <c:v>2.4932193278308561E-13</c:v>
                </c:pt>
                <c:pt idx="2187">
                  <c:v>2.4932193278308561E-13</c:v>
                </c:pt>
                <c:pt idx="2188">
                  <c:v>2.4932193278308561E-13</c:v>
                </c:pt>
                <c:pt idx="2189">
                  <c:v>2.4932193278308561E-13</c:v>
                </c:pt>
                <c:pt idx="2190">
                  <c:v>2.4932193278308561E-13</c:v>
                </c:pt>
                <c:pt idx="2191">
                  <c:v>2.4932193278308561E-13</c:v>
                </c:pt>
                <c:pt idx="2192">
                  <c:v>2.4932193278308561E-13</c:v>
                </c:pt>
                <c:pt idx="2193">
                  <c:v>2.4932193278308561E-13</c:v>
                </c:pt>
                <c:pt idx="2194">
                  <c:v>2.4932193278308561E-13</c:v>
                </c:pt>
                <c:pt idx="2195">
                  <c:v>2.4932193278308561E-13</c:v>
                </c:pt>
                <c:pt idx="2196">
                  <c:v>2.4932193278308561E-13</c:v>
                </c:pt>
                <c:pt idx="2197">
                  <c:v>2.4932193278308561E-13</c:v>
                </c:pt>
                <c:pt idx="2198">
                  <c:v>2.4932193278308561E-13</c:v>
                </c:pt>
                <c:pt idx="2199">
                  <c:v>2.4932193278308561E-13</c:v>
                </c:pt>
                <c:pt idx="2200">
                  <c:v>2.4932193278308561E-13</c:v>
                </c:pt>
                <c:pt idx="2201">
                  <c:v>2.4932193278308561E-13</c:v>
                </c:pt>
                <c:pt idx="2202">
                  <c:v>2.4932193278308561E-13</c:v>
                </c:pt>
                <c:pt idx="2203">
                  <c:v>2.4932193278308561E-13</c:v>
                </c:pt>
                <c:pt idx="2204">
                  <c:v>2.4932193278308561E-13</c:v>
                </c:pt>
                <c:pt idx="2205">
                  <c:v>2.4932193278308561E-13</c:v>
                </c:pt>
                <c:pt idx="2206">
                  <c:v>2.4932193278308561E-13</c:v>
                </c:pt>
                <c:pt idx="2207">
                  <c:v>2.4932193278308561E-13</c:v>
                </c:pt>
                <c:pt idx="2208">
                  <c:v>2.4932193278308561E-13</c:v>
                </c:pt>
                <c:pt idx="2209">
                  <c:v>2.4932193278308561E-13</c:v>
                </c:pt>
                <c:pt idx="2210">
                  <c:v>2.4932193278308561E-13</c:v>
                </c:pt>
                <c:pt idx="2211">
                  <c:v>2.4932193278308561E-13</c:v>
                </c:pt>
                <c:pt idx="2212">
                  <c:v>2.4932193278308561E-13</c:v>
                </c:pt>
                <c:pt idx="2213">
                  <c:v>2.4932193278308561E-13</c:v>
                </c:pt>
                <c:pt idx="2214">
                  <c:v>2.4932193278308561E-13</c:v>
                </c:pt>
                <c:pt idx="2215">
                  <c:v>2.4932193278308561E-13</c:v>
                </c:pt>
                <c:pt idx="2216">
                  <c:v>2.4932193278308561E-13</c:v>
                </c:pt>
                <c:pt idx="2217">
                  <c:v>2.4932193278308561E-13</c:v>
                </c:pt>
                <c:pt idx="2218">
                  <c:v>2.4932193278308561E-13</c:v>
                </c:pt>
                <c:pt idx="2219">
                  <c:v>2.4932193278308561E-13</c:v>
                </c:pt>
                <c:pt idx="2220">
                  <c:v>2.4932193278308561E-13</c:v>
                </c:pt>
                <c:pt idx="2221">
                  <c:v>2.4932193278308561E-13</c:v>
                </c:pt>
                <c:pt idx="2222">
                  <c:v>2.4932193278308561E-13</c:v>
                </c:pt>
                <c:pt idx="2223">
                  <c:v>2.4932193278308561E-13</c:v>
                </c:pt>
                <c:pt idx="2224">
                  <c:v>2.4932193278308561E-13</c:v>
                </c:pt>
                <c:pt idx="2225">
                  <c:v>2.4932193278308561E-13</c:v>
                </c:pt>
                <c:pt idx="2226">
                  <c:v>2.4932193278308561E-13</c:v>
                </c:pt>
                <c:pt idx="2227">
                  <c:v>2.4932193278308561E-13</c:v>
                </c:pt>
                <c:pt idx="2228">
                  <c:v>2.4932193278308561E-13</c:v>
                </c:pt>
                <c:pt idx="2229">
                  <c:v>2.4932193278308561E-13</c:v>
                </c:pt>
                <c:pt idx="2230">
                  <c:v>2.4932193278308561E-13</c:v>
                </c:pt>
                <c:pt idx="2231">
                  <c:v>2.4932193278308561E-13</c:v>
                </c:pt>
                <c:pt idx="2232">
                  <c:v>2.4932193278308561E-13</c:v>
                </c:pt>
                <c:pt idx="2233">
                  <c:v>2.4932193278308561E-13</c:v>
                </c:pt>
                <c:pt idx="2234">
                  <c:v>2.4932193278308561E-13</c:v>
                </c:pt>
                <c:pt idx="2235">
                  <c:v>2.4932193278308561E-13</c:v>
                </c:pt>
                <c:pt idx="2236">
                  <c:v>2.4932193278308561E-13</c:v>
                </c:pt>
                <c:pt idx="2237">
                  <c:v>2.4932193278308561E-13</c:v>
                </c:pt>
                <c:pt idx="2238">
                  <c:v>2.4932193278308561E-13</c:v>
                </c:pt>
                <c:pt idx="2239">
                  <c:v>2.4932193278308561E-13</c:v>
                </c:pt>
                <c:pt idx="2240">
                  <c:v>2.4932193278308561E-13</c:v>
                </c:pt>
                <c:pt idx="2241">
                  <c:v>2.4932193278308561E-13</c:v>
                </c:pt>
                <c:pt idx="2242">
                  <c:v>2.4932193278308561E-13</c:v>
                </c:pt>
                <c:pt idx="2243">
                  <c:v>2.4932193278308561E-13</c:v>
                </c:pt>
                <c:pt idx="2244">
                  <c:v>2.4932193278308561E-13</c:v>
                </c:pt>
                <c:pt idx="2245">
                  <c:v>2.4932193278308561E-13</c:v>
                </c:pt>
                <c:pt idx="2246">
                  <c:v>2.4932193278308561E-13</c:v>
                </c:pt>
                <c:pt idx="2247">
                  <c:v>2.4932193278308561E-13</c:v>
                </c:pt>
                <c:pt idx="2248">
                  <c:v>2.4932193278308561E-13</c:v>
                </c:pt>
                <c:pt idx="2249">
                  <c:v>2.4932193278308561E-13</c:v>
                </c:pt>
                <c:pt idx="2250">
                  <c:v>2.4932193278308561E-13</c:v>
                </c:pt>
                <c:pt idx="2251">
                  <c:v>2.4932193278308561E-13</c:v>
                </c:pt>
                <c:pt idx="2252">
                  <c:v>2.4932193278308561E-13</c:v>
                </c:pt>
                <c:pt idx="2253">
                  <c:v>2.4932193278308561E-13</c:v>
                </c:pt>
                <c:pt idx="2254">
                  <c:v>2.4932193278308561E-13</c:v>
                </c:pt>
                <c:pt idx="2255">
                  <c:v>2.4932193278308561E-13</c:v>
                </c:pt>
                <c:pt idx="2256">
                  <c:v>2.4932193278308561E-13</c:v>
                </c:pt>
                <c:pt idx="2257">
                  <c:v>2.4932193278308561E-13</c:v>
                </c:pt>
                <c:pt idx="2258">
                  <c:v>2.4932193278308561E-13</c:v>
                </c:pt>
                <c:pt idx="2259">
                  <c:v>2.4932193278308561E-13</c:v>
                </c:pt>
                <c:pt idx="2260">
                  <c:v>2.4932193278308561E-13</c:v>
                </c:pt>
                <c:pt idx="2261">
                  <c:v>2.4932193278308561E-13</c:v>
                </c:pt>
                <c:pt idx="2262">
                  <c:v>2.4932193278308561E-13</c:v>
                </c:pt>
                <c:pt idx="2263">
                  <c:v>2.4932193278308561E-13</c:v>
                </c:pt>
                <c:pt idx="2264">
                  <c:v>2.4932193278308561E-13</c:v>
                </c:pt>
                <c:pt idx="2265">
                  <c:v>2.4932193278308561E-13</c:v>
                </c:pt>
                <c:pt idx="2266">
                  <c:v>2.4932193278308561E-13</c:v>
                </c:pt>
                <c:pt idx="2267">
                  <c:v>2.4932193278308561E-13</c:v>
                </c:pt>
                <c:pt idx="2268">
                  <c:v>2.4932193278308561E-13</c:v>
                </c:pt>
                <c:pt idx="2269">
                  <c:v>2.4932193278308561E-13</c:v>
                </c:pt>
                <c:pt idx="2270">
                  <c:v>2.4932193278308561E-13</c:v>
                </c:pt>
                <c:pt idx="2271">
                  <c:v>2.4932193278308561E-13</c:v>
                </c:pt>
                <c:pt idx="2272">
                  <c:v>2.4932193278308561E-13</c:v>
                </c:pt>
                <c:pt idx="2273">
                  <c:v>2.4932193278308561E-13</c:v>
                </c:pt>
                <c:pt idx="2274">
                  <c:v>2.4932193278308561E-13</c:v>
                </c:pt>
                <c:pt idx="2275">
                  <c:v>2.4932193278308561E-13</c:v>
                </c:pt>
                <c:pt idx="2276">
                  <c:v>2.4932193278308561E-13</c:v>
                </c:pt>
                <c:pt idx="2277">
                  <c:v>2.4932193278308561E-13</c:v>
                </c:pt>
                <c:pt idx="2278">
                  <c:v>2.4932193278308561E-13</c:v>
                </c:pt>
                <c:pt idx="2279">
                  <c:v>2.4932193278308561E-13</c:v>
                </c:pt>
                <c:pt idx="2280">
                  <c:v>2.4932193278308561E-13</c:v>
                </c:pt>
                <c:pt idx="2281">
                  <c:v>2.4932193278308561E-13</c:v>
                </c:pt>
                <c:pt idx="2282">
                  <c:v>2.4932193278308561E-13</c:v>
                </c:pt>
                <c:pt idx="2283">
                  <c:v>2.4932193278308561E-13</c:v>
                </c:pt>
                <c:pt idx="2284">
                  <c:v>2.4932193278308561E-13</c:v>
                </c:pt>
                <c:pt idx="2285">
                  <c:v>2.4932193278308561E-13</c:v>
                </c:pt>
                <c:pt idx="2286">
                  <c:v>2.4932193278308561E-13</c:v>
                </c:pt>
                <c:pt idx="2287">
                  <c:v>2.4932193278308561E-13</c:v>
                </c:pt>
                <c:pt idx="2288">
                  <c:v>2.4932193278308561E-13</c:v>
                </c:pt>
                <c:pt idx="2289">
                  <c:v>2.4932193278308561E-13</c:v>
                </c:pt>
                <c:pt idx="2290">
                  <c:v>2.4932193278308561E-13</c:v>
                </c:pt>
                <c:pt idx="2291">
                  <c:v>2.4932193278308561E-13</c:v>
                </c:pt>
                <c:pt idx="2292">
                  <c:v>2.4932193278308561E-13</c:v>
                </c:pt>
                <c:pt idx="2293">
                  <c:v>2.4932193278308561E-13</c:v>
                </c:pt>
                <c:pt idx="2294">
                  <c:v>2.4932193278308561E-13</c:v>
                </c:pt>
                <c:pt idx="2295">
                  <c:v>2.4932193278308561E-13</c:v>
                </c:pt>
                <c:pt idx="2296">
                  <c:v>2.4932193278308561E-13</c:v>
                </c:pt>
                <c:pt idx="2297">
                  <c:v>2.4932193278308561E-13</c:v>
                </c:pt>
                <c:pt idx="2298">
                  <c:v>2.4932193278308561E-13</c:v>
                </c:pt>
                <c:pt idx="2299">
                  <c:v>2.4932193278308561E-13</c:v>
                </c:pt>
                <c:pt idx="2300">
                  <c:v>2.4932193278308561E-13</c:v>
                </c:pt>
                <c:pt idx="2301">
                  <c:v>2.4932193278308561E-13</c:v>
                </c:pt>
                <c:pt idx="2302">
                  <c:v>2.4932193278308561E-13</c:v>
                </c:pt>
                <c:pt idx="2303">
                  <c:v>2.4932193278308561E-13</c:v>
                </c:pt>
                <c:pt idx="2304">
                  <c:v>2.4932193278308561E-13</c:v>
                </c:pt>
                <c:pt idx="2305">
                  <c:v>2.4932193278308561E-13</c:v>
                </c:pt>
                <c:pt idx="2306">
                  <c:v>2.4932193278308561E-13</c:v>
                </c:pt>
                <c:pt idx="2307">
                  <c:v>2.4932193278308561E-13</c:v>
                </c:pt>
                <c:pt idx="2308">
                  <c:v>2.4932193278308561E-13</c:v>
                </c:pt>
                <c:pt idx="2309">
                  <c:v>2.4932193278308561E-13</c:v>
                </c:pt>
                <c:pt idx="2310">
                  <c:v>2.4932193278308561E-13</c:v>
                </c:pt>
                <c:pt idx="2311">
                  <c:v>2.4932193278308561E-13</c:v>
                </c:pt>
                <c:pt idx="2312">
                  <c:v>2.4932193278308561E-13</c:v>
                </c:pt>
                <c:pt idx="2313">
                  <c:v>2.4932193278308561E-13</c:v>
                </c:pt>
                <c:pt idx="2314">
                  <c:v>2.4932193278308561E-13</c:v>
                </c:pt>
                <c:pt idx="2315">
                  <c:v>2.4932193278308561E-13</c:v>
                </c:pt>
                <c:pt idx="2316">
                  <c:v>2.4932193278308561E-13</c:v>
                </c:pt>
                <c:pt idx="2317">
                  <c:v>2.4932193278308561E-13</c:v>
                </c:pt>
                <c:pt idx="2318">
                  <c:v>2.4932193278308561E-13</c:v>
                </c:pt>
                <c:pt idx="2319">
                  <c:v>2.4932193278308561E-13</c:v>
                </c:pt>
                <c:pt idx="2320">
                  <c:v>2.4932193278308561E-13</c:v>
                </c:pt>
                <c:pt idx="2321">
                  <c:v>2.4932193278308561E-13</c:v>
                </c:pt>
                <c:pt idx="2322">
                  <c:v>2.4932193278308561E-13</c:v>
                </c:pt>
                <c:pt idx="2323">
                  <c:v>2.4932193278308561E-13</c:v>
                </c:pt>
                <c:pt idx="2324">
                  <c:v>2.4932193278308561E-13</c:v>
                </c:pt>
                <c:pt idx="2325">
                  <c:v>2.4932193278308561E-13</c:v>
                </c:pt>
                <c:pt idx="2326">
                  <c:v>2.4932193278308561E-13</c:v>
                </c:pt>
                <c:pt idx="2327">
                  <c:v>2.4932193278308561E-13</c:v>
                </c:pt>
                <c:pt idx="2328">
                  <c:v>2.4932193278308561E-13</c:v>
                </c:pt>
                <c:pt idx="2329">
                  <c:v>2.4932193278308561E-13</c:v>
                </c:pt>
                <c:pt idx="2330">
                  <c:v>2.4932193278308561E-13</c:v>
                </c:pt>
                <c:pt idx="2331">
                  <c:v>2.4932193278308561E-13</c:v>
                </c:pt>
                <c:pt idx="2332">
                  <c:v>2.4932193278308561E-13</c:v>
                </c:pt>
                <c:pt idx="2333">
                  <c:v>2.4932193278308561E-13</c:v>
                </c:pt>
                <c:pt idx="2334">
                  <c:v>2.4932193278308561E-13</c:v>
                </c:pt>
                <c:pt idx="2335">
                  <c:v>2.4932193278308561E-13</c:v>
                </c:pt>
                <c:pt idx="2336">
                  <c:v>2.4932193278308561E-13</c:v>
                </c:pt>
                <c:pt idx="2337">
                  <c:v>2.4932193278308561E-13</c:v>
                </c:pt>
                <c:pt idx="2338">
                  <c:v>2.4932193278308561E-13</c:v>
                </c:pt>
                <c:pt idx="2339">
                  <c:v>2.4932193278308561E-13</c:v>
                </c:pt>
                <c:pt idx="2340">
                  <c:v>2.4932193278308561E-13</c:v>
                </c:pt>
                <c:pt idx="2341">
                  <c:v>2.4932193278308561E-13</c:v>
                </c:pt>
                <c:pt idx="2342">
                  <c:v>2.4932193278308561E-13</c:v>
                </c:pt>
                <c:pt idx="2343">
                  <c:v>2.4932193278308561E-13</c:v>
                </c:pt>
                <c:pt idx="2344">
                  <c:v>2.4932193278308561E-13</c:v>
                </c:pt>
                <c:pt idx="2345">
                  <c:v>2.4932193278308561E-13</c:v>
                </c:pt>
                <c:pt idx="2346">
                  <c:v>2.4932193278308561E-13</c:v>
                </c:pt>
                <c:pt idx="2347">
                  <c:v>2.4932193278308561E-13</c:v>
                </c:pt>
                <c:pt idx="2348">
                  <c:v>2.4932193278308561E-13</c:v>
                </c:pt>
                <c:pt idx="2349">
                  <c:v>2.4932193278308561E-13</c:v>
                </c:pt>
                <c:pt idx="2350">
                  <c:v>2.4932193278308561E-13</c:v>
                </c:pt>
                <c:pt idx="2351">
                  <c:v>2.4932193278308561E-13</c:v>
                </c:pt>
                <c:pt idx="2352">
                  <c:v>2.4932193278308561E-13</c:v>
                </c:pt>
                <c:pt idx="2353">
                  <c:v>2.4932193278308561E-13</c:v>
                </c:pt>
                <c:pt idx="2354">
                  <c:v>2.4932193278308561E-13</c:v>
                </c:pt>
                <c:pt idx="2355">
                  <c:v>2.4932193278308561E-13</c:v>
                </c:pt>
                <c:pt idx="2356">
                  <c:v>2.4932193278308561E-13</c:v>
                </c:pt>
                <c:pt idx="2357">
                  <c:v>2.4932193278308561E-13</c:v>
                </c:pt>
                <c:pt idx="2358">
                  <c:v>2.4932193278308561E-13</c:v>
                </c:pt>
                <c:pt idx="2359">
                  <c:v>2.4932193278308561E-13</c:v>
                </c:pt>
                <c:pt idx="2360">
                  <c:v>2.4932193278308561E-13</c:v>
                </c:pt>
                <c:pt idx="2361">
                  <c:v>2.4932193278308561E-13</c:v>
                </c:pt>
                <c:pt idx="2362">
                  <c:v>2.4932193278308561E-13</c:v>
                </c:pt>
                <c:pt idx="2363">
                  <c:v>2.4932193278308561E-13</c:v>
                </c:pt>
                <c:pt idx="2364">
                  <c:v>2.4932193278308561E-13</c:v>
                </c:pt>
                <c:pt idx="2365">
                  <c:v>2.4932193278308561E-13</c:v>
                </c:pt>
                <c:pt idx="2366">
                  <c:v>2.4932193278308561E-13</c:v>
                </c:pt>
                <c:pt idx="2367">
                  <c:v>2.4932193278308561E-13</c:v>
                </c:pt>
                <c:pt idx="2368">
                  <c:v>2.4932193278308561E-13</c:v>
                </c:pt>
                <c:pt idx="2369">
                  <c:v>2.4932193278308561E-13</c:v>
                </c:pt>
                <c:pt idx="2370">
                  <c:v>2.4932193278308561E-13</c:v>
                </c:pt>
                <c:pt idx="2371">
                  <c:v>2.4932193278308561E-13</c:v>
                </c:pt>
                <c:pt idx="2372">
                  <c:v>2.4932193278308561E-13</c:v>
                </c:pt>
                <c:pt idx="2373">
                  <c:v>2.4932193278308561E-13</c:v>
                </c:pt>
                <c:pt idx="2374">
                  <c:v>2.4932193278308561E-13</c:v>
                </c:pt>
                <c:pt idx="2375">
                  <c:v>2.4932193278308561E-13</c:v>
                </c:pt>
                <c:pt idx="2376">
                  <c:v>2.4932193278308561E-13</c:v>
                </c:pt>
                <c:pt idx="2377">
                  <c:v>2.4932193278308561E-13</c:v>
                </c:pt>
                <c:pt idx="2378">
                  <c:v>2.4932193278308561E-13</c:v>
                </c:pt>
                <c:pt idx="2379">
                  <c:v>2.4932193278308561E-13</c:v>
                </c:pt>
                <c:pt idx="2380">
                  <c:v>2.4932193278308561E-13</c:v>
                </c:pt>
                <c:pt idx="2381">
                  <c:v>2.4932193278308561E-13</c:v>
                </c:pt>
                <c:pt idx="2382">
                  <c:v>2.4932193278308561E-13</c:v>
                </c:pt>
                <c:pt idx="2383">
                  <c:v>2.4932193278308561E-13</c:v>
                </c:pt>
                <c:pt idx="2384">
                  <c:v>2.4932193278308561E-13</c:v>
                </c:pt>
                <c:pt idx="2385">
                  <c:v>2.4932193278308561E-13</c:v>
                </c:pt>
                <c:pt idx="2386">
                  <c:v>2.4932193278308561E-13</c:v>
                </c:pt>
                <c:pt idx="2387">
                  <c:v>2.4932193278308561E-13</c:v>
                </c:pt>
                <c:pt idx="2388">
                  <c:v>2.4932193278308561E-13</c:v>
                </c:pt>
                <c:pt idx="2389">
                  <c:v>2.4932193278308561E-13</c:v>
                </c:pt>
                <c:pt idx="2390">
                  <c:v>2.4932193278308561E-13</c:v>
                </c:pt>
                <c:pt idx="2391">
                  <c:v>2.4932193278308561E-13</c:v>
                </c:pt>
                <c:pt idx="2392">
                  <c:v>2.4932193278308561E-13</c:v>
                </c:pt>
                <c:pt idx="2393">
                  <c:v>2.4932193278308561E-13</c:v>
                </c:pt>
                <c:pt idx="2394">
                  <c:v>2.4932193278308561E-13</c:v>
                </c:pt>
                <c:pt idx="2395">
                  <c:v>2.4932193278308561E-13</c:v>
                </c:pt>
                <c:pt idx="2396">
                  <c:v>2.4932193278308561E-13</c:v>
                </c:pt>
                <c:pt idx="2397">
                  <c:v>2.4932193278308561E-13</c:v>
                </c:pt>
                <c:pt idx="2398">
                  <c:v>2.4932193278308561E-13</c:v>
                </c:pt>
                <c:pt idx="2399">
                  <c:v>2.4932193278308561E-13</c:v>
                </c:pt>
                <c:pt idx="2400">
                  <c:v>2.4932193278308561E-13</c:v>
                </c:pt>
                <c:pt idx="2401">
                  <c:v>2.4932193278308561E-13</c:v>
                </c:pt>
                <c:pt idx="2402">
                  <c:v>2.4932193278308561E-13</c:v>
                </c:pt>
                <c:pt idx="2403">
                  <c:v>2.4932193278308561E-13</c:v>
                </c:pt>
                <c:pt idx="2404">
                  <c:v>2.4932193278308561E-13</c:v>
                </c:pt>
                <c:pt idx="2405">
                  <c:v>2.4932193278308561E-13</c:v>
                </c:pt>
                <c:pt idx="2406">
                  <c:v>2.4932193278308561E-13</c:v>
                </c:pt>
                <c:pt idx="2407">
                  <c:v>2.4932193278308561E-13</c:v>
                </c:pt>
                <c:pt idx="2408">
                  <c:v>2.4932193278308561E-13</c:v>
                </c:pt>
                <c:pt idx="2409">
                  <c:v>2.4932193278308561E-13</c:v>
                </c:pt>
                <c:pt idx="2410">
                  <c:v>2.4932193278308561E-13</c:v>
                </c:pt>
                <c:pt idx="2411">
                  <c:v>2.4932193278308561E-13</c:v>
                </c:pt>
                <c:pt idx="2412">
                  <c:v>2.4932193278308561E-13</c:v>
                </c:pt>
                <c:pt idx="2413">
                  <c:v>2.4932193278308561E-13</c:v>
                </c:pt>
                <c:pt idx="2414">
                  <c:v>2.4932193278308561E-13</c:v>
                </c:pt>
                <c:pt idx="2415">
                  <c:v>2.4932193278308561E-13</c:v>
                </c:pt>
                <c:pt idx="2416">
                  <c:v>2.4932193278308561E-13</c:v>
                </c:pt>
                <c:pt idx="2417">
                  <c:v>2.4932193278308561E-13</c:v>
                </c:pt>
                <c:pt idx="2418">
                  <c:v>2.4932193278308561E-13</c:v>
                </c:pt>
                <c:pt idx="2419">
                  <c:v>2.4932193278308561E-13</c:v>
                </c:pt>
                <c:pt idx="2420">
                  <c:v>2.4932193278308561E-13</c:v>
                </c:pt>
                <c:pt idx="2421">
                  <c:v>2.4932193278308561E-13</c:v>
                </c:pt>
                <c:pt idx="2422">
                  <c:v>2.4932193278308561E-13</c:v>
                </c:pt>
                <c:pt idx="2423">
                  <c:v>2.4932193278308561E-13</c:v>
                </c:pt>
                <c:pt idx="2424">
                  <c:v>2.4932193278308561E-13</c:v>
                </c:pt>
                <c:pt idx="2425">
                  <c:v>2.4932193278308561E-13</c:v>
                </c:pt>
                <c:pt idx="2426">
                  <c:v>2.4932193278308561E-13</c:v>
                </c:pt>
                <c:pt idx="2427">
                  <c:v>2.4932193278308561E-13</c:v>
                </c:pt>
                <c:pt idx="2428">
                  <c:v>2.4932193278308561E-13</c:v>
                </c:pt>
                <c:pt idx="2429">
                  <c:v>2.4932193278308561E-13</c:v>
                </c:pt>
                <c:pt idx="2430">
                  <c:v>2.4932193278308561E-13</c:v>
                </c:pt>
                <c:pt idx="2431">
                  <c:v>2.4932193278308561E-13</c:v>
                </c:pt>
                <c:pt idx="2432">
                  <c:v>2.4932193278308561E-13</c:v>
                </c:pt>
                <c:pt idx="2433">
                  <c:v>2.4932193278308561E-13</c:v>
                </c:pt>
                <c:pt idx="2434">
                  <c:v>2.4932193278308561E-13</c:v>
                </c:pt>
                <c:pt idx="2435">
                  <c:v>2.4932193278308561E-13</c:v>
                </c:pt>
                <c:pt idx="2436">
                  <c:v>2.4932193278308561E-13</c:v>
                </c:pt>
                <c:pt idx="2437">
                  <c:v>2.4932193278308561E-13</c:v>
                </c:pt>
                <c:pt idx="2438">
                  <c:v>2.4932193278308561E-13</c:v>
                </c:pt>
                <c:pt idx="2439">
                  <c:v>2.4932193278308561E-13</c:v>
                </c:pt>
                <c:pt idx="2440">
                  <c:v>2.4932193278308561E-13</c:v>
                </c:pt>
                <c:pt idx="2441">
                  <c:v>2.4932193278308561E-13</c:v>
                </c:pt>
                <c:pt idx="2442">
                  <c:v>2.4932193278308561E-13</c:v>
                </c:pt>
                <c:pt idx="2443">
                  <c:v>2.4932193278308561E-13</c:v>
                </c:pt>
                <c:pt idx="2444">
                  <c:v>2.4932193278308561E-13</c:v>
                </c:pt>
                <c:pt idx="2445">
                  <c:v>2.4932193278308561E-13</c:v>
                </c:pt>
                <c:pt idx="2446">
                  <c:v>2.4932193278308561E-13</c:v>
                </c:pt>
                <c:pt idx="2447">
                  <c:v>2.4932193278308561E-13</c:v>
                </c:pt>
                <c:pt idx="2448">
                  <c:v>2.4932193278308561E-13</c:v>
                </c:pt>
                <c:pt idx="2449">
                  <c:v>2.4932193278308561E-13</c:v>
                </c:pt>
                <c:pt idx="2450">
                  <c:v>2.4932193278308561E-13</c:v>
                </c:pt>
                <c:pt idx="2451">
                  <c:v>2.4932193278308561E-13</c:v>
                </c:pt>
                <c:pt idx="2452">
                  <c:v>2.4932193278308561E-13</c:v>
                </c:pt>
                <c:pt idx="2453">
                  <c:v>2.4932193278308561E-13</c:v>
                </c:pt>
                <c:pt idx="2454">
                  <c:v>2.4932193278308561E-13</c:v>
                </c:pt>
                <c:pt idx="2455">
                  <c:v>2.4932193278308561E-13</c:v>
                </c:pt>
                <c:pt idx="2456">
                  <c:v>2.4932193278308561E-13</c:v>
                </c:pt>
                <c:pt idx="2457">
                  <c:v>2.4932193278308561E-13</c:v>
                </c:pt>
                <c:pt idx="2458">
                  <c:v>2.4932193278308561E-13</c:v>
                </c:pt>
                <c:pt idx="2459">
                  <c:v>2.4932193278308561E-13</c:v>
                </c:pt>
                <c:pt idx="2460">
                  <c:v>2.4932193278308561E-13</c:v>
                </c:pt>
                <c:pt idx="2461">
                  <c:v>2.4932193278308561E-13</c:v>
                </c:pt>
                <c:pt idx="2462">
                  <c:v>2.4932193278308561E-13</c:v>
                </c:pt>
                <c:pt idx="2463">
                  <c:v>2.4932193278308561E-13</c:v>
                </c:pt>
                <c:pt idx="2464">
                  <c:v>2.4932193278308561E-13</c:v>
                </c:pt>
                <c:pt idx="2465">
                  <c:v>2.4932193278308561E-13</c:v>
                </c:pt>
                <c:pt idx="2466">
                  <c:v>2.4932193278308561E-13</c:v>
                </c:pt>
                <c:pt idx="2467">
                  <c:v>2.4932193278308561E-13</c:v>
                </c:pt>
                <c:pt idx="2468">
                  <c:v>2.4932193278308561E-13</c:v>
                </c:pt>
                <c:pt idx="2469">
                  <c:v>2.4932193278308561E-13</c:v>
                </c:pt>
                <c:pt idx="2470">
                  <c:v>2.4932193278308561E-13</c:v>
                </c:pt>
                <c:pt idx="2471">
                  <c:v>2.4932193278308561E-13</c:v>
                </c:pt>
                <c:pt idx="2472">
                  <c:v>2.4932193278308561E-13</c:v>
                </c:pt>
                <c:pt idx="2473">
                  <c:v>2.4932193278308561E-13</c:v>
                </c:pt>
                <c:pt idx="2474">
                  <c:v>2.4932193278308561E-13</c:v>
                </c:pt>
                <c:pt idx="2475">
                  <c:v>2.4932193278308561E-13</c:v>
                </c:pt>
                <c:pt idx="2476">
                  <c:v>2.4932193278308561E-13</c:v>
                </c:pt>
                <c:pt idx="2477">
                  <c:v>2.4932193278308561E-13</c:v>
                </c:pt>
                <c:pt idx="2478">
                  <c:v>2.4932193278308561E-13</c:v>
                </c:pt>
                <c:pt idx="2479">
                  <c:v>2.4932193278308561E-13</c:v>
                </c:pt>
                <c:pt idx="2480">
                  <c:v>2.4932193278308561E-13</c:v>
                </c:pt>
                <c:pt idx="2481">
                  <c:v>2.4932193278308561E-13</c:v>
                </c:pt>
                <c:pt idx="2482">
                  <c:v>2.4932193278308561E-13</c:v>
                </c:pt>
                <c:pt idx="2483">
                  <c:v>2.4932193278308561E-13</c:v>
                </c:pt>
                <c:pt idx="2484">
                  <c:v>2.4932193278308561E-13</c:v>
                </c:pt>
                <c:pt idx="2485">
                  <c:v>2.4932193278308561E-13</c:v>
                </c:pt>
                <c:pt idx="2486">
                  <c:v>2.4932193278308561E-13</c:v>
                </c:pt>
                <c:pt idx="2487">
                  <c:v>2.4932193278308561E-13</c:v>
                </c:pt>
                <c:pt idx="2488">
                  <c:v>2.4932193278308561E-13</c:v>
                </c:pt>
                <c:pt idx="2489">
                  <c:v>2.4932193278308561E-13</c:v>
                </c:pt>
                <c:pt idx="2490">
                  <c:v>2.4932193278308561E-13</c:v>
                </c:pt>
                <c:pt idx="2491">
                  <c:v>2.4932193278308561E-13</c:v>
                </c:pt>
                <c:pt idx="2492">
                  <c:v>2.4932193278308561E-13</c:v>
                </c:pt>
                <c:pt idx="2493">
                  <c:v>2.4932193278308561E-13</c:v>
                </c:pt>
                <c:pt idx="2494">
                  <c:v>2.4932193278308561E-13</c:v>
                </c:pt>
                <c:pt idx="2495">
                  <c:v>2.4932193278308561E-13</c:v>
                </c:pt>
                <c:pt idx="2496">
                  <c:v>2.4932193278308561E-13</c:v>
                </c:pt>
                <c:pt idx="2497">
                  <c:v>2.4932193278308561E-13</c:v>
                </c:pt>
                <c:pt idx="2498">
                  <c:v>2.4932193278308561E-13</c:v>
                </c:pt>
                <c:pt idx="2499">
                  <c:v>2.4932193278308561E-13</c:v>
                </c:pt>
                <c:pt idx="2500">
                  <c:v>2.4932193278308561E-13</c:v>
                </c:pt>
                <c:pt idx="2501">
                  <c:v>2.4932193278308561E-13</c:v>
                </c:pt>
                <c:pt idx="2502">
                  <c:v>2.4932193278308561E-13</c:v>
                </c:pt>
                <c:pt idx="2503">
                  <c:v>2.4932193278308561E-13</c:v>
                </c:pt>
                <c:pt idx="2504">
                  <c:v>2.4932193278308561E-13</c:v>
                </c:pt>
                <c:pt idx="2505">
                  <c:v>2.4932193278308561E-13</c:v>
                </c:pt>
                <c:pt idx="2506">
                  <c:v>2.4932193278308561E-13</c:v>
                </c:pt>
                <c:pt idx="2507">
                  <c:v>2.4932193278308561E-13</c:v>
                </c:pt>
                <c:pt idx="2508">
                  <c:v>2.4932193278308561E-13</c:v>
                </c:pt>
                <c:pt idx="2509">
                  <c:v>2.4932193278308561E-13</c:v>
                </c:pt>
                <c:pt idx="2510">
                  <c:v>2.4932193278308561E-13</c:v>
                </c:pt>
                <c:pt idx="2511">
                  <c:v>2.4932193278308561E-13</c:v>
                </c:pt>
                <c:pt idx="2512">
                  <c:v>2.4932193278308561E-13</c:v>
                </c:pt>
                <c:pt idx="2513">
                  <c:v>2.4932193278308561E-13</c:v>
                </c:pt>
                <c:pt idx="2514">
                  <c:v>2.4932193278308561E-13</c:v>
                </c:pt>
                <c:pt idx="2515">
                  <c:v>2.4932193278308561E-13</c:v>
                </c:pt>
                <c:pt idx="2516">
                  <c:v>2.4932193278308561E-13</c:v>
                </c:pt>
                <c:pt idx="2517">
                  <c:v>2.4932193278308561E-13</c:v>
                </c:pt>
                <c:pt idx="2518">
                  <c:v>2.4932193278308561E-13</c:v>
                </c:pt>
                <c:pt idx="2519">
                  <c:v>2.4932193278308561E-13</c:v>
                </c:pt>
                <c:pt idx="2520">
                  <c:v>2.4932193278308561E-13</c:v>
                </c:pt>
                <c:pt idx="2521">
                  <c:v>2.4932193278308561E-13</c:v>
                </c:pt>
                <c:pt idx="2522">
                  <c:v>2.4932193278308561E-13</c:v>
                </c:pt>
                <c:pt idx="2523">
                  <c:v>2.4932193278308561E-13</c:v>
                </c:pt>
                <c:pt idx="2524">
                  <c:v>2.4932193278308561E-13</c:v>
                </c:pt>
                <c:pt idx="2525">
                  <c:v>2.4932193278308561E-13</c:v>
                </c:pt>
                <c:pt idx="2526">
                  <c:v>2.4932193278308561E-13</c:v>
                </c:pt>
                <c:pt idx="2527">
                  <c:v>2.4932193278308561E-13</c:v>
                </c:pt>
                <c:pt idx="2528">
                  <c:v>2.4932193278308561E-13</c:v>
                </c:pt>
                <c:pt idx="2529">
                  <c:v>2.4932193278308561E-13</c:v>
                </c:pt>
                <c:pt idx="2530">
                  <c:v>2.4932193278308561E-13</c:v>
                </c:pt>
                <c:pt idx="2531">
                  <c:v>2.4932193278308561E-13</c:v>
                </c:pt>
                <c:pt idx="2532">
                  <c:v>2.4932193278308561E-13</c:v>
                </c:pt>
                <c:pt idx="2533">
                  <c:v>2.4932193278308561E-13</c:v>
                </c:pt>
                <c:pt idx="2534">
                  <c:v>2.4932193278308561E-13</c:v>
                </c:pt>
                <c:pt idx="2535">
                  <c:v>2.4932193278308561E-13</c:v>
                </c:pt>
                <c:pt idx="2536">
                  <c:v>2.4932193278308561E-13</c:v>
                </c:pt>
                <c:pt idx="2537">
                  <c:v>2.4932193278308561E-13</c:v>
                </c:pt>
                <c:pt idx="2538">
                  <c:v>2.4932193278308561E-13</c:v>
                </c:pt>
                <c:pt idx="2539">
                  <c:v>2.4932193278308561E-13</c:v>
                </c:pt>
                <c:pt idx="2540">
                  <c:v>2.4932193278308561E-13</c:v>
                </c:pt>
                <c:pt idx="2541">
                  <c:v>2.4932193278308561E-13</c:v>
                </c:pt>
                <c:pt idx="2542">
                  <c:v>2.4932193278308561E-13</c:v>
                </c:pt>
                <c:pt idx="2543">
                  <c:v>2.4932193278308561E-13</c:v>
                </c:pt>
                <c:pt idx="2544">
                  <c:v>2.4932193278308561E-13</c:v>
                </c:pt>
                <c:pt idx="2545">
                  <c:v>2.4932193278308561E-13</c:v>
                </c:pt>
                <c:pt idx="2546">
                  <c:v>2.4932193278308561E-13</c:v>
                </c:pt>
                <c:pt idx="2547">
                  <c:v>2.4932193278308561E-13</c:v>
                </c:pt>
                <c:pt idx="2548">
                  <c:v>2.4932193278308561E-13</c:v>
                </c:pt>
                <c:pt idx="2549">
                  <c:v>2.4932193278308561E-13</c:v>
                </c:pt>
                <c:pt idx="2550">
                  <c:v>2.4932193278308561E-13</c:v>
                </c:pt>
                <c:pt idx="2551">
                  <c:v>2.4932193278308561E-13</c:v>
                </c:pt>
                <c:pt idx="2552">
                  <c:v>2.4932193278308561E-13</c:v>
                </c:pt>
                <c:pt idx="2553">
                  <c:v>2.4932193278308561E-13</c:v>
                </c:pt>
                <c:pt idx="2554">
                  <c:v>2.4932193278308561E-13</c:v>
                </c:pt>
                <c:pt idx="2555">
                  <c:v>2.4932193278308561E-13</c:v>
                </c:pt>
                <c:pt idx="2556">
                  <c:v>2.4932193278308561E-13</c:v>
                </c:pt>
                <c:pt idx="2557">
                  <c:v>2.4932193278308561E-13</c:v>
                </c:pt>
                <c:pt idx="2558">
                  <c:v>2.4932193278308561E-13</c:v>
                </c:pt>
                <c:pt idx="2559">
                  <c:v>2.4932193278308561E-13</c:v>
                </c:pt>
                <c:pt idx="2560">
                  <c:v>2.4932193278308561E-13</c:v>
                </c:pt>
                <c:pt idx="2561">
                  <c:v>2.4932193278308561E-13</c:v>
                </c:pt>
                <c:pt idx="2562">
                  <c:v>2.4932193278308561E-13</c:v>
                </c:pt>
                <c:pt idx="2563">
                  <c:v>2.4932193278308561E-13</c:v>
                </c:pt>
                <c:pt idx="2564">
                  <c:v>2.4932193278308561E-13</c:v>
                </c:pt>
                <c:pt idx="2565">
                  <c:v>2.4932193278308561E-13</c:v>
                </c:pt>
                <c:pt idx="2566">
                  <c:v>2.4932193278308561E-13</c:v>
                </c:pt>
                <c:pt idx="2567">
                  <c:v>2.4932193278308561E-13</c:v>
                </c:pt>
                <c:pt idx="2568">
                  <c:v>2.4932193278308561E-13</c:v>
                </c:pt>
                <c:pt idx="2569">
                  <c:v>2.4932193278308561E-13</c:v>
                </c:pt>
                <c:pt idx="2570">
                  <c:v>2.4932193278308561E-13</c:v>
                </c:pt>
                <c:pt idx="2571">
                  <c:v>2.4932193278308561E-13</c:v>
                </c:pt>
                <c:pt idx="2572">
                  <c:v>2.4932193278308561E-13</c:v>
                </c:pt>
                <c:pt idx="2573">
                  <c:v>2.4932193278308561E-13</c:v>
                </c:pt>
                <c:pt idx="2574">
                  <c:v>2.4932193278308561E-13</c:v>
                </c:pt>
                <c:pt idx="2575">
                  <c:v>2.4932193278308561E-13</c:v>
                </c:pt>
                <c:pt idx="2576">
                  <c:v>2.4932193278308561E-13</c:v>
                </c:pt>
                <c:pt idx="2577">
                  <c:v>2.4932193278308561E-13</c:v>
                </c:pt>
                <c:pt idx="2578">
                  <c:v>2.4932193278308561E-13</c:v>
                </c:pt>
                <c:pt idx="2579">
                  <c:v>2.4932193278308561E-13</c:v>
                </c:pt>
                <c:pt idx="2580">
                  <c:v>2.4932193278308561E-13</c:v>
                </c:pt>
                <c:pt idx="2581">
                  <c:v>2.4932193278308561E-13</c:v>
                </c:pt>
                <c:pt idx="2582">
                  <c:v>2.4932193278308561E-13</c:v>
                </c:pt>
                <c:pt idx="2583">
                  <c:v>2.4932193278308561E-13</c:v>
                </c:pt>
                <c:pt idx="2584">
                  <c:v>2.4932193278308561E-13</c:v>
                </c:pt>
                <c:pt idx="2585">
                  <c:v>2.4932193278308561E-13</c:v>
                </c:pt>
                <c:pt idx="2586">
                  <c:v>2.4932193278308561E-13</c:v>
                </c:pt>
                <c:pt idx="2587">
                  <c:v>2.4932193278308561E-13</c:v>
                </c:pt>
                <c:pt idx="2588">
                  <c:v>2.4932193278308561E-13</c:v>
                </c:pt>
                <c:pt idx="2589">
                  <c:v>2.4932193278308561E-13</c:v>
                </c:pt>
                <c:pt idx="2590">
                  <c:v>2.4932193278308561E-13</c:v>
                </c:pt>
                <c:pt idx="2591">
                  <c:v>2.4932193278308561E-13</c:v>
                </c:pt>
                <c:pt idx="2592">
                  <c:v>2.4932193278308561E-13</c:v>
                </c:pt>
                <c:pt idx="2593">
                  <c:v>2.4932193278308561E-13</c:v>
                </c:pt>
                <c:pt idx="2594">
                  <c:v>2.4932193278308561E-13</c:v>
                </c:pt>
                <c:pt idx="2595">
                  <c:v>2.4932193278308561E-13</c:v>
                </c:pt>
                <c:pt idx="2596">
                  <c:v>2.4932193278308561E-13</c:v>
                </c:pt>
                <c:pt idx="2597">
                  <c:v>2.4932193278308561E-13</c:v>
                </c:pt>
                <c:pt idx="2598">
                  <c:v>2.4932193278308561E-13</c:v>
                </c:pt>
                <c:pt idx="2599">
                  <c:v>2.4932193278308561E-13</c:v>
                </c:pt>
                <c:pt idx="2600">
                  <c:v>2.4932193278308561E-13</c:v>
                </c:pt>
                <c:pt idx="2601">
                  <c:v>2.4932193278308561E-13</c:v>
                </c:pt>
                <c:pt idx="2602">
                  <c:v>2.4932193278308561E-13</c:v>
                </c:pt>
                <c:pt idx="2603">
                  <c:v>2.4932193278308561E-13</c:v>
                </c:pt>
                <c:pt idx="2604">
                  <c:v>2.4932193278308561E-13</c:v>
                </c:pt>
                <c:pt idx="2605">
                  <c:v>2.4932193278308561E-13</c:v>
                </c:pt>
                <c:pt idx="2606">
                  <c:v>2.4932193278308561E-13</c:v>
                </c:pt>
                <c:pt idx="2607">
                  <c:v>2.4932193278308561E-13</c:v>
                </c:pt>
                <c:pt idx="2608">
                  <c:v>2.4932193278308561E-13</c:v>
                </c:pt>
                <c:pt idx="2609">
                  <c:v>2.4932193278308561E-13</c:v>
                </c:pt>
                <c:pt idx="2610">
                  <c:v>2.4932193278308561E-13</c:v>
                </c:pt>
                <c:pt idx="2611">
                  <c:v>2.4932193278308561E-13</c:v>
                </c:pt>
                <c:pt idx="2612">
                  <c:v>2.4932193278308561E-13</c:v>
                </c:pt>
                <c:pt idx="2613">
                  <c:v>2.4932193278308561E-13</c:v>
                </c:pt>
                <c:pt idx="2614">
                  <c:v>2.4932193278308561E-13</c:v>
                </c:pt>
                <c:pt idx="2615">
                  <c:v>2.4932193278308561E-13</c:v>
                </c:pt>
                <c:pt idx="2616">
                  <c:v>2.4932193278308561E-13</c:v>
                </c:pt>
                <c:pt idx="2617">
                  <c:v>2.4932193278308561E-13</c:v>
                </c:pt>
                <c:pt idx="2618">
                  <c:v>2.4932193278308561E-13</c:v>
                </c:pt>
                <c:pt idx="2619">
                  <c:v>2.4932193278308561E-13</c:v>
                </c:pt>
                <c:pt idx="2620">
                  <c:v>2.4932193278308561E-13</c:v>
                </c:pt>
                <c:pt idx="2621">
                  <c:v>2.4932193278308561E-13</c:v>
                </c:pt>
                <c:pt idx="2622">
                  <c:v>2.4932193278308561E-13</c:v>
                </c:pt>
                <c:pt idx="2623">
                  <c:v>2.4932193278308561E-13</c:v>
                </c:pt>
                <c:pt idx="2624">
                  <c:v>2.4932193278308561E-13</c:v>
                </c:pt>
                <c:pt idx="2625">
                  <c:v>2.4932193278308561E-13</c:v>
                </c:pt>
                <c:pt idx="2626">
                  <c:v>2.4932193278308561E-13</c:v>
                </c:pt>
                <c:pt idx="2627">
                  <c:v>2.4932193278308561E-13</c:v>
                </c:pt>
                <c:pt idx="2628">
                  <c:v>2.4932193278308561E-13</c:v>
                </c:pt>
                <c:pt idx="2629">
                  <c:v>2.4932193278308561E-13</c:v>
                </c:pt>
                <c:pt idx="2630">
                  <c:v>2.4932193278308561E-13</c:v>
                </c:pt>
                <c:pt idx="2631">
                  <c:v>2.4932193278308561E-13</c:v>
                </c:pt>
                <c:pt idx="2632">
                  <c:v>2.4932193278308561E-13</c:v>
                </c:pt>
                <c:pt idx="2633">
                  <c:v>2.4932193278308561E-13</c:v>
                </c:pt>
                <c:pt idx="2634">
                  <c:v>2.4932193278308561E-13</c:v>
                </c:pt>
                <c:pt idx="2635">
                  <c:v>2.4932193278308561E-13</c:v>
                </c:pt>
                <c:pt idx="2636">
                  <c:v>2.4932193278308561E-13</c:v>
                </c:pt>
                <c:pt idx="2637">
                  <c:v>2.4932193278308561E-13</c:v>
                </c:pt>
                <c:pt idx="2638">
                  <c:v>2.4932193278308561E-13</c:v>
                </c:pt>
                <c:pt idx="2639">
                  <c:v>2.4932193278308561E-13</c:v>
                </c:pt>
                <c:pt idx="2640">
                  <c:v>2.4932193278308561E-13</c:v>
                </c:pt>
                <c:pt idx="2641">
                  <c:v>2.4932193278308561E-13</c:v>
                </c:pt>
                <c:pt idx="2642">
                  <c:v>2.4932193278308561E-13</c:v>
                </c:pt>
                <c:pt idx="2643">
                  <c:v>2.4932193278308561E-13</c:v>
                </c:pt>
                <c:pt idx="2644">
                  <c:v>2.4932193278308561E-13</c:v>
                </c:pt>
                <c:pt idx="2645">
                  <c:v>2.4932193278308561E-13</c:v>
                </c:pt>
                <c:pt idx="2646">
                  <c:v>2.4932193278308561E-13</c:v>
                </c:pt>
                <c:pt idx="2647">
                  <c:v>2.4932193278308561E-13</c:v>
                </c:pt>
                <c:pt idx="2648">
                  <c:v>2.4932193278308561E-13</c:v>
                </c:pt>
                <c:pt idx="2649">
                  <c:v>2.4932193278308561E-13</c:v>
                </c:pt>
                <c:pt idx="2650">
                  <c:v>2.4932193278308561E-13</c:v>
                </c:pt>
                <c:pt idx="2651">
                  <c:v>2.4932193278308561E-13</c:v>
                </c:pt>
                <c:pt idx="2652">
                  <c:v>2.4932193278308561E-13</c:v>
                </c:pt>
                <c:pt idx="2653">
                  <c:v>2.4932193278308561E-13</c:v>
                </c:pt>
                <c:pt idx="2654">
                  <c:v>2.4932193278308561E-13</c:v>
                </c:pt>
                <c:pt idx="2655">
                  <c:v>2.4932193278308561E-13</c:v>
                </c:pt>
                <c:pt idx="2656">
                  <c:v>2.4932193278308561E-13</c:v>
                </c:pt>
                <c:pt idx="2657">
                  <c:v>2.4932193278308561E-13</c:v>
                </c:pt>
                <c:pt idx="2658">
                  <c:v>2.4932193278308561E-13</c:v>
                </c:pt>
                <c:pt idx="2659">
                  <c:v>2.4932193278308561E-13</c:v>
                </c:pt>
                <c:pt idx="2660">
                  <c:v>2.4932193278308561E-13</c:v>
                </c:pt>
                <c:pt idx="2661">
                  <c:v>2.4932193278308561E-13</c:v>
                </c:pt>
                <c:pt idx="2662">
                  <c:v>2.4932193278308561E-13</c:v>
                </c:pt>
                <c:pt idx="2663">
                  <c:v>2.4932193278308561E-13</c:v>
                </c:pt>
                <c:pt idx="2664">
                  <c:v>2.4932193278308561E-13</c:v>
                </c:pt>
                <c:pt idx="2665">
                  <c:v>2.4932193278308561E-13</c:v>
                </c:pt>
                <c:pt idx="2666">
                  <c:v>2.4932193278308561E-13</c:v>
                </c:pt>
                <c:pt idx="2667">
                  <c:v>2.4932193278308561E-13</c:v>
                </c:pt>
                <c:pt idx="2668">
                  <c:v>2.4932193278308561E-13</c:v>
                </c:pt>
                <c:pt idx="2669">
                  <c:v>2.4932193278308561E-13</c:v>
                </c:pt>
                <c:pt idx="2670">
                  <c:v>2.4932193278308561E-13</c:v>
                </c:pt>
                <c:pt idx="2671">
                  <c:v>2.4932193278308561E-13</c:v>
                </c:pt>
                <c:pt idx="2672">
                  <c:v>2.4932193278308561E-13</c:v>
                </c:pt>
                <c:pt idx="2673">
                  <c:v>2.4932193278308561E-13</c:v>
                </c:pt>
                <c:pt idx="2674">
                  <c:v>2.4932193278308561E-13</c:v>
                </c:pt>
                <c:pt idx="2675">
                  <c:v>2.4932193278308561E-13</c:v>
                </c:pt>
                <c:pt idx="2676">
                  <c:v>2.4932193278308561E-13</c:v>
                </c:pt>
                <c:pt idx="2677">
                  <c:v>2.4932193278308561E-13</c:v>
                </c:pt>
                <c:pt idx="2678">
                  <c:v>2.4932193278308561E-13</c:v>
                </c:pt>
                <c:pt idx="2679">
                  <c:v>2.4932193278308561E-13</c:v>
                </c:pt>
                <c:pt idx="2680">
                  <c:v>2.4932193278308561E-13</c:v>
                </c:pt>
                <c:pt idx="2681">
                  <c:v>2.4932193278308561E-13</c:v>
                </c:pt>
                <c:pt idx="2682">
                  <c:v>2.4932193278308561E-13</c:v>
                </c:pt>
                <c:pt idx="2683">
                  <c:v>2.4932193278308561E-13</c:v>
                </c:pt>
                <c:pt idx="2684">
                  <c:v>2.4932193278308561E-13</c:v>
                </c:pt>
                <c:pt idx="2685">
                  <c:v>2.4932193278308561E-13</c:v>
                </c:pt>
                <c:pt idx="2686">
                  <c:v>2.4932193278308561E-13</c:v>
                </c:pt>
                <c:pt idx="2687">
                  <c:v>2.4932193278308561E-13</c:v>
                </c:pt>
                <c:pt idx="2688">
                  <c:v>2.4932193278308561E-13</c:v>
                </c:pt>
                <c:pt idx="2689">
                  <c:v>2.4932193278308561E-13</c:v>
                </c:pt>
                <c:pt idx="2690">
                  <c:v>2.4932193278308561E-13</c:v>
                </c:pt>
                <c:pt idx="2691">
                  <c:v>2.4932193278308561E-13</c:v>
                </c:pt>
                <c:pt idx="2692">
                  <c:v>2.4932193278308561E-13</c:v>
                </c:pt>
                <c:pt idx="2693">
                  <c:v>2.4932193278308561E-13</c:v>
                </c:pt>
                <c:pt idx="2694">
                  <c:v>2.4932193278308561E-13</c:v>
                </c:pt>
                <c:pt idx="2695">
                  <c:v>2.4932193278308561E-13</c:v>
                </c:pt>
                <c:pt idx="2696">
                  <c:v>2.4932193278308561E-13</c:v>
                </c:pt>
                <c:pt idx="2697">
                  <c:v>2.4932193278308561E-13</c:v>
                </c:pt>
                <c:pt idx="2698">
                  <c:v>2.4932193278308561E-13</c:v>
                </c:pt>
                <c:pt idx="2699">
                  <c:v>2.4932193278308561E-13</c:v>
                </c:pt>
                <c:pt idx="2700">
                  <c:v>2.4932193278308561E-13</c:v>
                </c:pt>
                <c:pt idx="2701">
                  <c:v>2.4932193278308561E-13</c:v>
                </c:pt>
                <c:pt idx="2702">
                  <c:v>2.4932193278308561E-13</c:v>
                </c:pt>
                <c:pt idx="2703">
                  <c:v>2.4932193278308561E-13</c:v>
                </c:pt>
                <c:pt idx="2704">
                  <c:v>2.4932193278308561E-13</c:v>
                </c:pt>
                <c:pt idx="2705">
                  <c:v>2.4932193278308561E-13</c:v>
                </c:pt>
                <c:pt idx="2706">
                  <c:v>2.4932193278308561E-13</c:v>
                </c:pt>
                <c:pt idx="2707">
                  <c:v>2.4932193278308561E-13</c:v>
                </c:pt>
                <c:pt idx="2708">
                  <c:v>2.4932193278308561E-13</c:v>
                </c:pt>
                <c:pt idx="2709">
                  <c:v>2.4932193278308561E-13</c:v>
                </c:pt>
                <c:pt idx="2710">
                  <c:v>2.4932193278308561E-13</c:v>
                </c:pt>
                <c:pt idx="2711">
                  <c:v>2.4932193278308561E-13</c:v>
                </c:pt>
                <c:pt idx="2712">
                  <c:v>2.4932193278308561E-13</c:v>
                </c:pt>
                <c:pt idx="2713">
                  <c:v>2.4932193278308561E-13</c:v>
                </c:pt>
                <c:pt idx="2714">
                  <c:v>2.4932193278308561E-13</c:v>
                </c:pt>
                <c:pt idx="2715">
                  <c:v>2.4932193278308561E-13</c:v>
                </c:pt>
                <c:pt idx="2716">
                  <c:v>2.4932193278308561E-13</c:v>
                </c:pt>
                <c:pt idx="2717">
                  <c:v>2.4932193278308561E-13</c:v>
                </c:pt>
                <c:pt idx="2718">
                  <c:v>2.4932193278308561E-13</c:v>
                </c:pt>
                <c:pt idx="2719">
                  <c:v>2.4932193278308561E-13</c:v>
                </c:pt>
                <c:pt idx="2720">
                  <c:v>2.4932193278308561E-13</c:v>
                </c:pt>
                <c:pt idx="2721">
                  <c:v>2.4932193278308561E-13</c:v>
                </c:pt>
                <c:pt idx="2722">
                  <c:v>2.4932193278308561E-13</c:v>
                </c:pt>
                <c:pt idx="2723">
                  <c:v>2.4932193278308561E-13</c:v>
                </c:pt>
                <c:pt idx="2724">
                  <c:v>2.4932193278308561E-13</c:v>
                </c:pt>
                <c:pt idx="2725">
                  <c:v>2.4932193278308561E-13</c:v>
                </c:pt>
                <c:pt idx="2726">
                  <c:v>2.4932193278308561E-13</c:v>
                </c:pt>
                <c:pt idx="2727">
                  <c:v>2.4932193278308561E-13</c:v>
                </c:pt>
                <c:pt idx="2728">
                  <c:v>2.4932193278308561E-13</c:v>
                </c:pt>
                <c:pt idx="2729">
                  <c:v>2.4932193278308561E-13</c:v>
                </c:pt>
                <c:pt idx="2730">
                  <c:v>2.4932193278308561E-13</c:v>
                </c:pt>
                <c:pt idx="2731">
                  <c:v>2.4932193278308561E-13</c:v>
                </c:pt>
                <c:pt idx="2732">
                  <c:v>2.4932193278308561E-13</c:v>
                </c:pt>
                <c:pt idx="2733">
                  <c:v>2.4932193278308561E-13</c:v>
                </c:pt>
                <c:pt idx="2734">
                  <c:v>2.4932193278308561E-13</c:v>
                </c:pt>
                <c:pt idx="2735">
                  <c:v>2.4932193278308561E-13</c:v>
                </c:pt>
                <c:pt idx="2736">
                  <c:v>2.4932193278308561E-13</c:v>
                </c:pt>
                <c:pt idx="2737">
                  <c:v>2.4932193278308561E-13</c:v>
                </c:pt>
                <c:pt idx="2738">
                  <c:v>2.4932193278308561E-13</c:v>
                </c:pt>
                <c:pt idx="2739">
                  <c:v>2.4932193278308561E-13</c:v>
                </c:pt>
                <c:pt idx="2740">
                  <c:v>2.4932193278308561E-13</c:v>
                </c:pt>
                <c:pt idx="2741">
                  <c:v>2.4932193278308561E-13</c:v>
                </c:pt>
                <c:pt idx="2742">
                  <c:v>2.4932193278308561E-13</c:v>
                </c:pt>
                <c:pt idx="2743">
                  <c:v>2.4932193278308561E-13</c:v>
                </c:pt>
                <c:pt idx="2744">
                  <c:v>2.4932193278308561E-13</c:v>
                </c:pt>
                <c:pt idx="2745">
                  <c:v>2.4932193278308561E-13</c:v>
                </c:pt>
                <c:pt idx="2746">
                  <c:v>2.4932193278308561E-13</c:v>
                </c:pt>
                <c:pt idx="2747">
                  <c:v>2.4932193278308561E-13</c:v>
                </c:pt>
                <c:pt idx="2748">
                  <c:v>2.4932193278308561E-13</c:v>
                </c:pt>
                <c:pt idx="2749">
                  <c:v>2.4932193278308561E-13</c:v>
                </c:pt>
                <c:pt idx="2750">
                  <c:v>2.4932193278308561E-13</c:v>
                </c:pt>
                <c:pt idx="2751">
                  <c:v>2.4932193278308561E-13</c:v>
                </c:pt>
                <c:pt idx="2752">
                  <c:v>2.4932193278308561E-13</c:v>
                </c:pt>
                <c:pt idx="2753">
                  <c:v>2.4932193278308561E-13</c:v>
                </c:pt>
                <c:pt idx="2754">
                  <c:v>2.4932193278308561E-13</c:v>
                </c:pt>
                <c:pt idx="2755">
                  <c:v>2.4932193278308561E-13</c:v>
                </c:pt>
                <c:pt idx="2756">
                  <c:v>2.4932193278308561E-13</c:v>
                </c:pt>
                <c:pt idx="2757">
                  <c:v>2.4932193278308561E-13</c:v>
                </c:pt>
                <c:pt idx="2758">
                  <c:v>2.4932193278308561E-13</c:v>
                </c:pt>
                <c:pt idx="2759">
                  <c:v>2.4932193278308561E-13</c:v>
                </c:pt>
                <c:pt idx="2760">
                  <c:v>2.4932193278308561E-13</c:v>
                </c:pt>
                <c:pt idx="2761">
                  <c:v>2.4932193278308561E-13</c:v>
                </c:pt>
                <c:pt idx="2762">
                  <c:v>2.4932193278308561E-13</c:v>
                </c:pt>
                <c:pt idx="2763">
                  <c:v>2.4932193278308561E-13</c:v>
                </c:pt>
                <c:pt idx="2764">
                  <c:v>2.4932193278308561E-13</c:v>
                </c:pt>
                <c:pt idx="2765">
                  <c:v>2.4932193278308561E-13</c:v>
                </c:pt>
                <c:pt idx="2766">
                  <c:v>2.4932193278308561E-13</c:v>
                </c:pt>
                <c:pt idx="2767">
                  <c:v>2.4932193278308561E-13</c:v>
                </c:pt>
                <c:pt idx="2768">
                  <c:v>2.4932193278308561E-13</c:v>
                </c:pt>
                <c:pt idx="2769">
                  <c:v>2.4932193278308561E-13</c:v>
                </c:pt>
                <c:pt idx="2770">
                  <c:v>2.4932193278308561E-13</c:v>
                </c:pt>
                <c:pt idx="2771">
                  <c:v>2.4932193278308561E-13</c:v>
                </c:pt>
                <c:pt idx="2772">
                  <c:v>2.4932193278308561E-13</c:v>
                </c:pt>
                <c:pt idx="2773">
                  <c:v>2.4932193278308561E-13</c:v>
                </c:pt>
                <c:pt idx="2774">
                  <c:v>2.4932193278308561E-13</c:v>
                </c:pt>
                <c:pt idx="2775">
                  <c:v>2.4932193278308561E-13</c:v>
                </c:pt>
                <c:pt idx="2776">
                  <c:v>2.4932193278308561E-13</c:v>
                </c:pt>
                <c:pt idx="2777">
                  <c:v>2.4932193278308561E-13</c:v>
                </c:pt>
                <c:pt idx="2778">
                  <c:v>2.4932193278308561E-13</c:v>
                </c:pt>
                <c:pt idx="2779">
                  <c:v>2.4932193278308561E-13</c:v>
                </c:pt>
                <c:pt idx="2780">
                  <c:v>2.4932193278308561E-13</c:v>
                </c:pt>
                <c:pt idx="2781">
                  <c:v>2.4932193278308561E-13</c:v>
                </c:pt>
                <c:pt idx="2782">
                  <c:v>2.4932193278308561E-13</c:v>
                </c:pt>
                <c:pt idx="2783">
                  <c:v>2.4932193278308561E-13</c:v>
                </c:pt>
                <c:pt idx="2784">
                  <c:v>2.4932193278308561E-13</c:v>
                </c:pt>
                <c:pt idx="2785">
                  <c:v>2.4932193278308561E-13</c:v>
                </c:pt>
                <c:pt idx="2786">
                  <c:v>2.4932193278308561E-13</c:v>
                </c:pt>
                <c:pt idx="2787">
                  <c:v>2.4932193278308561E-13</c:v>
                </c:pt>
                <c:pt idx="2788">
                  <c:v>2.4932193278308561E-13</c:v>
                </c:pt>
                <c:pt idx="2789">
                  <c:v>2.4932193278308561E-13</c:v>
                </c:pt>
                <c:pt idx="2790">
                  <c:v>2.4932193278308561E-13</c:v>
                </c:pt>
                <c:pt idx="2791">
                  <c:v>2.4932193278308561E-13</c:v>
                </c:pt>
                <c:pt idx="2792">
                  <c:v>2.4932193278308561E-13</c:v>
                </c:pt>
                <c:pt idx="2793">
                  <c:v>2.4932193278308561E-13</c:v>
                </c:pt>
                <c:pt idx="2794">
                  <c:v>2.4932193278308561E-13</c:v>
                </c:pt>
                <c:pt idx="2795">
                  <c:v>2.4932193278308561E-13</c:v>
                </c:pt>
                <c:pt idx="2796">
                  <c:v>2.4932193278308561E-13</c:v>
                </c:pt>
                <c:pt idx="2797">
                  <c:v>2.4932193278308561E-13</c:v>
                </c:pt>
                <c:pt idx="2798">
                  <c:v>2.4932193278308561E-13</c:v>
                </c:pt>
                <c:pt idx="2799">
                  <c:v>2.4932193278308561E-13</c:v>
                </c:pt>
                <c:pt idx="2800">
                  <c:v>2.4932193278308561E-13</c:v>
                </c:pt>
                <c:pt idx="2801">
                  <c:v>2.4932193278308561E-13</c:v>
                </c:pt>
                <c:pt idx="2802">
                  <c:v>2.4932193278308561E-13</c:v>
                </c:pt>
                <c:pt idx="2803">
                  <c:v>2.4932193278308561E-13</c:v>
                </c:pt>
                <c:pt idx="2804">
                  <c:v>2.4932193278308561E-13</c:v>
                </c:pt>
                <c:pt idx="2805">
                  <c:v>2.4932193278308561E-13</c:v>
                </c:pt>
                <c:pt idx="2806">
                  <c:v>2.4932193278308561E-13</c:v>
                </c:pt>
                <c:pt idx="2807">
                  <c:v>2.4932193278308561E-13</c:v>
                </c:pt>
                <c:pt idx="2808">
                  <c:v>2.4932193278308561E-13</c:v>
                </c:pt>
                <c:pt idx="2809">
                  <c:v>2.4932193278308561E-13</c:v>
                </c:pt>
                <c:pt idx="2810">
                  <c:v>2.4932193278308561E-13</c:v>
                </c:pt>
                <c:pt idx="2811">
                  <c:v>2.4932193278308561E-13</c:v>
                </c:pt>
                <c:pt idx="2812">
                  <c:v>2.4932193278308561E-13</c:v>
                </c:pt>
                <c:pt idx="2813">
                  <c:v>2.4932193278308561E-13</c:v>
                </c:pt>
                <c:pt idx="2814">
                  <c:v>2.4932193278308561E-13</c:v>
                </c:pt>
                <c:pt idx="2815">
                  <c:v>2.4932193278308561E-13</c:v>
                </c:pt>
                <c:pt idx="2816">
                  <c:v>2.4932193278308561E-13</c:v>
                </c:pt>
                <c:pt idx="2817">
                  <c:v>2.4932193278308561E-13</c:v>
                </c:pt>
                <c:pt idx="2818">
                  <c:v>2.4932193278308561E-13</c:v>
                </c:pt>
                <c:pt idx="2819">
                  <c:v>2.4932193278308561E-13</c:v>
                </c:pt>
                <c:pt idx="2820">
                  <c:v>2.4932193278308561E-13</c:v>
                </c:pt>
                <c:pt idx="2821">
                  <c:v>2.4932193278308561E-13</c:v>
                </c:pt>
                <c:pt idx="2822">
                  <c:v>2.4932193278308561E-13</c:v>
                </c:pt>
                <c:pt idx="2823">
                  <c:v>2.4932193278308561E-13</c:v>
                </c:pt>
                <c:pt idx="2824">
                  <c:v>2.4932193278308561E-13</c:v>
                </c:pt>
                <c:pt idx="2825">
                  <c:v>2.4932193278308561E-13</c:v>
                </c:pt>
                <c:pt idx="2826">
                  <c:v>2.4932193278308561E-13</c:v>
                </c:pt>
                <c:pt idx="2827">
                  <c:v>2.4932193278308561E-13</c:v>
                </c:pt>
                <c:pt idx="2828">
                  <c:v>2.4932193278308561E-13</c:v>
                </c:pt>
                <c:pt idx="2829">
                  <c:v>2.4932193278308561E-13</c:v>
                </c:pt>
                <c:pt idx="2830">
                  <c:v>2.4932193278308561E-13</c:v>
                </c:pt>
                <c:pt idx="2831">
                  <c:v>2.4932193278308561E-13</c:v>
                </c:pt>
                <c:pt idx="2832">
                  <c:v>2.4932193278308561E-13</c:v>
                </c:pt>
                <c:pt idx="2833">
                  <c:v>2.4932193278308561E-13</c:v>
                </c:pt>
                <c:pt idx="2834">
                  <c:v>2.4932193278308561E-13</c:v>
                </c:pt>
                <c:pt idx="2835">
                  <c:v>2.4932193278308561E-13</c:v>
                </c:pt>
                <c:pt idx="2836">
                  <c:v>2.4932193278308561E-13</c:v>
                </c:pt>
                <c:pt idx="2837">
                  <c:v>2.4932193278308561E-13</c:v>
                </c:pt>
                <c:pt idx="2838">
                  <c:v>2.4932193278308561E-13</c:v>
                </c:pt>
                <c:pt idx="2839">
                  <c:v>2.4932193278308561E-13</c:v>
                </c:pt>
                <c:pt idx="2840">
                  <c:v>2.4932193278308561E-13</c:v>
                </c:pt>
                <c:pt idx="2841">
                  <c:v>2.4932193278308561E-13</c:v>
                </c:pt>
                <c:pt idx="2842">
                  <c:v>2.4932193278308561E-13</c:v>
                </c:pt>
                <c:pt idx="2843">
                  <c:v>2.4932193278308561E-13</c:v>
                </c:pt>
                <c:pt idx="2844">
                  <c:v>2.4932193278308561E-13</c:v>
                </c:pt>
                <c:pt idx="2845">
                  <c:v>2.4932193278308561E-13</c:v>
                </c:pt>
                <c:pt idx="2846">
                  <c:v>2.4932193278308561E-13</c:v>
                </c:pt>
                <c:pt idx="2847">
                  <c:v>2.4932193278308561E-13</c:v>
                </c:pt>
                <c:pt idx="2848">
                  <c:v>2.4932193278308561E-13</c:v>
                </c:pt>
                <c:pt idx="2849">
                  <c:v>2.4932193278308561E-13</c:v>
                </c:pt>
                <c:pt idx="2850">
                  <c:v>2.4932193278308561E-13</c:v>
                </c:pt>
                <c:pt idx="2851">
                  <c:v>2.4932193278308561E-13</c:v>
                </c:pt>
                <c:pt idx="2852">
                  <c:v>2.4932193278308561E-13</c:v>
                </c:pt>
                <c:pt idx="2853">
                  <c:v>2.4932193278308561E-13</c:v>
                </c:pt>
                <c:pt idx="2854">
                  <c:v>2.4932193278308561E-13</c:v>
                </c:pt>
                <c:pt idx="2855">
                  <c:v>2.4932193278308561E-13</c:v>
                </c:pt>
                <c:pt idx="2856">
                  <c:v>2.4932193278308561E-13</c:v>
                </c:pt>
                <c:pt idx="2857">
                  <c:v>2.4932193278308561E-13</c:v>
                </c:pt>
                <c:pt idx="2858">
                  <c:v>2.4932193278308561E-13</c:v>
                </c:pt>
                <c:pt idx="2859">
                  <c:v>2.4932193278308561E-13</c:v>
                </c:pt>
                <c:pt idx="2860">
                  <c:v>2.4932193278308561E-13</c:v>
                </c:pt>
                <c:pt idx="2861">
                  <c:v>2.4932193278308561E-13</c:v>
                </c:pt>
                <c:pt idx="2862">
                  <c:v>2.4932193278308561E-13</c:v>
                </c:pt>
                <c:pt idx="2863">
                  <c:v>2.4932193278308561E-13</c:v>
                </c:pt>
                <c:pt idx="2864">
                  <c:v>2.4932193278308561E-13</c:v>
                </c:pt>
                <c:pt idx="2865">
                  <c:v>2.4932193278308561E-13</c:v>
                </c:pt>
                <c:pt idx="2866">
                  <c:v>2.4932193278308561E-13</c:v>
                </c:pt>
                <c:pt idx="2867">
                  <c:v>2.4932193278308561E-13</c:v>
                </c:pt>
                <c:pt idx="2868">
                  <c:v>2.4932193278308561E-13</c:v>
                </c:pt>
                <c:pt idx="2869">
                  <c:v>2.4932193278308561E-13</c:v>
                </c:pt>
                <c:pt idx="2870">
                  <c:v>2.4932193278308561E-13</c:v>
                </c:pt>
                <c:pt idx="2871">
                  <c:v>2.4932193278308561E-13</c:v>
                </c:pt>
                <c:pt idx="2872">
                  <c:v>2.4932193278308561E-13</c:v>
                </c:pt>
                <c:pt idx="2873">
                  <c:v>2.4932193278308561E-13</c:v>
                </c:pt>
                <c:pt idx="2874">
                  <c:v>2.4932193278308561E-13</c:v>
                </c:pt>
                <c:pt idx="2875">
                  <c:v>2.4932193278308561E-13</c:v>
                </c:pt>
                <c:pt idx="2876">
                  <c:v>2.4932193278308561E-13</c:v>
                </c:pt>
                <c:pt idx="2877">
                  <c:v>2.4932193278308561E-13</c:v>
                </c:pt>
                <c:pt idx="2878">
                  <c:v>2.4932193278308561E-13</c:v>
                </c:pt>
                <c:pt idx="2879">
                  <c:v>2.4932193278308561E-13</c:v>
                </c:pt>
                <c:pt idx="2880">
                  <c:v>2.4932193278308561E-13</c:v>
                </c:pt>
                <c:pt idx="2881">
                  <c:v>2.4932193278308561E-13</c:v>
                </c:pt>
                <c:pt idx="2882">
                  <c:v>2.4932193278308561E-13</c:v>
                </c:pt>
                <c:pt idx="2883">
                  <c:v>2.4932193278308561E-13</c:v>
                </c:pt>
                <c:pt idx="2884">
                  <c:v>2.4932193278308561E-13</c:v>
                </c:pt>
                <c:pt idx="2885">
                  <c:v>2.4932193278308561E-13</c:v>
                </c:pt>
                <c:pt idx="2886">
                  <c:v>2.4932193278308561E-13</c:v>
                </c:pt>
                <c:pt idx="2887">
                  <c:v>2.4932193278308561E-13</c:v>
                </c:pt>
                <c:pt idx="2888">
                  <c:v>2.4932193278308561E-13</c:v>
                </c:pt>
                <c:pt idx="2889">
                  <c:v>2.4932193278308561E-13</c:v>
                </c:pt>
                <c:pt idx="2890">
                  <c:v>2.4932193278308561E-13</c:v>
                </c:pt>
                <c:pt idx="2891">
                  <c:v>2.4932193278308561E-13</c:v>
                </c:pt>
                <c:pt idx="2892">
                  <c:v>2.4932193278308561E-13</c:v>
                </c:pt>
                <c:pt idx="2893">
                  <c:v>2.4932193278308561E-13</c:v>
                </c:pt>
                <c:pt idx="2894">
                  <c:v>2.4932193278308561E-13</c:v>
                </c:pt>
                <c:pt idx="2895">
                  <c:v>2.4932193278308561E-13</c:v>
                </c:pt>
                <c:pt idx="2896">
                  <c:v>2.4932193278308561E-13</c:v>
                </c:pt>
                <c:pt idx="2897">
                  <c:v>2.4932193278308561E-13</c:v>
                </c:pt>
                <c:pt idx="2898">
                  <c:v>2.4932193278308561E-13</c:v>
                </c:pt>
                <c:pt idx="2899">
                  <c:v>2.4932193278308561E-13</c:v>
                </c:pt>
                <c:pt idx="2900">
                  <c:v>2.4932193278308561E-13</c:v>
                </c:pt>
                <c:pt idx="2901">
                  <c:v>2.4932193278308561E-13</c:v>
                </c:pt>
                <c:pt idx="2902">
                  <c:v>2.4932193278308561E-13</c:v>
                </c:pt>
                <c:pt idx="2903">
                  <c:v>2.4932193278308561E-13</c:v>
                </c:pt>
                <c:pt idx="2904">
                  <c:v>2.4932193278308561E-13</c:v>
                </c:pt>
                <c:pt idx="2905">
                  <c:v>2.4932193278308561E-13</c:v>
                </c:pt>
                <c:pt idx="2906">
                  <c:v>2.4932193278308561E-13</c:v>
                </c:pt>
                <c:pt idx="2907">
                  <c:v>2.4932193278308561E-13</c:v>
                </c:pt>
                <c:pt idx="2908">
                  <c:v>2.4932193278308561E-13</c:v>
                </c:pt>
                <c:pt idx="2909">
                  <c:v>2.4932193278308561E-13</c:v>
                </c:pt>
                <c:pt idx="2910">
                  <c:v>2.4932193278308561E-13</c:v>
                </c:pt>
                <c:pt idx="2911">
                  <c:v>2.4932193278308561E-13</c:v>
                </c:pt>
                <c:pt idx="2912">
                  <c:v>2.4932193278308561E-13</c:v>
                </c:pt>
                <c:pt idx="2913">
                  <c:v>2.4932193278308561E-13</c:v>
                </c:pt>
                <c:pt idx="2914">
                  <c:v>2.4932193278308561E-13</c:v>
                </c:pt>
                <c:pt idx="2915">
                  <c:v>2.4932193278308561E-13</c:v>
                </c:pt>
                <c:pt idx="2916">
                  <c:v>2.4932193278308561E-13</c:v>
                </c:pt>
                <c:pt idx="2917">
                  <c:v>2.4932193278308561E-13</c:v>
                </c:pt>
                <c:pt idx="2918">
                  <c:v>2.4932193278308561E-13</c:v>
                </c:pt>
                <c:pt idx="2919">
                  <c:v>2.4932193278308561E-13</c:v>
                </c:pt>
                <c:pt idx="2920">
                  <c:v>2.4932193278308561E-13</c:v>
                </c:pt>
                <c:pt idx="2921">
                  <c:v>2.4932193278308561E-13</c:v>
                </c:pt>
                <c:pt idx="2922">
                  <c:v>2.4932193278308561E-13</c:v>
                </c:pt>
                <c:pt idx="2923">
                  <c:v>2.4932193278308561E-13</c:v>
                </c:pt>
                <c:pt idx="2924">
                  <c:v>2.4932193278308561E-13</c:v>
                </c:pt>
                <c:pt idx="2925">
                  <c:v>2.4932193278308561E-13</c:v>
                </c:pt>
                <c:pt idx="2926">
                  <c:v>2.4932193278308561E-13</c:v>
                </c:pt>
                <c:pt idx="2927">
                  <c:v>2.4932193278308561E-13</c:v>
                </c:pt>
                <c:pt idx="2928">
                  <c:v>2.4932193278308561E-13</c:v>
                </c:pt>
                <c:pt idx="2929">
                  <c:v>2.4932193278308561E-13</c:v>
                </c:pt>
                <c:pt idx="2930">
                  <c:v>2.4932193278308561E-13</c:v>
                </c:pt>
                <c:pt idx="2931">
                  <c:v>2.4932193278308561E-13</c:v>
                </c:pt>
                <c:pt idx="2932">
                  <c:v>2.4932193278308561E-13</c:v>
                </c:pt>
                <c:pt idx="2933">
                  <c:v>2.4932193278308561E-13</c:v>
                </c:pt>
                <c:pt idx="2934">
                  <c:v>2.4932193278308561E-13</c:v>
                </c:pt>
                <c:pt idx="2935">
                  <c:v>2.4932193278308561E-13</c:v>
                </c:pt>
                <c:pt idx="2936">
                  <c:v>2.4932193278308561E-13</c:v>
                </c:pt>
                <c:pt idx="2937">
                  <c:v>2.4932193278308561E-13</c:v>
                </c:pt>
                <c:pt idx="2938">
                  <c:v>2.4932193278308561E-13</c:v>
                </c:pt>
                <c:pt idx="2939">
                  <c:v>2.4932193278308561E-13</c:v>
                </c:pt>
                <c:pt idx="2940">
                  <c:v>2.4932193278308561E-13</c:v>
                </c:pt>
                <c:pt idx="2941">
                  <c:v>2.4932193278308561E-13</c:v>
                </c:pt>
                <c:pt idx="2942">
                  <c:v>2.4932193278308561E-13</c:v>
                </c:pt>
                <c:pt idx="2943">
                  <c:v>2.4932193278308561E-13</c:v>
                </c:pt>
                <c:pt idx="2944">
                  <c:v>2.4932193278308561E-13</c:v>
                </c:pt>
                <c:pt idx="2945">
                  <c:v>2.4932193278308561E-13</c:v>
                </c:pt>
                <c:pt idx="2946">
                  <c:v>2.4932193278308561E-13</c:v>
                </c:pt>
                <c:pt idx="2947">
                  <c:v>2.4932193278308561E-13</c:v>
                </c:pt>
                <c:pt idx="2948">
                  <c:v>2.4932193278308561E-13</c:v>
                </c:pt>
                <c:pt idx="2949">
                  <c:v>2.4932193278308561E-13</c:v>
                </c:pt>
                <c:pt idx="2950">
                  <c:v>2.4932193278308561E-13</c:v>
                </c:pt>
                <c:pt idx="2951">
                  <c:v>2.4932193278308561E-13</c:v>
                </c:pt>
                <c:pt idx="2952">
                  <c:v>2.4932193278308561E-13</c:v>
                </c:pt>
                <c:pt idx="2953">
                  <c:v>2.4932193278308561E-13</c:v>
                </c:pt>
                <c:pt idx="2954">
                  <c:v>2.4932193278308561E-13</c:v>
                </c:pt>
                <c:pt idx="2955">
                  <c:v>2.4932193278308561E-13</c:v>
                </c:pt>
                <c:pt idx="2956">
                  <c:v>2.4932193278308561E-13</c:v>
                </c:pt>
                <c:pt idx="2957">
                  <c:v>2.4932193278308561E-13</c:v>
                </c:pt>
                <c:pt idx="2958">
                  <c:v>2.4932193278308561E-13</c:v>
                </c:pt>
                <c:pt idx="2959">
                  <c:v>2.4932193278308561E-13</c:v>
                </c:pt>
                <c:pt idx="2960">
                  <c:v>2.4932193278308561E-13</c:v>
                </c:pt>
                <c:pt idx="2961">
                  <c:v>2.4932193278308561E-13</c:v>
                </c:pt>
                <c:pt idx="2962">
                  <c:v>2.4932193278308561E-13</c:v>
                </c:pt>
                <c:pt idx="2963">
                  <c:v>2.4932193278308561E-13</c:v>
                </c:pt>
                <c:pt idx="2964">
                  <c:v>2.4932193278308561E-13</c:v>
                </c:pt>
                <c:pt idx="2965">
                  <c:v>2.4932193278308561E-13</c:v>
                </c:pt>
                <c:pt idx="2966">
                  <c:v>2.4932193278308561E-13</c:v>
                </c:pt>
                <c:pt idx="2967">
                  <c:v>2.4932193278308561E-13</c:v>
                </c:pt>
                <c:pt idx="2968">
                  <c:v>2.4932193278308561E-13</c:v>
                </c:pt>
                <c:pt idx="2969">
                  <c:v>2.4932193278308561E-13</c:v>
                </c:pt>
                <c:pt idx="2970">
                  <c:v>2.4932193278308561E-13</c:v>
                </c:pt>
                <c:pt idx="2971">
                  <c:v>2.4932193278308561E-13</c:v>
                </c:pt>
                <c:pt idx="2972">
                  <c:v>2.4932193278308561E-13</c:v>
                </c:pt>
                <c:pt idx="2973">
                  <c:v>2.4932193278308561E-13</c:v>
                </c:pt>
                <c:pt idx="2974">
                  <c:v>2.4932193278308561E-13</c:v>
                </c:pt>
                <c:pt idx="2975">
                  <c:v>2.4932193278308561E-13</c:v>
                </c:pt>
                <c:pt idx="2976">
                  <c:v>2.4932193278308561E-13</c:v>
                </c:pt>
                <c:pt idx="2977">
                  <c:v>2.4932193278308561E-13</c:v>
                </c:pt>
                <c:pt idx="2978">
                  <c:v>2.4932193278308561E-13</c:v>
                </c:pt>
                <c:pt idx="2979">
                  <c:v>2.4932193278308561E-13</c:v>
                </c:pt>
                <c:pt idx="2980">
                  <c:v>2.4932193278308561E-13</c:v>
                </c:pt>
                <c:pt idx="2981">
                  <c:v>2.4932193278308561E-13</c:v>
                </c:pt>
                <c:pt idx="2982">
                  <c:v>2.4932193278308561E-13</c:v>
                </c:pt>
                <c:pt idx="2983">
                  <c:v>2.4932193278308561E-13</c:v>
                </c:pt>
                <c:pt idx="2984">
                  <c:v>2.4932193278308561E-13</c:v>
                </c:pt>
                <c:pt idx="2985">
                  <c:v>2.4932193278308561E-13</c:v>
                </c:pt>
                <c:pt idx="2986">
                  <c:v>2.4932193278308561E-13</c:v>
                </c:pt>
                <c:pt idx="2987">
                  <c:v>2.4932193278308561E-13</c:v>
                </c:pt>
                <c:pt idx="2988">
                  <c:v>2.4932193278308561E-13</c:v>
                </c:pt>
                <c:pt idx="2989">
                  <c:v>2.4932193278308561E-13</c:v>
                </c:pt>
                <c:pt idx="2990">
                  <c:v>2.4932193278308561E-13</c:v>
                </c:pt>
                <c:pt idx="2991">
                  <c:v>2.4932193278308561E-13</c:v>
                </c:pt>
                <c:pt idx="2992">
                  <c:v>2.4932193278308561E-13</c:v>
                </c:pt>
                <c:pt idx="2993">
                  <c:v>2.4932193278308561E-13</c:v>
                </c:pt>
                <c:pt idx="2994">
                  <c:v>2.4932193278308561E-13</c:v>
                </c:pt>
                <c:pt idx="2995">
                  <c:v>2.4932193278308561E-13</c:v>
                </c:pt>
                <c:pt idx="2996">
                  <c:v>2.4932193278308561E-13</c:v>
                </c:pt>
                <c:pt idx="2997">
                  <c:v>2.4932193278308561E-13</c:v>
                </c:pt>
                <c:pt idx="2998">
                  <c:v>2.4932193278308561E-13</c:v>
                </c:pt>
                <c:pt idx="2999">
                  <c:v>2.4932193278308561E-13</c:v>
                </c:pt>
                <c:pt idx="3000">
                  <c:v>2.4932193278308561E-13</c:v>
                </c:pt>
                <c:pt idx="3001">
                  <c:v>2.4932193278308561E-13</c:v>
                </c:pt>
                <c:pt idx="3002">
                  <c:v>2.4932193278308561E-13</c:v>
                </c:pt>
                <c:pt idx="3003">
                  <c:v>2.4932193278308561E-13</c:v>
                </c:pt>
                <c:pt idx="3004">
                  <c:v>2.4932193278308561E-13</c:v>
                </c:pt>
                <c:pt idx="3005">
                  <c:v>2.4932193278308561E-13</c:v>
                </c:pt>
                <c:pt idx="3006">
                  <c:v>2.4932193278308561E-13</c:v>
                </c:pt>
                <c:pt idx="3007">
                  <c:v>2.4932193278308561E-13</c:v>
                </c:pt>
                <c:pt idx="3008">
                  <c:v>2.4932193278308561E-13</c:v>
                </c:pt>
                <c:pt idx="3009">
                  <c:v>2.4932193278308561E-13</c:v>
                </c:pt>
                <c:pt idx="3010">
                  <c:v>2.4932193278308561E-13</c:v>
                </c:pt>
                <c:pt idx="3011">
                  <c:v>2.4932193278308561E-13</c:v>
                </c:pt>
                <c:pt idx="3012">
                  <c:v>2.4932193278308561E-13</c:v>
                </c:pt>
                <c:pt idx="3013">
                  <c:v>2.4932193278308561E-13</c:v>
                </c:pt>
                <c:pt idx="3014">
                  <c:v>2.4932193278308561E-13</c:v>
                </c:pt>
                <c:pt idx="3015">
                  <c:v>2.4932193278308561E-13</c:v>
                </c:pt>
                <c:pt idx="3016">
                  <c:v>2.4932193278308561E-13</c:v>
                </c:pt>
                <c:pt idx="3017">
                  <c:v>2.4932193278308561E-13</c:v>
                </c:pt>
                <c:pt idx="3018">
                  <c:v>2.4932193278308561E-13</c:v>
                </c:pt>
                <c:pt idx="3019">
                  <c:v>2.4932193278308561E-13</c:v>
                </c:pt>
                <c:pt idx="3020">
                  <c:v>2.4932193278308561E-13</c:v>
                </c:pt>
                <c:pt idx="3021">
                  <c:v>2.4932193278308561E-13</c:v>
                </c:pt>
                <c:pt idx="3022">
                  <c:v>2.4932193278308561E-13</c:v>
                </c:pt>
                <c:pt idx="3023">
                  <c:v>2.4932193278308561E-13</c:v>
                </c:pt>
                <c:pt idx="3024">
                  <c:v>2.4932193278308561E-13</c:v>
                </c:pt>
                <c:pt idx="3025">
                  <c:v>2.4932193278308561E-13</c:v>
                </c:pt>
                <c:pt idx="3026">
                  <c:v>2.4932193278308561E-13</c:v>
                </c:pt>
                <c:pt idx="3027">
                  <c:v>2.4932193278308561E-13</c:v>
                </c:pt>
                <c:pt idx="3028">
                  <c:v>2.4932193278308561E-13</c:v>
                </c:pt>
                <c:pt idx="3029">
                  <c:v>2.4932193278308561E-13</c:v>
                </c:pt>
                <c:pt idx="3030">
                  <c:v>2.4932193278308561E-13</c:v>
                </c:pt>
                <c:pt idx="3031">
                  <c:v>2.4932193278308561E-13</c:v>
                </c:pt>
                <c:pt idx="3032">
                  <c:v>2.4932193278308561E-13</c:v>
                </c:pt>
                <c:pt idx="3033">
                  <c:v>2.4932193278308561E-13</c:v>
                </c:pt>
                <c:pt idx="3034">
                  <c:v>2.4932193278308561E-13</c:v>
                </c:pt>
                <c:pt idx="3035">
                  <c:v>2.4932193278308561E-13</c:v>
                </c:pt>
                <c:pt idx="3036">
                  <c:v>2.4932193278308561E-13</c:v>
                </c:pt>
                <c:pt idx="3037">
                  <c:v>2.4932193278308561E-13</c:v>
                </c:pt>
                <c:pt idx="3038">
                  <c:v>2.4932193278308561E-13</c:v>
                </c:pt>
                <c:pt idx="3039">
                  <c:v>2.4932193278308561E-13</c:v>
                </c:pt>
                <c:pt idx="3040">
                  <c:v>2.4932193278308561E-13</c:v>
                </c:pt>
                <c:pt idx="3041">
                  <c:v>2.4932193278308561E-13</c:v>
                </c:pt>
                <c:pt idx="3042">
                  <c:v>2.4932193278308561E-13</c:v>
                </c:pt>
                <c:pt idx="3043">
                  <c:v>2.4932193278308561E-13</c:v>
                </c:pt>
                <c:pt idx="3044">
                  <c:v>2.4932193278308561E-13</c:v>
                </c:pt>
                <c:pt idx="3045">
                  <c:v>2.4932193278308561E-13</c:v>
                </c:pt>
                <c:pt idx="3046">
                  <c:v>2.4932193278308561E-13</c:v>
                </c:pt>
                <c:pt idx="3047">
                  <c:v>2.4932193278308561E-13</c:v>
                </c:pt>
                <c:pt idx="3048">
                  <c:v>2.4932193278308561E-13</c:v>
                </c:pt>
                <c:pt idx="3049">
                  <c:v>2.4932193278308561E-13</c:v>
                </c:pt>
                <c:pt idx="3050">
                  <c:v>2.4932193278308561E-13</c:v>
                </c:pt>
                <c:pt idx="3051">
                  <c:v>2.4932193278308561E-13</c:v>
                </c:pt>
                <c:pt idx="3052">
                  <c:v>2.4932193278308561E-13</c:v>
                </c:pt>
                <c:pt idx="3053">
                  <c:v>2.4932193278308561E-13</c:v>
                </c:pt>
                <c:pt idx="3054">
                  <c:v>2.4932193278308561E-13</c:v>
                </c:pt>
                <c:pt idx="3055">
                  <c:v>2.4932193278308561E-13</c:v>
                </c:pt>
                <c:pt idx="3056">
                  <c:v>2.4932193278308561E-13</c:v>
                </c:pt>
                <c:pt idx="3057">
                  <c:v>2.4932193278308561E-13</c:v>
                </c:pt>
                <c:pt idx="3058">
                  <c:v>2.4932193278308561E-13</c:v>
                </c:pt>
                <c:pt idx="3059">
                  <c:v>2.4932193278308561E-13</c:v>
                </c:pt>
                <c:pt idx="3060">
                  <c:v>2.4932193278308561E-13</c:v>
                </c:pt>
                <c:pt idx="3061">
                  <c:v>2.4932193278308561E-13</c:v>
                </c:pt>
                <c:pt idx="3062">
                  <c:v>2.4932193278308561E-13</c:v>
                </c:pt>
                <c:pt idx="3063">
                  <c:v>2.4932193278308561E-13</c:v>
                </c:pt>
                <c:pt idx="3064">
                  <c:v>2.4932193278308561E-13</c:v>
                </c:pt>
                <c:pt idx="3065">
                  <c:v>2.4932193278308561E-13</c:v>
                </c:pt>
                <c:pt idx="3066">
                  <c:v>2.4932193278308561E-13</c:v>
                </c:pt>
                <c:pt idx="3067">
                  <c:v>2.4932193278308561E-13</c:v>
                </c:pt>
                <c:pt idx="3068">
                  <c:v>2.4932193278308561E-13</c:v>
                </c:pt>
                <c:pt idx="3069">
                  <c:v>2.4932193278308561E-13</c:v>
                </c:pt>
                <c:pt idx="3070">
                  <c:v>2.4932193278308561E-13</c:v>
                </c:pt>
                <c:pt idx="3071">
                  <c:v>2.4932193278308561E-13</c:v>
                </c:pt>
                <c:pt idx="3072">
                  <c:v>2.4932193278308561E-13</c:v>
                </c:pt>
                <c:pt idx="3073">
                  <c:v>2.4932193278308561E-13</c:v>
                </c:pt>
                <c:pt idx="3074">
                  <c:v>2.4932193278308561E-13</c:v>
                </c:pt>
                <c:pt idx="3075">
                  <c:v>2.4932193278308561E-13</c:v>
                </c:pt>
                <c:pt idx="3076">
                  <c:v>2.4932193278308561E-13</c:v>
                </c:pt>
                <c:pt idx="3077">
                  <c:v>2.4932193278308561E-13</c:v>
                </c:pt>
                <c:pt idx="3078">
                  <c:v>2.4932193278308561E-13</c:v>
                </c:pt>
                <c:pt idx="3079">
                  <c:v>2.4932193278308561E-13</c:v>
                </c:pt>
                <c:pt idx="3080">
                  <c:v>2.4932193278308561E-13</c:v>
                </c:pt>
                <c:pt idx="3081">
                  <c:v>2.4932193278308561E-13</c:v>
                </c:pt>
                <c:pt idx="3082">
                  <c:v>2.4932193278308561E-13</c:v>
                </c:pt>
                <c:pt idx="3083">
                  <c:v>2.4932193278308561E-13</c:v>
                </c:pt>
                <c:pt idx="3084">
                  <c:v>2.4932193278308561E-13</c:v>
                </c:pt>
                <c:pt idx="3085">
                  <c:v>2.4932193278308561E-13</c:v>
                </c:pt>
                <c:pt idx="3086">
                  <c:v>2.4932193278308561E-13</c:v>
                </c:pt>
                <c:pt idx="3087">
                  <c:v>2.4932193278308561E-13</c:v>
                </c:pt>
                <c:pt idx="3088">
                  <c:v>2.4932193278308561E-13</c:v>
                </c:pt>
                <c:pt idx="3089">
                  <c:v>2.4932193278308561E-13</c:v>
                </c:pt>
                <c:pt idx="3090">
                  <c:v>2.4932193278308561E-13</c:v>
                </c:pt>
                <c:pt idx="3091">
                  <c:v>2.4932193278308561E-13</c:v>
                </c:pt>
                <c:pt idx="3092">
                  <c:v>2.4932193278308561E-13</c:v>
                </c:pt>
                <c:pt idx="3093">
                  <c:v>2.4932193278308561E-13</c:v>
                </c:pt>
                <c:pt idx="3094">
                  <c:v>2.4932193278308561E-13</c:v>
                </c:pt>
                <c:pt idx="3095">
                  <c:v>2.4932193278308561E-13</c:v>
                </c:pt>
                <c:pt idx="3096">
                  <c:v>2.4932193278308561E-13</c:v>
                </c:pt>
                <c:pt idx="3097">
                  <c:v>2.4932193278308561E-13</c:v>
                </c:pt>
                <c:pt idx="3098">
                  <c:v>2.4932193278308561E-13</c:v>
                </c:pt>
                <c:pt idx="3099">
                  <c:v>2.4932193278308561E-13</c:v>
                </c:pt>
                <c:pt idx="3100">
                  <c:v>2.4932193278308561E-13</c:v>
                </c:pt>
                <c:pt idx="3101">
                  <c:v>2.4932193278308561E-13</c:v>
                </c:pt>
                <c:pt idx="3102">
                  <c:v>2.4932193278308561E-13</c:v>
                </c:pt>
                <c:pt idx="3103">
                  <c:v>2.4932193278308561E-13</c:v>
                </c:pt>
                <c:pt idx="3104">
                  <c:v>2.4932193278308561E-13</c:v>
                </c:pt>
                <c:pt idx="3105">
                  <c:v>2.4932193278308561E-13</c:v>
                </c:pt>
                <c:pt idx="3106">
                  <c:v>2.4932193278308561E-13</c:v>
                </c:pt>
                <c:pt idx="3107">
                  <c:v>2.4932193278308561E-13</c:v>
                </c:pt>
                <c:pt idx="3108">
                  <c:v>2.4932193278308561E-13</c:v>
                </c:pt>
                <c:pt idx="3109">
                  <c:v>2.4932193278308561E-13</c:v>
                </c:pt>
                <c:pt idx="3110">
                  <c:v>2.4932193278308561E-13</c:v>
                </c:pt>
                <c:pt idx="3111">
                  <c:v>2.4932193278308561E-13</c:v>
                </c:pt>
                <c:pt idx="3112">
                  <c:v>2.4932193278308561E-13</c:v>
                </c:pt>
                <c:pt idx="3113">
                  <c:v>2.4932193278308561E-13</c:v>
                </c:pt>
                <c:pt idx="3114">
                  <c:v>2.4932193278308561E-13</c:v>
                </c:pt>
                <c:pt idx="3115">
                  <c:v>2.4932193278308561E-13</c:v>
                </c:pt>
                <c:pt idx="3116">
                  <c:v>2.4932193278308561E-13</c:v>
                </c:pt>
                <c:pt idx="3117">
                  <c:v>2.4932193278308561E-13</c:v>
                </c:pt>
                <c:pt idx="3118">
                  <c:v>2.4932193278308561E-13</c:v>
                </c:pt>
                <c:pt idx="3119">
                  <c:v>2.4932193278308561E-13</c:v>
                </c:pt>
                <c:pt idx="3120">
                  <c:v>2.4932193278308561E-13</c:v>
                </c:pt>
                <c:pt idx="3121">
                  <c:v>2.4932193278308561E-13</c:v>
                </c:pt>
                <c:pt idx="3122">
                  <c:v>2.4932193278308561E-13</c:v>
                </c:pt>
                <c:pt idx="3123">
                  <c:v>2.4932193278308561E-13</c:v>
                </c:pt>
                <c:pt idx="3124">
                  <c:v>2.4932193278308561E-13</c:v>
                </c:pt>
                <c:pt idx="3125">
                  <c:v>2.4932193278308561E-13</c:v>
                </c:pt>
                <c:pt idx="3126">
                  <c:v>2.4932193278308561E-13</c:v>
                </c:pt>
                <c:pt idx="3127">
                  <c:v>2.4932193278308561E-13</c:v>
                </c:pt>
                <c:pt idx="3128">
                  <c:v>2.4932193278308561E-13</c:v>
                </c:pt>
                <c:pt idx="3129">
                  <c:v>2.4932193278308561E-13</c:v>
                </c:pt>
                <c:pt idx="3130">
                  <c:v>2.4932193278308561E-13</c:v>
                </c:pt>
                <c:pt idx="3131">
                  <c:v>2.4932193278308561E-13</c:v>
                </c:pt>
                <c:pt idx="3132">
                  <c:v>2.4932193278308561E-13</c:v>
                </c:pt>
                <c:pt idx="3133">
                  <c:v>2.4932193278308561E-13</c:v>
                </c:pt>
                <c:pt idx="3134">
                  <c:v>2.4932193278308561E-13</c:v>
                </c:pt>
                <c:pt idx="3135">
                  <c:v>2.4932193278308561E-13</c:v>
                </c:pt>
                <c:pt idx="3136">
                  <c:v>2.4932193278308561E-13</c:v>
                </c:pt>
                <c:pt idx="3137">
                  <c:v>2.4932193278308561E-13</c:v>
                </c:pt>
                <c:pt idx="3138">
                  <c:v>2.4932193278308561E-13</c:v>
                </c:pt>
                <c:pt idx="3139">
                  <c:v>2.4932193278308561E-13</c:v>
                </c:pt>
                <c:pt idx="3140">
                  <c:v>2.4932193278308561E-13</c:v>
                </c:pt>
                <c:pt idx="3141">
                  <c:v>2.4932193278308561E-13</c:v>
                </c:pt>
                <c:pt idx="3142">
                  <c:v>2.4932193278308561E-13</c:v>
                </c:pt>
                <c:pt idx="3143">
                  <c:v>2.4932193278308561E-13</c:v>
                </c:pt>
                <c:pt idx="3144">
                  <c:v>2.4932193278308561E-13</c:v>
                </c:pt>
                <c:pt idx="3145">
                  <c:v>2.4932193278308561E-13</c:v>
                </c:pt>
                <c:pt idx="3146">
                  <c:v>2.4932193278308561E-13</c:v>
                </c:pt>
                <c:pt idx="3147">
                  <c:v>2.4932193278308561E-13</c:v>
                </c:pt>
                <c:pt idx="3148">
                  <c:v>2.4932193278308561E-13</c:v>
                </c:pt>
                <c:pt idx="3149">
                  <c:v>2.4932193278308561E-13</c:v>
                </c:pt>
                <c:pt idx="3150">
                  <c:v>2.4932193278308561E-13</c:v>
                </c:pt>
                <c:pt idx="3151">
                  <c:v>2.4932193278308561E-13</c:v>
                </c:pt>
                <c:pt idx="3152">
                  <c:v>2.4932193278308561E-13</c:v>
                </c:pt>
                <c:pt idx="3153">
                  <c:v>2.4932193278308561E-13</c:v>
                </c:pt>
                <c:pt idx="3154">
                  <c:v>2.4932193278308561E-13</c:v>
                </c:pt>
                <c:pt idx="3155">
                  <c:v>2.4932193278308561E-13</c:v>
                </c:pt>
                <c:pt idx="3156">
                  <c:v>2.4932193278308561E-13</c:v>
                </c:pt>
                <c:pt idx="3157">
                  <c:v>2.4932193278308561E-13</c:v>
                </c:pt>
                <c:pt idx="3158">
                  <c:v>2.4932193278308561E-13</c:v>
                </c:pt>
                <c:pt idx="3159">
                  <c:v>2.4932193278308561E-13</c:v>
                </c:pt>
                <c:pt idx="3160">
                  <c:v>2.4932193278308561E-13</c:v>
                </c:pt>
                <c:pt idx="3161">
                  <c:v>2.4932193278308561E-13</c:v>
                </c:pt>
                <c:pt idx="3162">
                  <c:v>2.4932193278308561E-13</c:v>
                </c:pt>
                <c:pt idx="3163">
                  <c:v>2.4932193278308561E-13</c:v>
                </c:pt>
                <c:pt idx="3164">
                  <c:v>2.4932193278308561E-13</c:v>
                </c:pt>
                <c:pt idx="3165">
                  <c:v>2.4932193278308561E-13</c:v>
                </c:pt>
                <c:pt idx="3166">
                  <c:v>2.4932193278308561E-13</c:v>
                </c:pt>
                <c:pt idx="3167">
                  <c:v>2.4932193278308561E-13</c:v>
                </c:pt>
                <c:pt idx="3168">
                  <c:v>2.4932193278308561E-13</c:v>
                </c:pt>
                <c:pt idx="3169">
                  <c:v>2.4932193278308561E-13</c:v>
                </c:pt>
                <c:pt idx="3170">
                  <c:v>2.4932193278308561E-13</c:v>
                </c:pt>
                <c:pt idx="3171">
                  <c:v>2.4932193278308561E-13</c:v>
                </c:pt>
                <c:pt idx="3172">
                  <c:v>2.4932193278308561E-13</c:v>
                </c:pt>
                <c:pt idx="3173">
                  <c:v>2.4932193278308561E-13</c:v>
                </c:pt>
                <c:pt idx="3174">
                  <c:v>2.4932193278308561E-13</c:v>
                </c:pt>
                <c:pt idx="3175">
                  <c:v>2.4932193278308561E-13</c:v>
                </c:pt>
                <c:pt idx="3176">
                  <c:v>2.4932193278308561E-13</c:v>
                </c:pt>
                <c:pt idx="3177">
                  <c:v>2.4932193278308561E-13</c:v>
                </c:pt>
                <c:pt idx="3178">
                  <c:v>2.4932193278308561E-13</c:v>
                </c:pt>
                <c:pt idx="3179">
                  <c:v>2.4932193278308561E-13</c:v>
                </c:pt>
                <c:pt idx="3180">
                  <c:v>2.4932193278308561E-13</c:v>
                </c:pt>
                <c:pt idx="3181">
                  <c:v>2.4932193278308561E-13</c:v>
                </c:pt>
                <c:pt idx="3182">
                  <c:v>2.4932193278308561E-13</c:v>
                </c:pt>
                <c:pt idx="3183">
                  <c:v>2.4932193278308561E-13</c:v>
                </c:pt>
                <c:pt idx="3184">
                  <c:v>2.4932193278308561E-13</c:v>
                </c:pt>
                <c:pt idx="3185">
                  <c:v>2.4932193278308561E-13</c:v>
                </c:pt>
                <c:pt idx="3186">
                  <c:v>2.4932193278308561E-13</c:v>
                </c:pt>
                <c:pt idx="3187">
                  <c:v>2.4932193278308561E-13</c:v>
                </c:pt>
                <c:pt idx="3188">
                  <c:v>2.4932193278308561E-13</c:v>
                </c:pt>
                <c:pt idx="3189">
                  <c:v>2.4932193278308561E-13</c:v>
                </c:pt>
                <c:pt idx="3190">
                  <c:v>2.4932193278308561E-13</c:v>
                </c:pt>
                <c:pt idx="3191">
                  <c:v>2.4932193278308561E-13</c:v>
                </c:pt>
                <c:pt idx="3192">
                  <c:v>2.4932193278308561E-13</c:v>
                </c:pt>
                <c:pt idx="3193">
                  <c:v>2.4932193278308561E-13</c:v>
                </c:pt>
                <c:pt idx="3194">
                  <c:v>2.4932193278308561E-13</c:v>
                </c:pt>
                <c:pt idx="3195">
                  <c:v>2.4932193278308561E-13</c:v>
                </c:pt>
                <c:pt idx="3196">
                  <c:v>2.4932193278308561E-13</c:v>
                </c:pt>
                <c:pt idx="3197">
                  <c:v>2.4932193278308561E-13</c:v>
                </c:pt>
                <c:pt idx="3198">
                  <c:v>2.4932193278308561E-13</c:v>
                </c:pt>
                <c:pt idx="3199">
                  <c:v>2.4932193278308561E-13</c:v>
                </c:pt>
                <c:pt idx="3200">
                  <c:v>2.4932193278308561E-13</c:v>
                </c:pt>
                <c:pt idx="3201">
                  <c:v>2.4932193278308561E-13</c:v>
                </c:pt>
                <c:pt idx="3202">
                  <c:v>2.4932193278308561E-13</c:v>
                </c:pt>
                <c:pt idx="3203">
                  <c:v>2.4932193278308561E-13</c:v>
                </c:pt>
                <c:pt idx="3204">
                  <c:v>2.4932193278308561E-13</c:v>
                </c:pt>
                <c:pt idx="3205">
                  <c:v>2.4932193278308561E-13</c:v>
                </c:pt>
                <c:pt idx="3206">
                  <c:v>2.4932193278308561E-13</c:v>
                </c:pt>
                <c:pt idx="3207">
                  <c:v>2.4932193278308561E-13</c:v>
                </c:pt>
                <c:pt idx="3208">
                  <c:v>2.4932193278308561E-13</c:v>
                </c:pt>
                <c:pt idx="3209">
                  <c:v>2.4932193278308561E-13</c:v>
                </c:pt>
                <c:pt idx="3210">
                  <c:v>2.4932193278308561E-13</c:v>
                </c:pt>
                <c:pt idx="3211">
                  <c:v>2.4932193278308561E-13</c:v>
                </c:pt>
                <c:pt idx="3212">
                  <c:v>2.4932193278308561E-13</c:v>
                </c:pt>
                <c:pt idx="3213">
                  <c:v>2.4932193278308561E-13</c:v>
                </c:pt>
                <c:pt idx="3214">
                  <c:v>2.4932193278308561E-13</c:v>
                </c:pt>
                <c:pt idx="3215">
                  <c:v>2.4932193278308561E-13</c:v>
                </c:pt>
                <c:pt idx="3216">
                  <c:v>2.4932193278308561E-13</c:v>
                </c:pt>
                <c:pt idx="3217">
                  <c:v>2.4932193278308561E-13</c:v>
                </c:pt>
                <c:pt idx="3218">
                  <c:v>2.4932193278308561E-13</c:v>
                </c:pt>
                <c:pt idx="3219">
                  <c:v>2.4932193278308561E-13</c:v>
                </c:pt>
                <c:pt idx="3220">
                  <c:v>2.4932193278308561E-13</c:v>
                </c:pt>
                <c:pt idx="3221">
                  <c:v>2.4932193278308561E-13</c:v>
                </c:pt>
                <c:pt idx="3222">
                  <c:v>2.4932193278308561E-13</c:v>
                </c:pt>
                <c:pt idx="3223">
                  <c:v>2.4932193278308561E-13</c:v>
                </c:pt>
                <c:pt idx="3224">
                  <c:v>2.4932193278308561E-13</c:v>
                </c:pt>
                <c:pt idx="3225">
                  <c:v>2.4932193278308561E-13</c:v>
                </c:pt>
                <c:pt idx="3226">
                  <c:v>2.4932193278308561E-13</c:v>
                </c:pt>
                <c:pt idx="3227">
                  <c:v>2.4932193278308561E-13</c:v>
                </c:pt>
                <c:pt idx="3228">
                  <c:v>2.4932193278308561E-13</c:v>
                </c:pt>
                <c:pt idx="3229">
                  <c:v>2.4932193278308561E-13</c:v>
                </c:pt>
                <c:pt idx="3230">
                  <c:v>2.4932193278308561E-13</c:v>
                </c:pt>
                <c:pt idx="3231">
                  <c:v>2.4932193278308561E-13</c:v>
                </c:pt>
                <c:pt idx="3232">
                  <c:v>2.4932193278308561E-13</c:v>
                </c:pt>
                <c:pt idx="3233">
                  <c:v>2.4932193278308561E-13</c:v>
                </c:pt>
                <c:pt idx="3234">
                  <c:v>2.4932193278308561E-13</c:v>
                </c:pt>
                <c:pt idx="3235">
                  <c:v>2.4932193278308561E-13</c:v>
                </c:pt>
                <c:pt idx="3236">
                  <c:v>2.4932193278308561E-13</c:v>
                </c:pt>
                <c:pt idx="3237">
                  <c:v>2.4932193278308561E-13</c:v>
                </c:pt>
                <c:pt idx="3238">
                  <c:v>2.4932193278308561E-13</c:v>
                </c:pt>
                <c:pt idx="3239">
                  <c:v>2.4932193278308561E-13</c:v>
                </c:pt>
                <c:pt idx="3240">
                  <c:v>2.4932193278308561E-13</c:v>
                </c:pt>
                <c:pt idx="3241">
                  <c:v>2.4932193278308561E-13</c:v>
                </c:pt>
                <c:pt idx="3242">
                  <c:v>2.4932193278308561E-13</c:v>
                </c:pt>
                <c:pt idx="3243">
                  <c:v>2.4932193278308561E-13</c:v>
                </c:pt>
                <c:pt idx="3244">
                  <c:v>2.4932193278308561E-13</c:v>
                </c:pt>
                <c:pt idx="3245">
                  <c:v>2.4932193278308561E-13</c:v>
                </c:pt>
                <c:pt idx="3246">
                  <c:v>2.4932193278308561E-13</c:v>
                </c:pt>
                <c:pt idx="3247">
                  <c:v>2.4932193278308561E-13</c:v>
                </c:pt>
                <c:pt idx="3248">
                  <c:v>2.4932193278308561E-13</c:v>
                </c:pt>
                <c:pt idx="3249">
                  <c:v>2.4932193278308561E-13</c:v>
                </c:pt>
                <c:pt idx="3250">
                  <c:v>2.4932193278308561E-13</c:v>
                </c:pt>
                <c:pt idx="3251">
                  <c:v>2.4932193278308561E-13</c:v>
                </c:pt>
                <c:pt idx="3252">
                  <c:v>2.4932193278308561E-13</c:v>
                </c:pt>
                <c:pt idx="3253">
                  <c:v>2.4932193278308561E-13</c:v>
                </c:pt>
                <c:pt idx="3254">
                  <c:v>2.4932193278308561E-13</c:v>
                </c:pt>
                <c:pt idx="3255">
                  <c:v>2.4932193278308561E-13</c:v>
                </c:pt>
                <c:pt idx="3256">
                  <c:v>2.4932193278308561E-13</c:v>
                </c:pt>
                <c:pt idx="3257">
                  <c:v>2.4932193278308561E-13</c:v>
                </c:pt>
                <c:pt idx="3258">
                  <c:v>2.4932193278308561E-13</c:v>
                </c:pt>
                <c:pt idx="3259">
                  <c:v>2.4932193278308561E-13</c:v>
                </c:pt>
                <c:pt idx="3260">
                  <c:v>2.4932193278308561E-13</c:v>
                </c:pt>
                <c:pt idx="3261">
                  <c:v>2.4932193278308561E-13</c:v>
                </c:pt>
                <c:pt idx="3262">
                  <c:v>2.4932193278308561E-13</c:v>
                </c:pt>
                <c:pt idx="3263">
                  <c:v>2.4932193278308561E-13</c:v>
                </c:pt>
                <c:pt idx="3264">
                  <c:v>2.4932193278308561E-13</c:v>
                </c:pt>
                <c:pt idx="3265">
                  <c:v>2.4932193278308561E-13</c:v>
                </c:pt>
                <c:pt idx="3266">
                  <c:v>2.4932193278308561E-13</c:v>
                </c:pt>
                <c:pt idx="3267">
                  <c:v>2.4932193278308561E-13</c:v>
                </c:pt>
                <c:pt idx="3268">
                  <c:v>2.4932193278308561E-13</c:v>
                </c:pt>
                <c:pt idx="3269">
                  <c:v>2.4932193278308561E-13</c:v>
                </c:pt>
                <c:pt idx="3270">
                  <c:v>2.4932193278308561E-13</c:v>
                </c:pt>
                <c:pt idx="3271">
                  <c:v>2.4932193278308561E-13</c:v>
                </c:pt>
                <c:pt idx="3272">
                  <c:v>2.4932193278308561E-13</c:v>
                </c:pt>
                <c:pt idx="3273">
                  <c:v>2.4932193278308561E-13</c:v>
                </c:pt>
                <c:pt idx="3274">
                  <c:v>2.4932193278308561E-13</c:v>
                </c:pt>
                <c:pt idx="3275">
                  <c:v>2.4932193278308561E-13</c:v>
                </c:pt>
                <c:pt idx="3276">
                  <c:v>2.4932193278308561E-13</c:v>
                </c:pt>
                <c:pt idx="3277">
                  <c:v>2.4932193278308561E-13</c:v>
                </c:pt>
                <c:pt idx="3278">
                  <c:v>2.4932193278308561E-13</c:v>
                </c:pt>
                <c:pt idx="3279">
                  <c:v>2.4932193278308561E-13</c:v>
                </c:pt>
                <c:pt idx="3280">
                  <c:v>2.4932193278308561E-13</c:v>
                </c:pt>
                <c:pt idx="3281">
                  <c:v>2.4932193278308561E-13</c:v>
                </c:pt>
                <c:pt idx="3282">
                  <c:v>2.4932193278308561E-13</c:v>
                </c:pt>
                <c:pt idx="3283">
                  <c:v>2.4932193278308561E-13</c:v>
                </c:pt>
                <c:pt idx="3284">
                  <c:v>2.4932193278308561E-13</c:v>
                </c:pt>
                <c:pt idx="3285">
                  <c:v>2.4932193278308561E-13</c:v>
                </c:pt>
                <c:pt idx="3286">
                  <c:v>2.4932193278308561E-13</c:v>
                </c:pt>
                <c:pt idx="3287">
                  <c:v>2.4932193278308561E-13</c:v>
                </c:pt>
                <c:pt idx="3288">
                  <c:v>2.4932193278308561E-13</c:v>
                </c:pt>
                <c:pt idx="3289">
                  <c:v>2.4932193278308561E-13</c:v>
                </c:pt>
                <c:pt idx="3290">
                  <c:v>2.4932193278308561E-13</c:v>
                </c:pt>
                <c:pt idx="3291">
                  <c:v>2.4932193278308561E-13</c:v>
                </c:pt>
                <c:pt idx="3292">
                  <c:v>2.4932193278308561E-13</c:v>
                </c:pt>
                <c:pt idx="3293">
                  <c:v>2.4932193278308561E-13</c:v>
                </c:pt>
                <c:pt idx="3294">
                  <c:v>2.4932193278308561E-13</c:v>
                </c:pt>
                <c:pt idx="3295">
                  <c:v>2.4932193278308561E-13</c:v>
                </c:pt>
                <c:pt idx="3296">
                  <c:v>2.4932193278308561E-13</c:v>
                </c:pt>
                <c:pt idx="3297">
                  <c:v>2.4932193278308561E-13</c:v>
                </c:pt>
                <c:pt idx="3298">
                  <c:v>2.4932193278308561E-13</c:v>
                </c:pt>
                <c:pt idx="3299">
                  <c:v>2.4932193278308561E-13</c:v>
                </c:pt>
                <c:pt idx="3300">
                  <c:v>2.4932193278308561E-13</c:v>
                </c:pt>
                <c:pt idx="3301">
                  <c:v>2.4932193278308561E-13</c:v>
                </c:pt>
                <c:pt idx="3302">
                  <c:v>2.4932193278308561E-13</c:v>
                </c:pt>
                <c:pt idx="3303">
                  <c:v>2.4932193278308561E-13</c:v>
                </c:pt>
                <c:pt idx="3304">
                  <c:v>2.4932193278308561E-13</c:v>
                </c:pt>
                <c:pt idx="3305">
                  <c:v>2.4932193278308561E-13</c:v>
                </c:pt>
                <c:pt idx="3306">
                  <c:v>2.4932193278308561E-13</c:v>
                </c:pt>
                <c:pt idx="3307">
                  <c:v>2.4932193278308561E-13</c:v>
                </c:pt>
                <c:pt idx="3308">
                  <c:v>2.4932193278308561E-13</c:v>
                </c:pt>
                <c:pt idx="3309">
                  <c:v>2.4932193278308561E-13</c:v>
                </c:pt>
                <c:pt idx="3310">
                  <c:v>2.4932193278308561E-13</c:v>
                </c:pt>
                <c:pt idx="3311">
                  <c:v>2.4932193278308561E-13</c:v>
                </c:pt>
                <c:pt idx="3312">
                  <c:v>2.4932193278308561E-13</c:v>
                </c:pt>
                <c:pt idx="3313">
                  <c:v>2.4932193278308561E-13</c:v>
                </c:pt>
                <c:pt idx="3314">
                  <c:v>2.4932193278308561E-13</c:v>
                </c:pt>
                <c:pt idx="3315">
                  <c:v>2.4932193278308561E-13</c:v>
                </c:pt>
                <c:pt idx="3316">
                  <c:v>2.4932193278308561E-13</c:v>
                </c:pt>
                <c:pt idx="3317">
                  <c:v>2.4932193278308561E-13</c:v>
                </c:pt>
                <c:pt idx="3318">
                  <c:v>2.4932193278308561E-13</c:v>
                </c:pt>
                <c:pt idx="3319">
                  <c:v>2.4932193278308561E-13</c:v>
                </c:pt>
                <c:pt idx="3320">
                  <c:v>2.4932193278308561E-13</c:v>
                </c:pt>
                <c:pt idx="3321">
                  <c:v>2.4932193278308561E-13</c:v>
                </c:pt>
                <c:pt idx="3322">
                  <c:v>2.4932193278308561E-13</c:v>
                </c:pt>
                <c:pt idx="3323">
                  <c:v>2.4932193278308561E-13</c:v>
                </c:pt>
                <c:pt idx="3324">
                  <c:v>2.4932193278308561E-13</c:v>
                </c:pt>
                <c:pt idx="3325">
                  <c:v>2.4932193278308561E-13</c:v>
                </c:pt>
                <c:pt idx="3326">
                  <c:v>2.4932193278308561E-13</c:v>
                </c:pt>
                <c:pt idx="3327">
                  <c:v>2.4932193278308561E-13</c:v>
                </c:pt>
                <c:pt idx="3328">
                  <c:v>2.4932193278308561E-13</c:v>
                </c:pt>
                <c:pt idx="3329">
                  <c:v>2.4932193278308561E-13</c:v>
                </c:pt>
                <c:pt idx="3330">
                  <c:v>2.4932193278308561E-13</c:v>
                </c:pt>
                <c:pt idx="3331">
                  <c:v>2.4932193278308561E-13</c:v>
                </c:pt>
                <c:pt idx="3332">
                  <c:v>2.4932193278308561E-13</c:v>
                </c:pt>
                <c:pt idx="3333">
                  <c:v>2.4932193278308561E-13</c:v>
                </c:pt>
                <c:pt idx="3334">
                  <c:v>2.4932193278308561E-13</c:v>
                </c:pt>
                <c:pt idx="3335">
                  <c:v>2.4932193278308561E-13</c:v>
                </c:pt>
                <c:pt idx="3336">
                  <c:v>2.4932193278308561E-13</c:v>
                </c:pt>
                <c:pt idx="3337">
                  <c:v>2.4932193278308561E-13</c:v>
                </c:pt>
                <c:pt idx="3338">
                  <c:v>2.4932193278308561E-13</c:v>
                </c:pt>
                <c:pt idx="3339">
                  <c:v>2.4932193278308561E-13</c:v>
                </c:pt>
                <c:pt idx="3340">
                  <c:v>2.4932193278308561E-13</c:v>
                </c:pt>
                <c:pt idx="3341">
                  <c:v>2.4932193278308561E-13</c:v>
                </c:pt>
                <c:pt idx="3342">
                  <c:v>2.4932193278308561E-13</c:v>
                </c:pt>
                <c:pt idx="3343">
                  <c:v>2.4932193278308561E-13</c:v>
                </c:pt>
                <c:pt idx="3344">
                  <c:v>2.4932193278308561E-13</c:v>
                </c:pt>
                <c:pt idx="3345">
                  <c:v>2.4932193278308561E-13</c:v>
                </c:pt>
                <c:pt idx="3346">
                  <c:v>2.4932193278308561E-13</c:v>
                </c:pt>
                <c:pt idx="3347">
                  <c:v>2.4932193278308561E-13</c:v>
                </c:pt>
                <c:pt idx="3348">
                  <c:v>2.4932193278308561E-13</c:v>
                </c:pt>
                <c:pt idx="3349">
                  <c:v>2.4932193278308561E-13</c:v>
                </c:pt>
                <c:pt idx="3350">
                  <c:v>2.4932193278308561E-13</c:v>
                </c:pt>
                <c:pt idx="3351">
                  <c:v>2.4932193278308561E-13</c:v>
                </c:pt>
                <c:pt idx="3352">
                  <c:v>2.4932193278308561E-13</c:v>
                </c:pt>
                <c:pt idx="3353">
                  <c:v>2.4932193278308561E-13</c:v>
                </c:pt>
                <c:pt idx="3354">
                  <c:v>2.4932193278308561E-13</c:v>
                </c:pt>
                <c:pt idx="3355">
                  <c:v>2.4932193278308561E-13</c:v>
                </c:pt>
                <c:pt idx="3356">
                  <c:v>2.4932193278308561E-13</c:v>
                </c:pt>
                <c:pt idx="3357">
                  <c:v>2.4932193278308561E-13</c:v>
                </c:pt>
                <c:pt idx="3358">
                  <c:v>2.4932193278308561E-13</c:v>
                </c:pt>
                <c:pt idx="3359">
                  <c:v>2.4932193278308561E-13</c:v>
                </c:pt>
                <c:pt idx="3360">
                  <c:v>2.4932193278308561E-13</c:v>
                </c:pt>
                <c:pt idx="3361">
                  <c:v>2.4932193278308561E-13</c:v>
                </c:pt>
                <c:pt idx="3362">
                  <c:v>2.4932193278308561E-13</c:v>
                </c:pt>
                <c:pt idx="3363">
                  <c:v>2.4932193278308561E-13</c:v>
                </c:pt>
                <c:pt idx="3364">
                  <c:v>2.4932193278308561E-13</c:v>
                </c:pt>
                <c:pt idx="3365">
                  <c:v>2.4932193278308561E-13</c:v>
                </c:pt>
                <c:pt idx="3366">
                  <c:v>2.4932193278308561E-13</c:v>
                </c:pt>
                <c:pt idx="3367">
                  <c:v>2.4932193278308561E-13</c:v>
                </c:pt>
                <c:pt idx="3368">
                  <c:v>2.4932193278308561E-13</c:v>
                </c:pt>
                <c:pt idx="3369">
                  <c:v>2.4932193278308561E-13</c:v>
                </c:pt>
                <c:pt idx="3370">
                  <c:v>2.4932193278308561E-13</c:v>
                </c:pt>
                <c:pt idx="3371">
                  <c:v>2.4932193278308561E-13</c:v>
                </c:pt>
                <c:pt idx="3372">
                  <c:v>2.4932193278308561E-13</c:v>
                </c:pt>
                <c:pt idx="3373">
                  <c:v>2.4932193278308561E-13</c:v>
                </c:pt>
                <c:pt idx="3374">
                  <c:v>2.4932193278308561E-13</c:v>
                </c:pt>
                <c:pt idx="3375">
                  <c:v>2.4932193278308561E-13</c:v>
                </c:pt>
                <c:pt idx="3376">
                  <c:v>2.4932193278308561E-13</c:v>
                </c:pt>
                <c:pt idx="3377">
                  <c:v>2.4932193278308561E-13</c:v>
                </c:pt>
                <c:pt idx="3378">
                  <c:v>2.4932193278308561E-13</c:v>
                </c:pt>
                <c:pt idx="3379">
                  <c:v>2.4932193278308561E-13</c:v>
                </c:pt>
                <c:pt idx="3380">
                  <c:v>2.4932193278308561E-13</c:v>
                </c:pt>
                <c:pt idx="3381">
                  <c:v>2.4932193278308561E-13</c:v>
                </c:pt>
                <c:pt idx="3382">
                  <c:v>2.4932193278308561E-13</c:v>
                </c:pt>
                <c:pt idx="3383">
                  <c:v>2.4932193278308561E-13</c:v>
                </c:pt>
                <c:pt idx="3384">
                  <c:v>2.4932193278308561E-13</c:v>
                </c:pt>
                <c:pt idx="3385">
                  <c:v>2.4932193278308561E-13</c:v>
                </c:pt>
                <c:pt idx="3386">
                  <c:v>2.4932193278308561E-13</c:v>
                </c:pt>
                <c:pt idx="3387">
                  <c:v>2.4932193278308561E-13</c:v>
                </c:pt>
                <c:pt idx="3388">
                  <c:v>2.4932193278308561E-13</c:v>
                </c:pt>
                <c:pt idx="3389">
                  <c:v>2.4932193278308561E-13</c:v>
                </c:pt>
                <c:pt idx="3390">
                  <c:v>2.4932193278308561E-13</c:v>
                </c:pt>
                <c:pt idx="3391">
                  <c:v>2.4932193278308561E-13</c:v>
                </c:pt>
                <c:pt idx="3392">
                  <c:v>2.4932193278308561E-13</c:v>
                </c:pt>
                <c:pt idx="3393">
                  <c:v>2.4932193278308561E-13</c:v>
                </c:pt>
                <c:pt idx="3394">
                  <c:v>2.4932193278308561E-13</c:v>
                </c:pt>
                <c:pt idx="3395">
                  <c:v>2.4932193278308561E-13</c:v>
                </c:pt>
                <c:pt idx="3396">
                  <c:v>2.4932193278308561E-13</c:v>
                </c:pt>
                <c:pt idx="3397">
                  <c:v>2.4932193278308561E-13</c:v>
                </c:pt>
                <c:pt idx="3398">
                  <c:v>2.4932193278308561E-13</c:v>
                </c:pt>
                <c:pt idx="3399">
                  <c:v>2.4932193278308561E-13</c:v>
                </c:pt>
                <c:pt idx="3400">
                  <c:v>2.4932193278308561E-13</c:v>
                </c:pt>
                <c:pt idx="3401">
                  <c:v>2.4932193278308561E-13</c:v>
                </c:pt>
                <c:pt idx="3402">
                  <c:v>2.4932193278308561E-13</c:v>
                </c:pt>
                <c:pt idx="3403">
                  <c:v>2.4932193278308561E-13</c:v>
                </c:pt>
                <c:pt idx="3404">
                  <c:v>2.4932193278308561E-13</c:v>
                </c:pt>
                <c:pt idx="3405">
                  <c:v>2.4932193278308561E-13</c:v>
                </c:pt>
                <c:pt idx="3406">
                  <c:v>2.4932193278308561E-13</c:v>
                </c:pt>
                <c:pt idx="3407">
                  <c:v>2.4932193278308561E-13</c:v>
                </c:pt>
                <c:pt idx="3408">
                  <c:v>2.4932193278308561E-13</c:v>
                </c:pt>
                <c:pt idx="3409">
                  <c:v>2.4932193278308561E-13</c:v>
                </c:pt>
                <c:pt idx="3410">
                  <c:v>2.4932193278308561E-13</c:v>
                </c:pt>
                <c:pt idx="3411">
                  <c:v>2.4932193278308561E-13</c:v>
                </c:pt>
                <c:pt idx="3412">
                  <c:v>2.4932193278308561E-13</c:v>
                </c:pt>
                <c:pt idx="3413">
                  <c:v>2.4932193278308561E-13</c:v>
                </c:pt>
                <c:pt idx="3414">
                  <c:v>2.4932193278308561E-13</c:v>
                </c:pt>
                <c:pt idx="3415">
                  <c:v>2.4932193278308561E-13</c:v>
                </c:pt>
                <c:pt idx="3416">
                  <c:v>2.4932193278308561E-13</c:v>
                </c:pt>
                <c:pt idx="3417">
                  <c:v>2.4932193278308561E-13</c:v>
                </c:pt>
                <c:pt idx="3418">
                  <c:v>2.4932193278308561E-13</c:v>
                </c:pt>
                <c:pt idx="3419">
                  <c:v>2.4932193278308561E-13</c:v>
                </c:pt>
                <c:pt idx="3420">
                  <c:v>2.4932193278308561E-13</c:v>
                </c:pt>
                <c:pt idx="3421">
                  <c:v>2.4932193278308561E-13</c:v>
                </c:pt>
                <c:pt idx="3422">
                  <c:v>2.4932193278308561E-13</c:v>
                </c:pt>
                <c:pt idx="3423">
                  <c:v>2.4932193278308561E-13</c:v>
                </c:pt>
                <c:pt idx="3424">
                  <c:v>2.4932193278308561E-13</c:v>
                </c:pt>
                <c:pt idx="3425">
                  <c:v>2.4932193278308561E-13</c:v>
                </c:pt>
                <c:pt idx="3426">
                  <c:v>2.4932193278308561E-13</c:v>
                </c:pt>
                <c:pt idx="3427">
                  <c:v>2.4932193278308561E-13</c:v>
                </c:pt>
                <c:pt idx="3428">
                  <c:v>2.4932193278308561E-13</c:v>
                </c:pt>
                <c:pt idx="3429">
                  <c:v>2.4932193278308561E-13</c:v>
                </c:pt>
                <c:pt idx="3430">
                  <c:v>2.4932193278308561E-13</c:v>
                </c:pt>
                <c:pt idx="3431">
                  <c:v>2.4932193278308561E-13</c:v>
                </c:pt>
                <c:pt idx="3432">
                  <c:v>2.4932193278308561E-13</c:v>
                </c:pt>
                <c:pt idx="3433">
                  <c:v>2.4932193278308561E-13</c:v>
                </c:pt>
                <c:pt idx="3434">
                  <c:v>2.4932193278308561E-13</c:v>
                </c:pt>
                <c:pt idx="3435">
                  <c:v>2.4932193278308561E-13</c:v>
                </c:pt>
                <c:pt idx="3436">
                  <c:v>2.4932193278308561E-13</c:v>
                </c:pt>
                <c:pt idx="3437">
                  <c:v>2.4932193278308561E-13</c:v>
                </c:pt>
                <c:pt idx="3438">
                  <c:v>2.4932193278308561E-13</c:v>
                </c:pt>
                <c:pt idx="3439">
                  <c:v>2.4932193278308561E-13</c:v>
                </c:pt>
                <c:pt idx="3440">
                  <c:v>2.4932193278308561E-13</c:v>
                </c:pt>
                <c:pt idx="3441">
                  <c:v>2.4932193278308561E-13</c:v>
                </c:pt>
                <c:pt idx="3442">
                  <c:v>2.4932193278308561E-13</c:v>
                </c:pt>
                <c:pt idx="3443">
                  <c:v>2.4932193278308561E-13</c:v>
                </c:pt>
                <c:pt idx="3444">
                  <c:v>2.4932193278308561E-13</c:v>
                </c:pt>
                <c:pt idx="3445">
                  <c:v>2.4932193278308561E-13</c:v>
                </c:pt>
                <c:pt idx="3446">
                  <c:v>2.4932193278308561E-13</c:v>
                </c:pt>
                <c:pt idx="3447">
                  <c:v>2.4932193278308561E-13</c:v>
                </c:pt>
                <c:pt idx="3448">
                  <c:v>2.4932193278308561E-13</c:v>
                </c:pt>
                <c:pt idx="3449">
                  <c:v>2.4932193278308561E-13</c:v>
                </c:pt>
                <c:pt idx="3450">
                  <c:v>2.4932193278308561E-13</c:v>
                </c:pt>
                <c:pt idx="3451">
                  <c:v>2.4932193278308561E-13</c:v>
                </c:pt>
                <c:pt idx="3452">
                  <c:v>2.4932193278308561E-13</c:v>
                </c:pt>
                <c:pt idx="3453">
                  <c:v>2.4932193278308561E-13</c:v>
                </c:pt>
                <c:pt idx="3454">
                  <c:v>2.4932193278308561E-13</c:v>
                </c:pt>
                <c:pt idx="3455">
                  <c:v>2.4932193278308561E-13</c:v>
                </c:pt>
                <c:pt idx="3456">
                  <c:v>2.4932193278308561E-13</c:v>
                </c:pt>
                <c:pt idx="3457">
                  <c:v>2.4932193278308561E-13</c:v>
                </c:pt>
                <c:pt idx="3458">
                  <c:v>2.4932193278308561E-13</c:v>
                </c:pt>
                <c:pt idx="3459">
                  <c:v>2.4932193278308561E-13</c:v>
                </c:pt>
                <c:pt idx="3460">
                  <c:v>2.4932193278308561E-13</c:v>
                </c:pt>
                <c:pt idx="3461">
                  <c:v>2.4932193278308561E-13</c:v>
                </c:pt>
                <c:pt idx="3462">
                  <c:v>2.4932193278308561E-13</c:v>
                </c:pt>
                <c:pt idx="3463">
                  <c:v>2.4932193278308561E-13</c:v>
                </c:pt>
                <c:pt idx="3464">
                  <c:v>2.4932193278308561E-13</c:v>
                </c:pt>
                <c:pt idx="3465">
                  <c:v>2.4932193278308561E-13</c:v>
                </c:pt>
                <c:pt idx="3466">
                  <c:v>2.4932193278308561E-13</c:v>
                </c:pt>
                <c:pt idx="3467">
                  <c:v>2.4932193278308561E-13</c:v>
                </c:pt>
                <c:pt idx="3468">
                  <c:v>2.4932193278308561E-13</c:v>
                </c:pt>
                <c:pt idx="3469">
                  <c:v>2.4932193278308561E-13</c:v>
                </c:pt>
                <c:pt idx="3470">
                  <c:v>2.4932193278308561E-13</c:v>
                </c:pt>
                <c:pt idx="3471">
                  <c:v>2.4932193278308561E-13</c:v>
                </c:pt>
                <c:pt idx="3472">
                  <c:v>2.4932193278308561E-13</c:v>
                </c:pt>
                <c:pt idx="3473">
                  <c:v>2.4932193278308561E-13</c:v>
                </c:pt>
                <c:pt idx="3474">
                  <c:v>2.4932193278308561E-13</c:v>
                </c:pt>
                <c:pt idx="3475">
                  <c:v>2.4932193278308561E-13</c:v>
                </c:pt>
                <c:pt idx="3476">
                  <c:v>2.4932193278308561E-13</c:v>
                </c:pt>
                <c:pt idx="3477">
                  <c:v>2.4932193278308561E-13</c:v>
                </c:pt>
                <c:pt idx="3478">
                  <c:v>2.4932193278308561E-13</c:v>
                </c:pt>
                <c:pt idx="3479">
                  <c:v>2.4932193278308561E-13</c:v>
                </c:pt>
                <c:pt idx="3480">
                  <c:v>2.4932193278308561E-13</c:v>
                </c:pt>
                <c:pt idx="3481">
                  <c:v>2.4932193278308561E-13</c:v>
                </c:pt>
                <c:pt idx="3482">
                  <c:v>2.4932193278308561E-13</c:v>
                </c:pt>
                <c:pt idx="3483">
                  <c:v>2.4932193278308561E-13</c:v>
                </c:pt>
                <c:pt idx="3484">
                  <c:v>2.4932193278308561E-13</c:v>
                </c:pt>
                <c:pt idx="3485">
                  <c:v>2.4932193278308561E-13</c:v>
                </c:pt>
                <c:pt idx="3486">
                  <c:v>2.4932193278308561E-13</c:v>
                </c:pt>
                <c:pt idx="3487">
                  <c:v>2.4932193278308561E-13</c:v>
                </c:pt>
                <c:pt idx="3488">
                  <c:v>2.4932193278308561E-13</c:v>
                </c:pt>
                <c:pt idx="3489">
                  <c:v>2.4932193278308561E-13</c:v>
                </c:pt>
                <c:pt idx="3490">
                  <c:v>2.4932193278308561E-13</c:v>
                </c:pt>
                <c:pt idx="3491">
                  <c:v>2.4932193278308561E-13</c:v>
                </c:pt>
                <c:pt idx="3492">
                  <c:v>2.4932193278308561E-13</c:v>
                </c:pt>
                <c:pt idx="3493">
                  <c:v>2.4932193278308561E-13</c:v>
                </c:pt>
                <c:pt idx="3494">
                  <c:v>2.4932193278308561E-13</c:v>
                </c:pt>
                <c:pt idx="3495">
                  <c:v>2.4932193278308561E-13</c:v>
                </c:pt>
                <c:pt idx="3496">
                  <c:v>2.4932193278308561E-13</c:v>
                </c:pt>
                <c:pt idx="3497">
                  <c:v>2.4932193278308561E-13</c:v>
                </c:pt>
                <c:pt idx="3498">
                  <c:v>2.4932193278308561E-13</c:v>
                </c:pt>
                <c:pt idx="3499">
                  <c:v>2.4932193278308561E-13</c:v>
                </c:pt>
                <c:pt idx="3500">
                  <c:v>2.4932193278308561E-13</c:v>
                </c:pt>
                <c:pt idx="3501">
                  <c:v>2.4932193278308561E-13</c:v>
                </c:pt>
                <c:pt idx="3502">
                  <c:v>2.4932193278308561E-13</c:v>
                </c:pt>
                <c:pt idx="3503">
                  <c:v>2.4932193278308561E-13</c:v>
                </c:pt>
                <c:pt idx="3504">
                  <c:v>2.4932193278308561E-13</c:v>
                </c:pt>
                <c:pt idx="3505">
                  <c:v>2.4932193278308561E-13</c:v>
                </c:pt>
                <c:pt idx="3506">
                  <c:v>2.4932193278308561E-13</c:v>
                </c:pt>
                <c:pt idx="3507">
                  <c:v>2.4932193278308561E-13</c:v>
                </c:pt>
                <c:pt idx="3508">
                  <c:v>2.4932193278308561E-13</c:v>
                </c:pt>
                <c:pt idx="3509">
                  <c:v>2.4932193278308561E-13</c:v>
                </c:pt>
                <c:pt idx="3510">
                  <c:v>2.4932193278308561E-13</c:v>
                </c:pt>
                <c:pt idx="3511">
                  <c:v>2.4932193278308561E-13</c:v>
                </c:pt>
                <c:pt idx="3512">
                  <c:v>2.4932193278308561E-13</c:v>
                </c:pt>
                <c:pt idx="3513">
                  <c:v>2.4932193278308561E-13</c:v>
                </c:pt>
                <c:pt idx="3514">
                  <c:v>2.4932193278308561E-13</c:v>
                </c:pt>
                <c:pt idx="3515">
                  <c:v>2.4932193278308561E-13</c:v>
                </c:pt>
                <c:pt idx="3516">
                  <c:v>2.4932193278308561E-13</c:v>
                </c:pt>
                <c:pt idx="3517">
                  <c:v>2.4932193278308561E-13</c:v>
                </c:pt>
                <c:pt idx="3518">
                  <c:v>2.4932193278308561E-13</c:v>
                </c:pt>
                <c:pt idx="3519">
                  <c:v>2.4932193278308561E-13</c:v>
                </c:pt>
                <c:pt idx="3520">
                  <c:v>2.4932193278308561E-13</c:v>
                </c:pt>
                <c:pt idx="3521">
                  <c:v>2.4932193278308561E-13</c:v>
                </c:pt>
                <c:pt idx="3522">
                  <c:v>2.4932193278308561E-13</c:v>
                </c:pt>
                <c:pt idx="3523">
                  <c:v>2.4932193278308561E-13</c:v>
                </c:pt>
                <c:pt idx="3524">
                  <c:v>2.4932193278308561E-13</c:v>
                </c:pt>
                <c:pt idx="3525">
                  <c:v>2.4932193278308561E-13</c:v>
                </c:pt>
                <c:pt idx="3526">
                  <c:v>2.4932193278308561E-13</c:v>
                </c:pt>
                <c:pt idx="3527">
                  <c:v>2.4932193278308561E-13</c:v>
                </c:pt>
                <c:pt idx="3528">
                  <c:v>2.4932193278308561E-13</c:v>
                </c:pt>
                <c:pt idx="3529">
                  <c:v>2.4932193278308561E-13</c:v>
                </c:pt>
                <c:pt idx="3530">
                  <c:v>2.4932193278308561E-13</c:v>
                </c:pt>
                <c:pt idx="3531">
                  <c:v>2.4932193278308561E-13</c:v>
                </c:pt>
                <c:pt idx="3532">
                  <c:v>2.4932193278308561E-13</c:v>
                </c:pt>
                <c:pt idx="3533">
                  <c:v>2.4932193278308561E-13</c:v>
                </c:pt>
                <c:pt idx="3534">
                  <c:v>2.4932193278308561E-13</c:v>
                </c:pt>
                <c:pt idx="3535">
                  <c:v>2.4932193278308561E-13</c:v>
                </c:pt>
                <c:pt idx="3536">
                  <c:v>2.4932193278308561E-13</c:v>
                </c:pt>
                <c:pt idx="3537">
                  <c:v>2.4932193278308561E-13</c:v>
                </c:pt>
                <c:pt idx="3538">
                  <c:v>2.4932193278308561E-13</c:v>
                </c:pt>
                <c:pt idx="3539">
                  <c:v>2.4932193278308561E-13</c:v>
                </c:pt>
                <c:pt idx="3540">
                  <c:v>2.4932193278308561E-13</c:v>
                </c:pt>
                <c:pt idx="3541">
                  <c:v>2.4932193278308561E-13</c:v>
                </c:pt>
                <c:pt idx="3542">
                  <c:v>2.4932193278308561E-13</c:v>
                </c:pt>
                <c:pt idx="3543">
                  <c:v>2.4932193278308561E-13</c:v>
                </c:pt>
                <c:pt idx="3544">
                  <c:v>2.4932193278308561E-13</c:v>
                </c:pt>
                <c:pt idx="3545">
                  <c:v>2.4932193278308561E-13</c:v>
                </c:pt>
                <c:pt idx="3546">
                  <c:v>2.4932193278308561E-13</c:v>
                </c:pt>
                <c:pt idx="3547">
                  <c:v>2.4932193278308561E-13</c:v>
                </c:pt>
                <c:pt idx="3548">
                  <c:v>2.4932193278308561E-13</c:v>
                </c:pt>
                <c:pt idx="3549">
                  <c:v>2.4932193278308561E-13</c:v>
                </c:pt>
                <c:pt idx="3550">
                  <c:v>2.4932193278308561E-13</c:v>
                </c:pt>
                <c:pt idx="3551">
                  <c:v>2.4932193278308561E-13</c:v>
                </c:pt>
                <c:pt idx="3552">
                  <c:v>2.4932193278308561E-13</c:v>
                </c:pt>
                <c:pt idx="3553">
                  <c:v>2.4932193278308561E-13</c:v>
                </c:pt>
                <c:pt idx="3554">
                  <c:v>2.4932193278308561E-13</c:v>
                </c:pt>
                <c:pt idx="3555">
                  <c:v>2.4932193278308561E-13</c:v>
                </c:pt>
                <c:pt idx="3556">
                  <c:v>2.4932193278308561E-13</c:v>
                </c:pt>
                <c:pt idx="3557">
                  <c:v>2.4932193278308561E-13</c:v>
                </c:pt>
                <c:pt idx="3558">
                  <c:v>2.4932193278308561E-13</c:v>
                </c:pt>
                <c:pt idx="3559">
                  <c:v>2.4932193278308561E-13</c:v>
                </c:pt>
                <c:pt idx="3560">
                  <c:v>2.4932193278308561E-13</c:v>
                </c:pt>
                <c:pt idx="3561">
                  <c:v>2.4932193278308561E-13</c:v>
                </c:pt>
                <c:pt idx="3562">
                  <c:v>2.4932193278308561E-13</c:v>
                </c:pt>
                <c:pt idx="3563">
                  <c:v>2.4932193278308561E-13</c:v>
                </c:pt>
                <c:pt idx="3564">
                  <c:v>2.4932193278308561E-13</c:v>
                </c:pt>
                <c:pt idx="3565">
                  <c:v>2.4932193278308561E-13</c:v>
                </c:pt>
                <c:pt idx="3566">
                  <c:v>2.4932193278308561E-13</c:v>
                </c:pt>
                <c:pt idx="3567">
                  <c:v>2.4932193278308561E-13</c:v>
                </c:pt>
                <c:pt idx="3568">
                  <c:v>2.4932193278308561E-13</c:v>
                </c:pt>
                <c:pt idx="3569">
                  <c:v>2.4932193278308561E-13</c:v>
                </c:pt>
                <c:pt idx="3570">
                  <c:v>2.4932193278308561E-13</c:v>
                </c:pt>
                <c:pt idx="3571">
                  <c:v>2.4932193278308561E-13</c:v>
                </c:pt>
                <c:pt idx="3572">
                  <c:v>2.4932193278308561E-13</c:v>
                </c:pt>
                <c:pt idx="3573">
                  <c:v>2.4932193278308561E-13</c:v>
                </c:pt>
                <c:pt idx="3574">
                  <c:v>2.4932193278308561E-13</c:v>
                </c:pt>
                <c:pt idx="3575">
                  <c:v>2.4932193278308561E-13</c:v>
                </c:pt>
                <c:pt idx="3576">
                  <c:v>2.4932193278308561E-13</c:v>
                </c:pt>
                <c:pt idx="3577">
                  <c:v>2.4932193278308561E-13</c:v>
                </c:pt>
                <c:pt idx="3578">
                  <c:v>2.4932193278308561E-13</c:v>
                </c:pt>
                <c:pt idx="3579">
                  <c:v>2.4932193278308561E-13</c:v>
                </c:pt>
                <c:pt idx="3580">
                  <c:v>2.4932193278308561E-13</c:v>
                </c:pt>
                <c:pt idx="3581">
                  <c:v>2.4932193278308561E-13</c:v>
                </c:pt>
                <c:pt idx="3582">
                  <c:v>2.4932193278308561E-13</c:v>
                </c:pt>
                <c:pt idx="3583">
                  <c:v>2.4932193278308561E-13</c:v>
                </c:pt>
                <c:pt idx="3584">
                  <c:v>2.4932193278308561E-13</c:v>
                </c:pt>
                <c:pt idx="3585">
                  <c:v>2.4932193278308561E-13</c:v>
                </c:pt>
                <c:pt idx="3586">
                  <c:v>2.4932193278308561E-13</c:v>
                </c:pt>
                <c:pt idx="3587">
                  <c:v>2.4932193278308561E-13</c:v>
                </c:pt>
                <c:pt idx="3588">
                  <c:v>2.4932193278308561E-13</c:v>
                </c:pt>
                <c:pt idx="3589">
                  <c:v>2.4932193278308561E-13</c:v>
                </c:pt>
                <c:pt idx="3590">
                  <c:v>2.4932193278308561E-13</c:v>
                </c:pt>
                <c:pt idx="3591">
                  <c:v>2.4932193278308561E-13</c:v>
                </c:pt>
                <c:pt idx="3592">
                  <c:v>2.4932193278308561E-13</c:v>
                </c:pt>
                <c:pt idx="3593">
                  <c:v>2.4932193278308561E-13</c:v>
                </c:pt>
                <c:pt idx="3594">
                  <c:v>2.4932193278308561E-13</c:v>
                </c:pt>
                <c:pt idx="3595">
                  <c:v>2.4932193278308561E-13</c:v>
                </c:pt>
                <c:pt idx="3596">
                  <c:v>2.4932193278308561E-13</c:v>
                </c:pt>
                <c:pt idx="3597">
                  <c:v>2.4932193278308561E-13</c:v>
                </c:pt>
                <c:pt idx="3598">
                  <c:v>2.4932193278308561E-13</c:v>
                </c:pt>
                <c:pt idx="3599">
                  <c:v>2.4932193278308561E-13</c:v>
                </c:pt>
                <c:pt idx="3600">
                  <c:v>2.4932193278308561E-13</c:v>
                </c:pt>
                <c:pt idx="3601">
                  <c:v>2.4932193278308561E-13</c:v>
                </c:pt>
                <c:pt idx="3602">
                  <c:v>2.4932193278308561E-13</c:v>
                </c:pt>
                <c:pt idx="3603">
                  <c:v>2.4932193278308561E-13</c:v>
                </c:pt>
                <c:pt idx="3604">
                  <c:v>2.4932193278308561E-13</c:v>
                </c:pt>
                <c:pt idx="3605">
                  <c:v>2.4932193278308561E-13</c:v>
                </c:pt>
                <c:pt idx="3606">
                  <c:v>2.4932193278308561E-13</c:v>
                </c:pt>
                <c:pt idx="3607">
                  <c:v>2.4932193278308561E-13</c:v>
                </c:pt>
                <c:pt idx="3608">
                  <c:v>2.4932193278308561E-13</c:v>
                </c:pt>
                <c:pt idx="3609">
                  <c:v>2.4932193278308561E-13</c:v>
                </c:pt>
                <c:pt idx="3610">
                  <c:v>2.4932193278308561E-13</c:v>
                </c:pt>
                <c:pt idx="3611">
                  <c:v>2.4932193278308561E-13</c:v>
                </c:pt>
                <c:pt idx="3612">
                  <c:v>2.4932193278308561E-13</c:v>
                </c:pt>
                <c:pt idx="3613">
                  <c:v>2.4932193278308561E-13</c:v>
                </c:pt>
                <c:pt idx="3614">
                  <c:v>2.4932193278308561E-13</c:v>
                </c:pt>
                <c:pt idx="3615">
                  <c:v>2.4932193278308561E-13</c:v>
                </c:pt>
                <c:pt idx="3616">
                  <c:v>2.4932193278308561E-13</c:v>
                </c:pt>
                <c:pt idx="3617">
                  <c:v>2.4932193278308561E-13</c:v>
                </c:pt>
                <c:pt idx="3618">
                  <c:v>2.4932193278308561E-13</c:v>
                </c:pt>
                <c:pt idx="3619">
                  <c:v>2.4932193278308561E-13</c:v>
                </c:pt>
                <c:pt idx="3620">
                  <c:v>2.4932193278308561E-13</c:v>
                </c:pt>
                <c:pt idx="3621">
                  <c:v>2.4932193278308561E-13</c:v>
                </c:pt>
                <c:pt idx="3622">
                  <c:v>2.4932193278308561E-13</c:v>
                </c:pt>
                <c:pt idx="3623">
                  <c:v>2.4932193278308561E-13</c:v>
                </c:pt>
                <c:pt idx="3624">
                  <c:v>2.4932193278308561E-13</c:v>
                </c:pt>
                <c:pt idx="3625">
                  <c:v>2.4932193278308561E-13</c:v>
                </c:pt>
                <c:pt idx="3626">
                  <c:v>2.4932193278308561E-13</c:v>
                </c:pt>
                <c:pt idx="3627">
                  <c:v>2.4932193278308561E-13</c:v>
                </c:pt>
                <c:pt idx="3628">
                  <c:v>2.4932193278308561E-13</c:v>
                </c:pt>
                <c:pt idx="3629">
                  <c:v>2.4932193278308561E-13</c:v>
                </c:pt>
                <c:pt idx="3630">
                  <c:v>2.4932193278308561E-13</c:v>
                </c:pt>
                <c:pt idx="3631">
                  <c:v>2.4932193278308561E-13</c:v>
                </c:pt>
                <c:pt idx="3632">
                  <c:v>2.4932193278308561E-13</c:v>
                </c:pt>
                <c:pt idx="3633">
                  <c:v>2.4932193278308561E-13</c:v>
                </c:pt>
                <c:pt idx="3634">
                  <c:v>2.4932193278308561E-13</c:v>
                </c:pt>
                <c:pt idx="3635">
                  <c:v>2.4932193278308561E-13</c:v>
                </c:pt>
                <c:pt idx="3636">
                  <c:v>2.4932193278308561E-13</c:v>
                </c:pt>
                <c:pt idx="3637">
                  <c:v>2.4932193278308561E-13</c:v>
                </c:pt>
                <c:pt idx="3638">
                  <c:v>2.4932193278308561E-13</c:v>
                </c:pt>
                <c:pt idx="3639">
                  <c:v>2.4932193278308561E-13</c:v>
                </c:pt>
                <c:pt idx="3640">
                  <c:v>2.4932193278308561E-13</c:v>
                </c:pt>
                <c:pt idx="3641">
                  <c:v>2.4932193278308561E-13</c:v>
                </c:pt>
                <c:pt idx="3642">
                  <c:v>2.4932193278308561E-13</c:v>
                </c:pt>
                <c:pt idx="3643">
                  <c:v>2.4932193278308561E-13</c:v>
                </c:pt>
                <c:pt idx="3644">
                  <c:v>2.4932193278308561E-13</c:v>
                </c:pt>
                <c:pt idx="3645">
                  <c:v>2.4932193278308561E-13</c:v>
                </c:pt>
                <c:pt idx="3646">
                  <c:v>2.4932193278308561E-13</c:v>
                </c:pt>
                <c:pt idx="3647">
                  <c:v>2.4932193278308561E-13</c:v>
                </c:pt>
                <c:pt idx="3648">
                  <c:v>2.4932193278308561E-13</c:v>
                </c:pt>
                <c:pt idx="3649">
                  <c:v>2.4932193278308561E-13</c:v>
                </c:pt>
                <c:pt idx="3650">
                  <c:v>2.4932193278308561E-13</c:v>
                </c:pt>
                <c:pt idx="3651">
                  <c:v>2.4932193278308561E-13</c:v>
                </c:pt>
                <c:pt idx="3652">
                  <c:v>2.4932193278308561E-13</c:v>
                </c:pt>
                <c:pt idx="3653">
                  <c:v>2.4932193278308561E-13</c:v>
                </c:pt>
                <c:pt idx="3654">
                  <c:v>2.4932193278308561E-13</c:v>
                </c:pt>
                <c:pt idx="3655">
                  <c:v>2.4932193278308561E-13</c:v>
                </c:pt>
                <c:pt idx="3656">
                  <c:v>2.4932193278308561E-13</c:v>
                </c:pt>
                <c:pt idx="3657">
                  <c:v>2.4932193278308561E-13</c:v>
                </c:pt>
                <c:pt idx="3658">
                  <c:v>2.4932193278308561E-13</c:v>
                </c:pt>
                <c:pt idx="3659">
                  <c:v>2.4932193278308561E-13</c:v>
                </c:pt>
                <c:pt idx="3660">
                  <c:v>2.4932193278308561E-13</c:v>
                </c:pt>
                <c:pt idx="3661">
                  <c:v>2.4932193278308561E-13</c:v>
                </c:pt>
                <c:pt idx="3662">
                  <c:v>2.4932193278308561E-13</c:v>
                </c:pt>
                <c:pt idx="3663">
                  <c:v>2.4932193278308561E-13</c:v>
                </c:pt>
                <c:pt idx="3664">
                  <c:v>2.4932193278308561E-13</c:v>
                </c:pt>
                <c:pt idx="3665">
                  <c:v>2.4932193278308561E-13</c:v>
                </c:pt>
                <c:pt idx="3666">
                  <c:v>2.4932193278308561E-13</c:v>
                </c:pt>
                <c:pt idx="3667">
                  <c:v>2.4932193278308561E-13</c:v>
                </c:pt>
                <c:pt idx="3668">
                  <c:v>2.4932193278308561E-13</c:v>
                </c:pt>
                <c:pt idx="3669">
                  <c:v>2.4932193278308561E-13</c:v>
                </c:pt>
                <c:pt idx="3670">
                  <c:v>2.4932193278308561E-13</c:v>
                </c:pt>
                <c:pt idx="3671">
                  <c:v>2.4932193278308561E-13</c:v>
                </c:pt>
                <c:pt idx="3672">
                  <c:v>2.4932193278308561E-13</c:v>
                </c:pt>
                <c:pt idx="3673">
                  <c:v>2.4932193278308561E-13</c:v>
                </c:pt>
                <c:pt idx="3674">
                  <c:v>2.4932193278308561E-13</c:v>
                </c:pt>
                <c:pt idx="3675">
                  <c:v>2.4932193278308561E-13</c:v>
                </c:pt>
                <c:pt idx="3676">
                  <c:v>2.4932193278308561E-13</c:v>
                </c:pt>
                <c:pt idx="3677">
                  <c:v>2.4932193278308561E-13</c:v>
                </c:pt>
                <c:pt idx="3678">
                  <c:v>2.4932193278308561E-13</c:v>
                </c:pt>
                <c:pt idx="3679">
                  <c:v>2.4932193278308561E-13</c:v>
                </c:pt>
                <c:pt idx="3680">
                  <c:v>2.4932193278308561E-13</c:v>
                </c:pt>
                <c:pt idx="3681">
                  <c:v>2.4932193278308561E-13</c:v>
                </c:pt>
                <c:pt idx="3682">
                  <c:v>2.4932193278308561E-13</c:v>
                </c:pt>
                <c:pt idx="3683">
                  <c:v>2.4932193278308561E-13</c:v>
                </c:pt>
                <c:pt idx="3684">
                  <c:v>2.4932193278308561E-13</c:v>
                </c:pt>
                <c:pt idx="3685">
                  <c:v>2.4932193278308561E-13</c:v>
                </c:pt>
                <c:pt idx="3686">
                  <c:v>2.4932193278308561E-13</c:v>
                </c:pt>
                <c:pt idx="3687">
                  <c:v>2.4932193278308561E-13</c:v>
                </c:pt>
                <c:pt idx="3688">
                  <c:v>2.4932193278308561E-13</c:v>
                </c:pt>
                <c:pt idx="3689">
                  <c:v>2.4932193278308561E-13</c:v>
                </c:pt>
                <c:pt idx="3690">
                  <c:v>2.4932193278308561E-13</c:v>
                </c:pt>
                <c:pt idx="3691">
                  <c:v>2.4932193278308561E-13</c:v>
                </c:pt>
                <c:pt idx="3692">
                  <c:v>2.4932193278308561E-13</c:v>
                </c:pt>
                <c:pt idx="3693">
                  <c:v>2.4932193278308561E-13</c:v>
                </c:pt>
                <c:pt idx="3694">
                  <c:v>2.4932193278308561E-13</c:v>
                </c:pt>
                <c:pt idx="3695">
                  <c:v>2.4932193278308561E-13</c:v>
                </c:pt>
                <c:pt idx="3696">
                  <c:v>2.4932193278308561E-13</c:v>
                </c:pt>
                <c:pt idx="3697">
                  <c:v>2.4932193278308561E-13</c:v>
                </c:pt>
                <c:pt idx="3698">
                  <c:v>2.4932193278308561E-13</c:v>
                </c:pt>
                <c:pt idx="3699">
                  <c:v>2.4932193278308561E-13</c:v>
                </c:pt>
                <c:pt idx="3700">
                  <c:v>2.4932193278308561E-13</c:v>
                </c:pt>
                <c:pt idx="3701">
                  <c:v>2.4932193278308561E-13</c:v>
                </c:pt>
                <c:pt idx="3702">
                  <c:v>2.4932193278308561E-13</c:v>
                </c:pt>
                <c:pt idx="3703">
                  <c:v>2.4932193278308561E-13</c:v>
                </c:pt>
                <c:pt idx="3704">
                  <c:v>2.4932193278308561E-13</c:v>
                </c:pt>
                <c:pt idx="3705">
                  <c:v>2.4932193278308561E-13</c:v>
                </c:pt>
                <c:pt idx="3706">
                  <c:v>2.4932193278308561E-13</c:v>
                </c:pt>
                <c:pt idx="3707">
                  <c:v>2.4932193278308561E-13</c:v>
                </c:pt>
                <c:pt idx="3708">
                  <c:v>2.4932193278308561E-13</c:v>
                </c:pt>
                <c:pt idx="3709">
                  <c:v>2.4932193278308561E-13</c:v>
                </c:pt>
                <c:pt idx="3710">
                  <c:v>2.4932193278308561E-13</c:v>
                </c:pt>
                <c:pt idx="3711">
                  <c:v>2.4932193278308561E-13</c:v>
                </c:pt>
                <c:pt idx="3712">
                  <c:v>2.4932193278308561E-13</c:v>
                </c:pt>
                <c:pt idx="3713">
                  <c:v>2.4932193278308561E-13</c:v>
                </c:pt>
                <c:pt idx="3714">
                  <c:v>2.4932193278308561E-13</c:v>
                </c:pt>
                <c:pt idx="3715">
                  <c:v>2.4932193278308561E-13</c:v>
                </c:pt>
                <c:pt idx="3716">
                  <c:v>2.4932193278308561E-13</c:v>
                </c:pt>
                <c:pt idx="3717">
                  <c:v>2.4932193278308561E-13</c:v>
                </c:pt>
                <c:pt idx="3718">
                  <c:v>2.4932193278308561E-13</c:v>
                </c:pt>
                <c:pt idx="3719">
                  <c:v>2.4932193278308561E-13</c:v>
                </c:pt>
                <c:pt idx="3720">
                  <c:v>2.4932193278308561E-13</c:v>
                </c:pt>
                <c:pt idx="3721">
                  <c:v>2.4932193278308561E-13</c:v>
                </c:pt>
                <c:pt idx="3722">
                  <c:v>2.4932193278308561E-13</c:v>
                </c:pt>
                <c:pt idx="3723">
                  <c:v>2.4932193278308561E-13</c:v>
                </c:pt>
                <c:pt idx="3724">
                  <c:v>2.4932193278308561E-13</c:v>
                </c:pt>
                <c:pt idx="3725">
                  <c:v>2.4932193278308561E-13</c:v>
                </c:pt>
                <c:pt idx="3726">
                  <c:v>2.4932193278308561E-13</c:v>
                </c:pt>
                <c:pt idx="3727">
                  <c:v>2.4932193278308561E-13</c:v>
                </c:pt>
                <c:pt idx="3728">
                  <c:v>2.4932193278308561E-13</c:v>
                </c:pt>
                <c:pt idx="3729">
                  <c:v>2.4932193278308561E-13</c:v>
                </c:pt>
                <c:pt idx="3730">
                  <c:v>2.4932193278308561E-13</c:v>
                </c:pt>
                <c:pt idx="3731">
                  <c:v>2.4932193278308561E-13</c:v>
                </c:pt>
                <c:pt idx="3732">
                  <c:v>2.4932193278308561E-13</c:v>
                </c:pt>
                <c:pt idx="3733">
                  <c:v>2.4932193278308561E-13</c:v>
                </c:pt>
                <c:pt idx="3734">
                  <c:v>2.4932193278308561E-13</c:v>
                </c:pt>
                <c:pt idx="3735">
                  <c:v>2.4932193278308561E-13</c:v>
                </c:pt>
                <c:pt idx="3736">
                  <c:v>2.4932193278308561E-13</c:v>
                </c:pt>
                <c:pt idx="3737">
                  <c:v>2.4932193278308561E-13</c:v>
                </c:pt>
                <c:pt idx="3738">
                  <c:v>2.4932193278308561E-13</c:v>
                </c:pt>
                <c:pt idx="3739">
                  <c:v>2.4932193278308561E-13</c:v>
                </c:pt>
                <c:pt idx="3740">
                  <c:v>2.4932193278308561E-13</c:v>
                </c:pt>
                <c:pt idx="3741">
                  <c:v>2.4932193278308561E-13</c:v>
                </c:pt>
                <c:pt idx="3742">
                  <c:v>2.4932193278308561E-13</c:v>
                </c:pt>
                <c:pt idx="3743">
                  <c:v>2.4932193278308561E-13</c:v>
                </c:pt>
                <c:pt idx="3744">
                  <c:v>2.4932193278308561E-13</c:v>
                </c:pt>
                <c:pt idx="3745">
                  <c:v>2.4932193278308561E-13</c:v>
                </c:pt>
                <c:pt idx="3746">
                  <c:v>2.4932193278308561E-13</c:v>
                </c:pt>
                <c:pt idx="3747">
                  <c:v>2.4932193278308561E-13</c:v>
                </c:pt>
                <c:pt idx="3748">
                  <c:v>2.4932193278308561E-13</c:v>
                </c:pt>
                <c:pt idx="3749">
                  <c:v>2.4932193278308561E-13</c:v>
                </c:pt>
                <c:pt idx="3750">
                  <c:v>2.4932193278308561E-13</c:v>
                </c:pt>
                <c:pt idx="3751">
                  <c:v>2.4932193278308561E-13</c:v>
                </c:pt>
                <c:pt idx="3752">
                  <c:v>2.4932193278308561E-13</c:v>
                </c:pt>
                <c:pt idx="3753">
                  <c:v>2.4932193278308561E-13</c:v>
                </c:pt>
                <c:pt idx="3754">
                  <c:v>2.4932193278308561E-13</c:v>
                </c:pt>
                <c:pt idx="3755">
                  <c:v>2.4932193278308561E-13</c:v>
                </c:pt>
                <c:pt idx="3756">
                  <c:v>2.4932193278308561E-13</c:v>
                </c:pt>
                <c:pt idx="3757">
                  <c:v>2.4932193278308561E-13</c:v>
                </c:pt>
                <c:pt idx="3758">
                  <c:v>2.4932193278308561E-13</c:v>
                </c:pt>
                <c:pt idx="3759">
                  <c:v>2.4932193278308561E-13</c:v>
                </c:pt>
                <c:pt idx="3760">
                  <c:v>2.4932193278308561E-13</c:v>
                </c:pt>
                <c:pt idx="3761">
                  <c:v>2.4932193278308561E-13</c:v>
                </c:pt>
                <c:pt idx="3762">
                  <c:v>2.4932193278308561E-13</c:v>
                </c:pt>
                <c:pt idx="3763">
                  <c:v>2.4932193278308561E-13</c:v>
                </c:pt>
                <c:pt idx="3764">
                  <c:v>2.4932193278308561E-13</c:v>
                </c:pt>
                <c:pt idx="3765">
                  <c:v>2.4932193278308561E-13</c:v>
                </c:pt>
                <c:pt idx="3766">
                  <c:v>2.4932193278308561E-13</c:v>
                </c:pt>
                <c:pt idx="3767">
                  <c:v>2.4932193278308561E-13</c:v>
                </c:pt>
                <c:pt idx="3768">
                  <c:v>2.4932193278308561E-13</c:v>
                </c:pt>
                <c:pt idx="3769">
                  <c:v>2.4932193278308561E-13</c:v>
                </c:pt>
                <c:pt idx="3770">
                  <c:v>2.4932193278308561E-13</c:v>
                </c:pt>
                <c:pt idx="3771">
                  <c:v>2.4932193278308561E-13</c:v>
                </c:pt>
                <c:pt idx="3772">
                  <c:v>2.4932193278308561E-13</c:v>
                </c:pt>
                <c:pt idx="3773">
                  <c:v>2.4932193278308561E-13</c:v>
                </c:pt>
                <c:pt idx="3774">
                  <c:v>2.4932193278308561E-13</c:v>
                </c:pt>
                <c:pt idx="3775">
                  <c:v>2.4932193278308561E-13</c:v>
                </c:pt>
                <c:pt idx="3776">
                  <c:v>2.4932193278308561E-13</c:v>
                </c:pt>
                <c:pt idx="3777">
                  <c:v>2.4932193278308561E-13</c:v>
                </c:pt>
                <c:pt idx="3778">
                  <c:v>2.4932193278308561E-13</c:v>
                </c:pt>
                <c:pt idx="3779">
                  <c:v>2.4932193278308561E-13</c:v>
                </c:pt>
                <c:pt idx="3780">
                  <c:v>2.4932193278308561E-13</c:v>
                </c:pt>
                <c:pt idx="3781">
                  <c:v>2.4932193278308561E-13</c:v>
                </c:pt>
                <c:pt idx="3782">
                  <c:v>2.4932193278308561E-13</c:v>
                </c:pt>
                <c:pt idx="3783">
                  <c:v>2.4932193278308561E-13</c:v>
                </c:pt>
                <c:pt idx="3784">
                  <c:v>2.4932193278308561E-13</c:v>
                </c:pt>
                <c:pt idx="3785">
                  <c:v>2.4932193278308561E-13</c:v>
                </c:pt>
                <c:pt idx="3786">
                  <c:v>2.4932193278308561E-13</c:v>
                </c:pt>
                <c:pt idx="3787">
                  <c:v>2.4932193278308561E-13</c:v>
                </c:pt>
                <c:pt idx="3788">
                  <c:v>2.4932193278308561E-13</c:v>
                </c:pt>
                <c:pt idx="3789">
                  <c:v>2.4932193278308561E-13</c:v>
                </c:pt>
                <c:pt idx="3790">
                  <c:v>2.4932193278308561E-13</c:v>
                </c:pt>
                <c:pt idx="3791">
                  <c:v>2.4932193278308561E-13</c:v>
                </c:pt>
                <c:pt idx="3792">
                  <c:v>2.4932193278308561E-13</c:v>
                </c:pt>
                <c:pt idx="3793">
                  <c:v>2.4932193278308561E-13</c:v>
                </c:pt>
                <c:pt idx="3794">
                  <c:v>2.4932193278308561E-13</c:v>
                </c:pt>
                <c:pt idx="3795">
                  <c:v>2.4932193278308561E-13</c:v>
                </c:pt>
                <c:pt idx="3796">
                  <c:v>2.4932193278308561E-13</c:v>
                </c:pt>
                <c:pt idx="3797">
                  <c:v>2.4932193278308561E-13</c:v>
                </c:pt>
                <c:pt idx="3798">
                  <c:v>2.4932193278308561E-13</c:v>
                </c:pt>
                <c:pt idx="3799">
                  <c:v>2.4932193278308561E-13</c:v>
                </c:pt>
                <c:pt idx="3800">
                  <c:v>2.4932193278308561E-13</c:v>
                </c:pt>
                <c:pt idx="3801">
                  <c:v>2.4932193278308561E-13</c:v>
                </c:pt>
                <c:pt idx="3802">
                  <c:v>2.4932193278308561E-13</c:v>
                </c:pt>
                <c:pt idx="3803">
                  <c:v>2.4932193278308561E-13</c:v>
                </c:pt>
                <c:pt idx="3804">
                  <c:v>2.4932193278308561E-13</c:v>
                </c:pt>
                <c:pt idx="3805">
                  <c:v>2.4932193278308561E-13</c:v>
                </c:pt>
                <c:pt idx="3806">
                  <c:v>2.4932193278308561E-13</c:v>
                </c:pt>
                <c:pt idx="3807">
                  <c:v>2.4932193278308561E-13</c:v>
                </c:pt>
                <c:pt idx="3808">
                  <c:v>2.4932193278308561E-13</c:v>
                </c:pt>
                <c:pt idx="3809">
                  <c:v>2.4932193278308561E-13</c:v>
                </c:pt>
                <c:pt idx="3810">
                  <c:v>2.4932193278308561E-13</c:v>
                </c:pt>
                <c:pt idx="3811">
                  <c:v>2.4932193278308561E-13</c:v>
                </c:pt>
                <c:pt idx="3812">
                  <c:v>2.4932193278308561E-13</c:v>
                </c:pt>
                <c:pt idx="3813">
                  <c:v>2.4932193278308561E-13</c:v>
                </c:pt>
                <c:pt idx="3814">
                  <c:v>2.4932193278308561E-13</c:v>
                </c:pt>
                <c:pt idx="3815">
                  <c:v>2.4932193278308561E-13</c:v>
                </c:pt>
                <c:pt idx="3816">
                  <c:v>2.4932193278308561E-13</c:v>
                </c:pt>
                <c:pt idx="3817">
                  <c:v>2.4932193278308561E-13</c:v>
                </c:pt>
                <c:pt idx="3818">
                  <c:v>2.4932193278308561E-13</c:v>
                </c:pt>
                <c:pt idx="3819">
                  <c:v>2.4932193278308561E-13</c:v>
                </c:pt>
                <c:pt idx="3820">
                  <c:v>2.4932193278308561E-13</c:v>
                </c:pt>
                <c:pt idx="3821">
                  <c:v>2.4932193278308561E-13</c:v>
                </c:pt>
                <c:pt idx="3822">
                  <c:v>2.4932193278308561E-13</c:v>
                </c:pt>
                <c:pt idx="3823">
                  <c:v>2.4932193278308561E-13</c:v>
                </c:pt>
                <c:pt idx="3824">
                  <c:v>2.4932193278308561E-13</c:v>
                </c:pt>
                <c:pt idx="3825">
                  <c:v>2.4932193278308561E-13</c:v>
                </c:pt>
                <c:pt idx="3826">
                  <c:v>2.4932193278308561E-13</c:v>
                </c:pt>
                <c:pt idx="3827">
                  <c:v>2.4932193278308561E-13</c:v>
                </c:pt>
                <c:pt idx="3828">
                  <c:v>2.4932193278308561E-13</c:v>
                </c:pt>
                <c:pt idx="3829">
                  <c:v>2.4932193278308561E-13</c:v>
                </c:pt>
                <c:pt idx="3830">
                  <c:v>2.4932193278308561E-13</c:v>
                </c:pt>
                <c:pt idx="3831">
                  <c:v>2.4932193278308561E-13</c:v>
                </c:pt>
                <c:pt idx="3832">
                  <c:v>2.4932193278308561E-13</c:v>
                </c:pt>
                <c:pt idx="3833">
                  <c:v>2.4932193278308561E-13</c:v>
                </c:pt>
                <c:pt idx="3834">
                  <c:v>2.4932193278308561E-13</c:v>
                </c:pt>
                <c:pt idx="3835">
                  <c:v>2.4932193278308561E-13</c:v>
                </c:pt>
                <c:pt idx="3836">
                  <c:v>2.4932193278308561E-13</c:v>
                </c:pt>
                <c:pt idx="3837">
                  <c:v>2.4932193278308561E-13</c:v>
                </c:pt>
                <c:pt idx="3838">
                  <c:v>2.4932193278308561E-13</c:v>
                </c:pt>
                <c:pt idx="3839">
                  <c:v>2.4932193278308561E-13</c:v>
                </c:pt>
                <c:pt idx="3840">
                  <c:v>2.4932193278308561E-13</c:v>
                </c:pt>
                <c:pt idx="3841">
                  <c:v>2.4932193278308561E-13</c:v>
                </c:pt>
                <c:pt idx="3842">
                  <c:v>2.4932193278308561E-13</c:v>
                </c:pt>
                <c:pt idx="3843">
                  <c:v>2.4932193278308561E-13</c:v>
                </c:pt>
                <c:pt idx="3844">
                  <c:v>2.4932193278308561E-13</c:v>
                </c:pt>
                <c:pt idx="3845">
                  <c:v>2.4932193278308561E-13</c:v>
                </c:pt>
                <c:pt idx="3846">
                  <c:v>2.4932193278308561E-13</c:v>
                </c:pt>
                <c:pt idx="3847">
                  <c:v>2.4932193278308561E-13</c:v>
                </c:pt>
                <c:pt idx="3848">
                  <c:v>2.4932193278308561E-13</c:v>
                </c:pt>
                <c:pt idx="3849">
                  <c:v>2.4932193278308561E-13</c:v>
                </c:pt>
                <c:pt idx="3850">
                  <c:v>2.4932193278308561E-13</c:v>
                </c:pt>
                <c:pt idx="3851">
                  <c:v>2.4932193278308561E-13</c:v>
                </c:pt>
                <c:pt idx="3852">
                  <c:v>2.4932193278308561E-13</c:v>
                </c:pt>
                <c:pt idx="3853">
                  <c:v>2.4932193278308561E-13</c:v>
                </c:pt>
                <c:pt idx="3854">
                  <c:v>2.4932193278308561E-13</c:v>
                </c:pt>
                <c:pt idx="3855">
                  <c:v>2.4932193278308561E-13</c:v>
                </c:pt>
                <c:pt idx="3856">
                  <c:v>2.4932193278308561E-13</c:v>
                </c:pt>
                <c:pt idx="3857">
                  <c:v>2.4932193278308561E-13</c:v>
                </c:pt>
                <c:pt idx="3858">
                  <c:v>2.4932193278308561E-13</c:v>
                </c:pt>
                <c:pt idx="3859">
                  <c:v>2.4932193278308561E-13</c:v>
                </c:pt>
                <c:pt idx="3860">
                  <c:v>2.4932193278308561E-13</c:v>
                </c:pt>
                <c:pt idx="3861">
                  <c:v>2.4932193278308561E-13</c:v>
                </c:pt>
                <c:pt idx="3862">
                  <c:v>2.4932193278308561E-13</c:v>
                </c:pt>
                <c:pt idx="3863">
                  <c:v>2.4932193278308561E-13</c:v>
                </c:pt>
                <c:pt idx="3864">
                  <c:v>2.4932193278308561E-13</c:v>
                </c:pt>
                <c:pt idx="3865">
                  <c:v>2.4932193278308561E-13</c:v>
                </c:pt>
                <c:pt idx="3866">
                  <c:v>2.4932193278308561E-13</c:v>
                </c:pt>
                <c:pt idx="3867">
                  <c:v>2.4932193278308561E-13</c:v>
                </c:pt>
                <c:pt idx="3868">
                  <c:v>2.4932193278308561E-13</c:v>
                </c:pt>
                <c:pt idx="3869">
                  <c:v>2.4932193278308561E-13</c:v>
                </c:pt>
                <c:pt idx="3870">
                  <c:v>2.4932193278308561E-13</c:v>
                </c:pt>
                <c:pt idx="3871">
                  <c:v>2.4932193278308561E-13</c:v>
                </c:pt>
                <c:pt idx="3872">
                  <c:v>2.4932193278308561E-13</c:v>
                </c:pt>
                <c:pt idx="3873">
                  <c:v>2.4932193278308561E-13</c:v>
                </c:pt>
                <c:pt idx="3874">
                  <c:v>2.4932193278308561E-13</c:v>
                </c:pt>
                <c:pt idx="3875">
                  <c:v>2.4932193278308561E-13</c:v>
                </c:pt>
                <c:pt idx="3876">
                  <c:v>2.4932193278308561E-13</c:v>
                </c:pt>
                <c:pt idx="3877">
                  <c:v>2.4932193278308561E-13</c:v>
                </c:pt>
                <c:pt idx="3878">
                  <c:v>2.4932193278308561E-13</c:v>
                </c:pt>
                <c:pt idx="3879">
                  <c:v>2.4932193278308561E-13</c:v>
                </c:pt>
                <c:pt idx="3880">
                  <c:v>2.4932193278308561E-13</c:v>
                </c:pt>
                <c:pt idx="3881">
                  <c:v>2.4932193278308561E-13</c:v>
                </c:pt>
                <c:pt idx="3882">
                  <c:v>2.4932193278308561E-13</c:v>
                </c:pt>
                <c:pt idx="3883">
                  <c:v>2.4932193278308561E-13</c:v>
                </c:pt>
                <c:pt idx="3884">
                  <c:v>2.4932193278308561E-13</c:v>
                </c:pt>
                <c:pt idx="3885">
                  <c:v>2.4932193278308561E-13</c:v>
                </c:pt>
                <c:pt idx="3886">
                  <c:v>2.4932193278308561E-13</c:v>
                </c:pt>
                <c:pt idx="3887">
                  <c:v>2.4932193278308561E-13</c:v>
                </c:pt>
                <c:pt idx="3888">
                  <c:v>2.4932193278308561E-13</c:v>
                </c:pt>
                <c:pt idx="3889">
                  <c:v>2.4932193278308561E-13</c:v>
                </c:pt>
                <c:pt idx="3890">
                  <c:v>2.4932193278308561E-13</c:v>
                </c:pt>
                <c:pt idx="3891">
                  <c:v>2.4932193278308561E-13</c:v>
                </c:pt>
                <c:pt idx="3892">
                  <c:v>2.4932193278308561E-13</c:v>
                </c:pt>
                <c:pt idx="3893">
                  <c:v>2.4932193278308561E-13</c:v>
                </c:pt>
                <c:pt idx="3894">
                  <c:v>2.4932193278308561E-13</c:v>
                </c:pt>
                <c:pt idx="3895">
                  <c:v>2.4932193278308561E-13</c:v>
                </c:pt>
                <c:pt idx="3896">
                  <c:v>2.4932193278308561E-13</c:v>
                </c:pt>
                <c:pt idx="3897">
                  <c:v>2.4932193278308561E-13</c:v>
                </c:pt>
                <c:pt idx="3898">
                  <c:v>2.4932193278308561E-13</c:v>
                </c:pt>
                <c:pt idx="3899">
                  <c:v>2.4932193278308561E-13</c:v>
                </c:pt>
                <c:pt idx="3900">
                  <c:v>2.4932193278308561E-13</c:v>
                </c:pt>
                <c:pt idx="3901">
                  <c:v>2.4932193278308561E-13</c:v>
                </c:pt>
                <c:pt idx="3902">
                  <c:v>2.4932193278308561E-13</c:v>
                </c:pt>
                <c:pt idx="3903">
                  <c:v>2.4932193278308561E-13</c:v>
                </c:pt>
                <c:pt idx="3904">
                  <c:v>2.4932193278308561E-13</c:v>
                </c:pt>
                <c:pt idx="3905">
                  <c:v>2.4932193278308561E-13</c:v>
                </c:pt>
                <c:pt idx="3906">
                  <c:v>2.4932193278308561E-13</c:v>
                </c:pt>
                <c:pt idx="3907">
                  <c:v>2.4932193278308561E-13</c:v>
                </c:pt>
                <c:pt idx="3908">
                  <c:v>2.4932193278308561E-13</c:v>
                </c:pt>
                <c:pt idx="3909">
                  <c:v>2.4932193278308561E-13</c:v>
                </c:pt>
                <c:pt idx="3910">
                  <c:v>2.4932193278308561E-13</c:v>
                </c:pt>
                <c:pt idx="3911">
                  <c:v>2.4932193278308561E-13</c:v>
                </c:pt>
                <c:pt idx="3912">
                  <c:v>2.4932193278308561E-13</c:v>
                </c:pt>
                <c:pt idx="3913">
                  <c:v>2.4932193278308561E-13</c:v>
                </c:pt>
                <c:pt idx="3914">
                  <c:v>2.4932193278308561E-13</c:v>
                </c:pt>
                <c:pt idx="3915">
                  <c:v>2.4932193278308561E-13</c:v>
                </c:pt>
                <c:pt idx="3916">
                  <c:v>2.4932193278308561E-13</c:v>
                </c:pt>
                <c:pt idx="3917">
                  <c:v>2.4932193278308561E-13</c:v>
                </c:pt>
                <c:pt idx="3918">
                  <c:v>2.4932193278308561E-13</c:v>
                </c:pt>
                <c:pt idx="3919">
                  <c:v>2.4932193278308561E-13</c:v>
                </c:pt>
                <c:pt idx="3920">
                  <c:v>2.4932193278308561E-13</c:v>
                </c:pt>
                <c:pt idx="3921">
                  <c:v>2.4932193278308561E-13</c:v>
                </c:pt>
                <c:pt idx="3922">
                  <c:v>2.4932193278308561E-13</c:v>
                </c:pt>
                <c:pt idx="3923">
                  <c:v>2.4932193278308561E-13</c:v>
                </c:pt>
                <c:pt idx="3924">
                  <c:v>2.4932193278308561E-13</c:v>
                </c:pt>
                <c:pt idx="3925">
                  <c:v>2.4932193278308561E-13</c:v>
                </c:pt>
                <c:pt idx="3926">
                  <c:v>2.4932193278308561E-13</c:v>
                </c:pt>
                <c:pt idx="3927">
                  <c:v>2.4932193278308561E-13</c:v>
                </c:pt>
                <c:pt idx="3928">
                  <c:v>2.4932193278308561E-13</c:v>
                </c:pt>
                <c:pt idx="3929">
                  <c:v>2.4932193278308561E-13</c:v>
                </c:pt>
                <c:pt idx="3930">
                  <c:v>2.4932193278308561E-13</c:v>
                </c:pt>
                <c:pt idx="3931">
                  <c:v>2.4932193278308561E-13</c:v>
                </c:pt>
                <c:pt idx="3932">
                  <c:v>2.4932193278308561E-13</c:v>
                </c:pt>
                <c:pt idx="3933">
                  <c:v>2.4932193278308561E-13</c:v>
                </c:pt>
                <c:pt idx="3934">
                  <c:v>2.4932193278308561E-13</c:v>
                </c:pt>
                <c:pt idx="3935">
                  <c:v>2.4932193278308561E-13</c:v>
                </c:pt>
                <c:pt idx="3936">
                  <c:v>2.4932193278308561E-13</c:v>
                </c:pt>
                <c:pt idx="3937">
                  <c:v>2.4932193278308561E-13</c:v>
                </c:pt>
                <c:pt idx="3938">
                  <c:v>2.4932193278308561E-13</c:v>
                </c:pt>
                <c:pt idx="3939">
                  <c:v>2.4932193278308561E-13</c:v>
                </c:pt>
                <c:pt idx="3940">
                  <c:v>2.4932193278308561E-13</c:v>
                </c:pt>
                <c:pt idx="3941">
                  <c:v>2.4932193278308561E-13</c:v>
                </c:pt>
                <c:pt idx="3942">
                  <c:v>2.4932193278308561E-13</c:v>
                </c:pt>
                <c:pt idx="3943">
                  <c:v>2.4932193278308561E-13</c:v>
                </c:pt>
                <c:pt idx="3944">
                  <c:v>2.4932193278308561E-13</c:v>
                </c:pt>
                <c:pt idx="3945">
                  <c:v>2.4932193278308561E-13</c:v>
                </c:pt>
                <c:pt idx="3946">
                  <c:v>2.4932193278308561E-13</c:v>
                </c:pt>
                <c:pt idx="3947">
                  <c:v>2.4932193278308561E-13</c:v>
                </c:pt>
                <c:pt idx="3948">
                  <c:v>2.4932193278308561E-13</c:v>
                </c:pt>
                <c:pt idx="3949">
                  <c:v>2.4932193278308561E-13</c:v>
                </c:pt>
                <c:pt idx="3950">
                  <c:v>2.4932193278308561E-13</c:v>
                </c:pt>
                <c:pt idx="3951">
                  <c:v>2.4932193278308561E-13</c:v>
                </c:pt>
                <c:pt idx="3952">
                  <c:v>2.4932193278308561E-13</c:v>
                </c:pt>
                <c:pt idx="3953">
                  <c:v>2.4932193278308561E-13</c:v>
                </c:pt>
                <c:pt idx="3954">
                  <c:v>2.4932193278308561E-13</c:v>
                </c:pt>
                <c:pt idx="3955">
                  <c:v>2.4932193278308561E-13</c:v>
                </c:pt>
                <c:pt idx="3956">
                  <c:v>2.4932193278308561E-13</c:v>
                </c:pt>
                <c:pt idx="3957">
                  <c:v>2.4932193278308561E-13</c:v>
                </c:pt>
                <c:pt idx="3958">
                  <c:v>2.4932193278308561E-13</c:v>
                </c:pt>
                <c:pt idx="3959">
                  <c:v>2.4932193278308561E-13</c:v>
                </c:pt>
                <c:pt idx="3960">
                  <c:v>2.4932193278308561E-13</c:v>
                </c:pt>
                <c:pt idx="3961">
                  <c:v>2.4932193278308561E-13</c:v>
                </c:pt>
                <c:pt idx="3962">
                  <c:v>2.4932193278308561E-13</c:v>
                </c:pt>
                <c:pt idx="3963">
                  <c:v>2.4932193278308561E-13</c:v>
                </c:pt>
                <c:pt idx="3964">
                  <c:v>2.4932193278308561E-13</c:v>
                </c:pt>
                <c:pt idx="3965">
                  <c:v>2.4932193278308561E-13</c:v>
                </c:pt>
                <c:pt idx="3966">
                  <c:v>2.4932193278308561E-13</c:v>
                </c:pt>
                <c:pt idx="3967">
                  <c:v>2.4932193278308561E-13</c:v>
                </c:pt>
                <c:pt idx="3968">
                  <c:v>2.4932193278308561E-13</c:v>
                </c:pt>
                <c:pt idx="3969">
                  <c:v>2.4932193278308561E-13</c:v>
                </c:pt>
                <c:pt idx="3970">
                  <c:v>2.4932193278308561E-13</c:v>
                </c:pt>
                <c:pt idx="3971">
                  <c:v>2.4932193278308561E-13</c:v>
                </c:pt>
                <c:pt idx="3972">
                  <c:v>2.4932193278308561E-13</c:v>
                </c:pt>
                <c:pt idx="3973">
                  <c:v>2.4932193278308561E-13</c:v>
                </c:pt>
                <c:pt idx="3974">
                  <c:v>2.4932193278308561E-13</c:v>
                </c:pt>
                <c:pt idx="3975">
                  <c:v>2.4932193278308561E-13</c:v>
                </c:pt>
                <c:pt idx="3976">
                  <c:v>2.4932193278308561E-13</c:v>
                </c:pt>
                <c:pt idx="3977">
                  <c:v>2.4932193278308561E-13</c:v>
                </c:pt>
                <c:pt idx="3978">
                  <c:v>2.4932193278308561E-13</c:v>
                </c:pt>
                <c:pt idx="3979">
                  <c:v>2.4932193278308561E-13</c:v>
                </c:pt>
                <c:pt idx="3980">
                  <c:v>2.4932193278308561E-13</c:v>
                </c:pt>
                <c:pt idx="3981">
                  <c:v>2.4932193278308561E-13</c:v>
                </c:pt>
                <c:pt idx="3982">
                  <c:v>2.4932193278308561E-13</c:v>
                </c:pt>
                <c:pt idx="3983">
                  <c:v>2.4932193278308561E-13</c:v>
                </c:pt>
                <c:pt idx="3984">
                  <c:v>2.4932193278308561E-13</c:v>
                </c:pt>
                <c:pt idx="3985">
                  <c:v>2.4932193278308561E-13</c:v>
                </c:pt>
                <c:pt idx="3986">
                  <c:v>2.4932193278308561E-13</c:v>
                </c:pt>
                <c:pt idx="3987">
                  <c:v>2.4932193278308561E-13</c:v>
                </c:pt>
                <c:pt idx="3988">
                  <c:v>2.4932193278308561E-13</c:v>
                </c:pt>
                <c:pt idx="3989">
                  <c:v>2.4932193278308561E-13</c:v>
                </c:pt>
                <c:pt idx="3990">
                  <c:v>2.4932193278308561E-13</c:v>
                </c:pt>
                <c:pt idx="3991">
                  <c:v>2.4932193278308561E-13</c:v>
                </c:pt>
                <c:pt idx="3992">
                  <c:v>2.4932193278308561E-13</c:v>
                </c:pt>
                <c:pt idx="3993">
                  <c:v>2.4932193278308561E-13</c:v>
                </c:pt>
                <c:pt idx="3994">
                  <c:v>2.4932193278308561E-13</c:v>
                </c:pt>
                <c:pt idx="3995">
                  <c:v>2.4932193278308561E-13</c:v>
                </c:pt>
                <c:pt idx="3996">
                  <c:v>2.4932193278308561E-13</c:v>
                </c:pt>
                <c:pt idx="3997">
                  <c:v>2.4932193278308561E-13</c:v>
                </c:pt>
                <c:pt idx="3998">
                  <c:v>2.4932193278308561E-13</c:v>
                </c:pt>
                <c:pt idx="3999">
                  <c:v>2.4932193278308561E-13</c:v>
                </c:pt>
                <c:pt idx="4000">
                  <c:v>2.4932193278308561E-13</c:v>
                </c:pt>
                <c:pt idx="4001">
                  <c:v>2.4932193278308561E-13</c:v>
                </c:pt>
                <c:pt idx="4002">
                  <c:v>2.4932193278308561E-13</c:v>
                </c:pt>
                <c:pt idx="4003">
                  <c:v>2.4932193278308561E-13</c:v>
                </c:pt>
                <c:pt idx="4004">
                  <c:v>2.4932193278308561E-13</c:v>
                </c:pt>
                <c:pt idx="4005">
                  <c:v>2.4932193278308561E-13</c:v>
                </c:pt>
                <c:pt idx="4006">
                  <c:v>2.4932193278308561E-13</c:v>
                </c:pt>
                <c:pt idx="4007">
                  <c:v>2.4932193278308561E-13</c:v>
                </c:pt>
                <c:pt idx="4008">
                  <c:v>2.4932193278308561E-13</c:v>
                </c:pt>
                <c:pt idx="4009">
                  <c:v>2.4932193278308561E-13</c:v>
                </c:pt>
                <c:pt idx="4010">
                  <c:v>2.4932193278308561E-13</c:v>
                </c:pt>
                <c:pt idx="4011">
                  <c:v>2.4932193278308561E-13</c:v>
                </c:pt>
                <c:pt idx="4012">
                  <c:v>2.4932193278308561E-13</c:v>
                </c:pt>
                <c:pt idx="4013">
                  <c:v>2.4932193278308561E-13</c:v>
                </c:pt>
                <c:pt idx="4014">
                  <c:v>2.4932193278308561E-13</c:v>
                </c:pt>
                <c:pt idx="4015">
                  <c:v>2.4932193278308561E-13</c:v>
                </c:pt>
                <c:pt idx="4016">
                  <c:v>2.4932193278308561E-13</c:v>
                </c:pt>
                <c:pt idx="4017">
                  <c:v>2.4932193278308561E-13</c:v>
                </c:pt>
                <c:pt idx="4018">
                  <c:v>2.4932193278308561E-13</c:v>
                </c:pt>
                <c:pt idx="4019">
                  <c:v>2.4932193278308561E-13</c:v>
                </c:pt>
                <c:pt idx="4020">
                  <c:v>2.4932193278308561E-13</c:v>
                </c:pt>
                <c:pt idx="4021">
                  <c:v>2.4932193278308561E-13</c:v>
                </c:pt>
                <c:pt idx="4022">
                  <c:v>2.4932193278308561E-13</c:v>
                </c:pt>
                <c:pt idx="4023">
                  <c:v>2.4932193278308561E-13</c:v>
                </c:pt>
                <c:pt idx="4024">
                  <c:v>2.4932193278308561E-13</c:v>
                </c:pt>
                <c:pt idx="4025">
                  <c:v>2.4932193278308561E-13</c:v>
                </c:pt>
                <c:pt idx="4026">
                  <c:v>2.4932193278308561E-13</c:v>
                </c:pt>
                <c:pt idx="4027">
                  <c:v>2.4932193278308561E-13</c:v>
                </c:pt>
                <c:pt idx="4028">
                  <c:v>2.4932193278308561E-13</c:v>
                </c:pt>
                <c:pt idx="4029">
                  <c:v>2.4932193278308561E-13</c:v>
                </c:pt>
                <c:pt idx="4030">
                  <c:v>2.4932193278308561E-13</c:v>
                </c:pt>
                <c:pt idx="4031">
                  <c:v>2.4932193278308561E-13</c:v>
                </c:pt>
                <c:pt idx="4032">
                  <c:v>2.4932193278308561E-13</c:v>
                </c:pt>
                <c:pt idx="4033">
                  <c:v>2.4932193278308561E-13</c:v>
                </c:pt>
                <c:pt idx="4034">
                  <c:v>2.4932193278308561E-13</c:v>
                </c:pt>
                <c:pt idx="4035">
                  <c:v>2.4932193278308561E-13</c:v>
                </c:pt>
                <c:pt idx="4036">
                  <c:v>2.4932193278308561E-13</c:v>
                </c:pt>
                <c:pt idx="4037">
                  <c:v>2.4932193278308561E-13</c:v>
                </c:pt>
                <c:pt idx="4038">
                  <c:v>2.4932193278308561E-13</c:v>
                </c:pt>
                <c:pt idx="4039">
                  <c:v>2.4932193278308561E-13</c:v>
                </c:pt>
                <c:pt idx="4040">
                  <c:v>2.4932193278308561E-13</c:v>
                </c:pt>
                <c:pt idx="4041">
                  <c:v>2.4932193278308561E-13</c:v>
                </c:pt>
                <c:pt idx="4042">
                  <c:v>2.4932193278308561E-13</c:v>
                </c:pt>
                <c:pt idx="4043">
                  <c:v>2.4932193278308561E-13</c:v>
                </c:pt>
                <c:pt idx="4044">
                  <c:v>2.4932193278308561E-13</c:v>
                </c:pt>
                <c:pt idx="4045">
                  <c:v>2.4932193278308561E-13</c:v>
                </c:pt>
                <c:pt idx="4046">
                  <c:v>2.4932193278308561E-13</c:v>
                </c:pt>
                <c:pt idx="4047">
                  <c:v>2.4932193278308561E-13</c:v>
                </c:pt>
                <c:pt idx="4048">
                  <c:v>2.4932193278308561E-13</c:v>
                </c:pt>
                <c:pt idx="4049">
                  <c:v>2.4932193278308561E-13</c:v>
                </c:pt>
                <c:pt idx="4050">
                  <c:v>2.4932193278308561E-13</c:v>
                </c:pt>
                <c:pt idx="4051">
                  <c:v>2.4932193278308561E-13</c:v>
                </c:pt>
                <c:pt idx="4052">
                  <c:v>2.4932193278308561E-13</c:v>
                </c:pt>
                <c:pt idx="4053">
                  <c:v>2.4932193278308561E-13</c:v>
                </c:pt>
                <c:pt idx="4054">
                  <c:v>2.4932193278308561E-13</c:v>
                </c:pt>
                <c:pt idx="4055">
                  <c:v>2.4932193278308561E-13</c:v>
                </c:pt>
                <c:pt idx="4056">
                  <c:v>2.4932193278308561E-13</c:v>
                </c:pt>
                <c:pt idx="4057">
                  <c:v>2.4932193278308561E-13</c:v>
                </c:pt>
                <c:pt idx="4058">
                  <c:v>2.4932193278308561E-13</c:v>
                </c:pt>
                <c:pt idx="4059">
                  <c:v>2.4932193278308561E-13</c:v>
                </c:pt>
                <c:pt idx="4060">
                  <c:v>2.4932193278308561E-13</c:v>
                </c:pt>
                <c:pt idx="4061">
                  <c:v>2.4932193278308561E-13</c:v>
                </c:pt>
                <c:pt idx="4062">
                  <c:v>2.4932193278308561E-13</c:v>
                </c:pt>
                <c:pt idx="4063">
                  <c:v>2.4932193278308561E-13</c:v>
                </c:pt>
                <c:pt idx="4064">
                  <c:v>2.4932193278308561E-13</c:v>
                </c:pt>
                <c:pt idx="4065">
                  <c:v>2.4932193278308561E-13</c:v>
                </c:pt>
                <c:pt idx="4066">
                  <c:v>2.4932193278308561E-13</c:v>
                </c:pt>
                <c:pt idx="4067">
                  <c:v>2.4932193278308561E-13</c:v>
                </c:pt>
                <c:pt idx="4068">
                  <c:v>2.4932193278308561E-13</c:v>
                </c:pt>
                <c:pt idx="4069">
                  <c:v>2.4932193278308561E-13</c:v>
                </c:pt>
                <c:pt idx="4070">
                  <c:v>2.4932193278308561E-13</c:v>
                </c:pt>
                <c:pt idx="4071">
                  <c:v>2.4932193278308561E-13</c:v>
                </c:pt>
                <c:pt idx="4072">
                  <c:v>2.4932193278308561E-13</c:v>
                </c:pt>
                <c:pt idx="4073">
                  <c:v>2.4932193278308561E-13</c:v>
                </c:pt>
                <c:pt idx="4074">
                  <c:v>2.4932193278308561E-13</c:v>
                </c:pt>
                <c:pt idx="4075">
                  <c:v>2.4932193278308561E-13</c:v>
                </c:pt>
                <c:pt idx="4076">
                  <c:v>2.4932193278308561E-13</c:v>
                </c:pt>
                <c:pt idx="4077">
                  <c:v>2.4932193278308561E-13</c:v>
                </c:pt>
                <c:pt idx="4078">
                  <c:v>2.4932193278308561E-13</c:v>
                </c:pt>
                <c:pt idx="4079">
                  <c:v>2.4932193278308561E-13</c:v>
                </c:pt>
                <c:pt idx="4080">
                  <c:v>2.4932193278308561E-13</c:v>
                </c:pt>
                <c:pt idx="4081">
                  <c:v>2.4932193278308561E-13</c:v>
                </c:pt>
                <c:pt idx="4082">
                  <c:v>2.4932193278308561E-13</c:v>
                </c:pt>
                <c:pt idx="4083">
                  <c:v>2.4932193278308561E-13</c:v>
                </c:pt>
                <c:pt idx="4084">
                  <c:v>2.4932193278308561E-13</c:v>
                </c:pt>
                <c:pt idx="4085">
                  <c:v>2.4932193278308561E-13</c:v>
                </c:pt>
                <c:pt idx="4086">
                  <c:v>2.4932193278308561E-13</c:v>
                </c:pt>
                <c:pt idx="4087">
                  <c:v>2.4932193278308561E-13</c:v>
                </c:pt>
                <c:pt idx="4088">
                  <c:v>2.4932193278308561E-13</c:v>
                </c:pt>
                <c:pt idx="4089">
                  <c:v>2.4932193278308561E-13</c:v>
                </c:pt>
                <c:pt idx="4090">
                  <c:v>2.4932193278308561E-13</c:v>
                </c:pt>
                <c:pt idx="4091">
                  <c:v>2.4932193278308561E-13</c:v>
                </c:pt>
                <c:pt idx="4092">
                  <c:v>2.4932193278308561E-13</c:v>
                </c:pt>
                <c:pt idx="4093">
                  <c:v>2.4932193278308561E-13</c:v>
                </c:pt>
                <c:pt idx="4094">
                  <c:v>2.4932193278308561E-13</c:v>
                </c:pt>
                <c:pt idx="4095">
                  <c:v>2.4932193278308561E-13</c:v>
                </c:pt>
                <c:pt idx="4096">
                  <c:v>2.4932193278308561E-13</c:v>
                </c:pt>
                <c:pt idx="4097">
                  <c:v>2.4932193278308561E-13</c:v>
                </c:pt>
                <c:pt idx="4098">
                  <c:v>2.4932193278308561E-13</c:v>
                </c:pt>
                <c:pt idx="4099">
                  <c:v>2.4932193278308561E-13</c:v>
                </c:pt>
                <c:pt idx="4100">
                  <c:v>2.4932193278308561E-13</c:v>
                </c:pt>
                <c:pt idx="4101">
                  <c:v>2.4932193278308561E-13</c:v>
                </c:pt>
                <c:pt idx="4102">
                  <c:v>2.4932193278308561E-13</c:v>
                </c:pt>
                <c:pt idx="4103">
                  <c:v>2.4932193278308561E-13</c:v>
                </c:pt>
                <c:pt idx="4104">
                  <c:v>2.4932193278308561E-13</c:v>
                </c:pt>
                <c:pt idx="4105">
                  <c:v>2.4932193278308561E-13</c:v>
                </c:pt>
                <c:pt idx="4106">
                  <c:v>2.4932193278308561E-13</c:v>
                </c:pt>
                <c:pt idx="4107">
                  <c:v>2.4932193278308561E-13</c:v>
                </c:pt>
                <c:pt idx="4108">
                  <c:v>2.4932193278308561E-13</c:v>
                </c:pt>
                <c:pt idx="4109">
                  <c:v>2.4932193278308561E-13</c:v>
                </c:pt>
                <c:pt idx="4110">
                  <c:v>2.4932193278308561E-13</c:v>
                </c:pt>
                <c:pt idx="4111">
                  <c:v>2.4932193278308561E-13</c:v>
                </c:pt>
                <c:pt idx="4112">
                  <c:v>2.4932193278308561E-13</c:v>
                </c:pt>
                <c:pt idx="4113">
                  <c:v>2.4932193278308561E-13</c:v>
                </c:pt>
                <c:pt idx="4114">
                  <c:v>2.4932193278308561E-13</c:v>
                </c:pt>
                <c:pt idx="4115">
                  <c:v>2.4932193278308561E-13</c:v>
                </c:pt>
                <c:pt idx="4116">
                  <c:v>2.4932193278308561E-13</c:v>
                </c:pt>
                <c:pt idx="4117">
                  <c:v>2.4932193278308561E-13</c:v>
                </c:pt>
                <c:pt idx="4118">
                  <c:v>2.4932193278308561E-13</c:v>
                </c:pt>
                <c:pt idx="4119">
                  <c:v>2.4932193278308561E-13</c:v>
                </c:pt>
                <c:pt idx="4120">
                  <c:v>2.4932193278308561E-13</c:v>
                </c:pt>
                <c:pt idx="4121">
                  <c:v>2.4932193278308561E-13</c:v>
                </c:pt>
                <c:pt idx="4122">
                  <c:v>2.4932193278308561E-13</c:v>
                </c:pt>
                <c:pt idx="4123">
                  <c:v>2.4932193278308561E-13</c:v>
                </c:pt>
                <c:pt idx="4124">
                  <c:v>2.4932193278308561E-13</c:v>
                </c:pt>
                <c:pt idx="4125">
                  <c:v>2.4932193278308561E-13</c:v>
                </c:pt>
                <c:pt idx="4126">
                  <c:v>2.4932193278308561E-13</c:v>
                </c:pt>
                <c:pt idx="4127">
                  <c:v>2.4932193278308561E-13</c:v>
                </c:pt>
                <c:pt idx="4128">
                  <c:v>2.4932193278308561E-13</c:v>
                </c:pt>
                <c:pt idx="4129">
                  <c:v>2.4932193278308561E-13</c:v>
                </c:pt>
                <c:pt idx="4130">
                  <c:v>2.4932193278308561E-13</c:v>
                </c:pt>
                <c:pt idx="4131">
                  <c:v>2.4932193278308561E-13</c:v>
                </c:pt>
                <c:pt idx="4132">
                  <c:v>2.4932193278308561E-13</c:v>
                </c:pt>
                <c:pt idx="4133">
                  <c:v>2.4932193278308561E-13</c:v>
                </c:pt>
                <c:pt idx="4134">
                  <c:v>2.4932193278308561E-13</c:v>
                </c:pt>
                <c:pt idx="4135">
                  <c:v>2.4932193278308561E-13</c:v>
                </c:pt>
                <c:pt idx="4136">
                  <c:v>2.4932193278308561E-13</c:v>
                </c:pt>
                <c:pt idx="4137">
                  <c:v>2.4932193278308561E-13</c:v>
                </c:pt>
                <c:pt idx="4138">
                  <c:v>2.4932193278308561E-13</c:v>
                </c:pt>
                <c:pt idx="4139">
                  <c:v>2.4932193278308561E-13</c:v>
                </c:pt>
                <c:pt idx="4140">
                  <c:v>2.4932193278308561E-13</c:v>
                </c:pt>
                <c:pt idx="4141">
                  <c:v>2.4932193278308561E-13</c:v>
                </c:pt>
                <c:pt idx="4142">
                  <c:v>2.4932193278308561E-13</c:v>
                </c:pt>
                <c:pt idx="4143">
                  <c:v>2.4932193278308561E-13</c:v>
                </c:pt>
                <c:pt idx="4144">
                  <c:v>2.4932193278308561E-13</c:v>
                </c:pt>
                <c:pt idx="4145">
                  <c:v>2.4932193278308561E-13</c:v>
                </c:pt>
                <c:pt idx="4146">
                  <c:v>2.4932193278308561E-13</c:v>
                </c:pt>
                <c:pt idx="4147">
                  <c:v>2.4932193278308561E-13</c:v>
                </c:pt>
                <c:pt idx="4148">
                  <c:v>2.4932193278308561E-13</c:v>
                </c:pt>
                <c:pt idx="4149">
                  <c:v>2.4932193278308561E-13</c:v>
                </c:pt>
                <c:pt idx="4150">
                  <c:v>2.4932193278308561E-13</c:v>
                </c:pt>
                <c:pt idx="4151">
                  <c:v>2.4932193278308561E-13</c:v>
                </c:pt>
                <c:pt idx="4152">
                  <c:v>2.4932193278308561E-13</c:v>
                </c:pt>
                <c:pt idx="4153">
                  <c:v>2.4932193278308561E-13</c:v>
                </c:pt>
                <c:pt idx="4154">
                  <c:v>2.4932193278308561E-13</c:v>
                </c:pt>
                <c:pt idx="4155">
                  <c:v>2.4932193278308561E-13</c:v>
                </c:pt>
                <c:pt idx="4156">
                  <c:v>2.4932193278308561E-13</c:v>
                </c:pt>
                <c:pt idx="4157">
                  <c:v>2.4932193278308561E-13</c:v>
                </c:pt>
                <c:pt idx="4158">
                  <c:v>2.4932193278308561E-13</c:v>
                </c:pt>
                <c:pt idx="4159">
                  <c:v>2.4932193278308561E-13</c:v>
                </c:pt>
                <c:pt idx="4160">
                  <c:v>2.4932193278308561E-13</c:v>
                </c:pt>
                <c:pt idx="4161">
                  <c:v>2.4932193278308561E-13</c:v>
                </c:pt>
                <c:pt idx="4162">
                  <c:v>2.4932193278308561E-13</c:v>
                </c:pt>
                <c:pt idx="4163">
                  <c:v>2.4932193278308561E-13</c:v>
                </c:pt>
                <c:pt idx="4164">
                  <c:v>2.4932193278308561E-13</c:v>
                </c:pt>
                <c:pt idx="4165">
                  <c:v>2.4932193278308561E-13</c:v>
                </c:pt>
                <c:pt idx="4166">
                  <c:v>2.4932193278308561E-13</c:v>
                </c:pt>
                <c:pt idx="4167">
                  <c:v>2.4932193278308561E-13</c:v>
                </c:pt>
                <c:pt idx="4168">
                  <c:v>2.4932193278308561E-13</c:v>
                </c:pt>
                <c:pt idx="4169">
                  <c:v>2.4932193278308561E-13</c:v>
                </c:pt>
                <c:pt idx="4170">
                  <c:v>2.4932193278308561E-13</c:v>
                </c:pt>
                <c:pt idx="4171">
                  <c:v>2.4932193278308561E-13</c:v>
                </c:pt>
                <c:pt idx="4172">
                  <c:v>2.4932193278308561E-13</c:v>
                </c:pt>
                <c:pt idx="4173">
                  <c:v>2.4932193278308561E-13</c:v>
                </c:pt>
                <c:pt idx="4174">
                  <c:v>2.4932193278308561E-13</c:v>
                </c:pt>
                <c:pt idx="4175">
                  <c:v>2.4932193278308561E-13</c:v>
                </c:pt>
                <c:pt idx="4176">
                  <c:v>2.4932193278308561E-13</c:v>
                </c:pt>
                <c:pt idx="4177">
                  <c:v>2.4932193278308561E-13</c:v>
                </c:pt>
                <c:pt idx="4178">
                  <c:v>2.4932193278308561E-13</c:v>
                </c:pt>
                <c:pt idx="4179">
                  <c:v>2.4932193278308561E-13</c:v>
                </c:pt>
                <c:pt idx="4180">
                  <c:v>2.4932193278308561E-13</c:v>
                </c:pt>
                <c:pt idx="4181">
                  <c:v>2.4932193278308561E-13</c:v>
                </c:pt>
                <c:pt idx="4182">
                  <c:v>2.4932193278308561E-13</c:v>
                </c:pt>
                <c:pt idx="4183">
                  <c:v>2.4932193278308561E-13</c:v>
                </c:pt>
                <c:pt idx="4184">
                  <c:v>2.4932193278308561E-13</c:v>
                </c:pt>
                <c:pt idx="4185">
                  <c:v>2.4932193278308561E-13</c:v>
                </c:pt>
                <c:pt idx="4186">
                  <c:v>2.4932193278308561E-13</c:v>
                </c:pt>
                <c:pt idx="4187">
                  <c:v>2.4932193278308561E-13</c:v>
                </c:pt>
                <c:pt idx="4188">
                  <c:v>2.4932193278308561E-13</c:v>
                </c:pt>
                <c:pt idx="4189">
                  <c:v>2.4932193278308561E-13</c:v>
                </c:pt>
                <c:pt idx="4190">
                  <c:v>2.4932193278308561E-13</c:v>
                </c:pt>
                <c:pt idx="4191">
                  <c:v>2.4932193278308561E-13</c:v>
                </c:pt>
                <c:pt idx="4192">
                  <c:v>2.4932193278308561E-13</c:v>
                </c:pt>
                <c:pt idx="4193">
                  <c:v>2.4932193278308561E-13</c:v>
                </c:pt>
                <c:pt idx="4194">
                  <c:v>2.4932193278308561E-13</c:v>
                </c:pt>
                <c:pt idx="4195">
                  <c:v>2.4932193278308561E-13</c:v>
                </c:pt>
                <c:pt idx="4196">
                  <c:v>2.4932193278308561E-13</c:v>
                </c:pt>
                <c:pt idx="4197">
                  <c:v>2.4932193278308561E-13</c:v>
                </c:pt>
                <c:pt idx="4198">
                  <c:v>2.4932193278308561E-13</c:v>
                </c:pt>
                <c:pt idx="4199">
                  <c:v>2.4932193278308561E-13</c:v>
                </c:pt>
                <c:pt idx="4200">
                  <c:v>2.4932193278308561E-13</c:v>
                </c:pt>
                <c:pt idx="4201">
                  <c:v>2.4932193278308561E-13</c:v>
                </c:pt>
                <c:pt idx="4202">
                  <c:v>2.4932193278308561E-13</c:v>
                </c:pt>
                <c:pt idx="4203">
                  <c:v>2.4932193278308561E-13</c:v>
                </c:pt>
                <c:pt idx="4204">
                  <c:v>2.4932193278308561E-13</c:v>
                </c:pt>
                <c:pt idx="4205">
                  <c:v>2.4932193278308561E-13</c:v>
                </c:pt>
                <c:pt idx="4206">
                  <c:v>2.4932193278308561E-13</c:v>
                </c:pt>
                <c:pt idx="4207">
                  <c:v>2.4932193278308561E-13</c:v>
                </c:pt>
                <c:pt idx="4208">
                  <c:v>2.4932193278308561E-13</c:v>
                </c:pt>
                <c:pt idx="4209">
                  <c:v>2.4932193278308561E-13</c:v>
                </c:pt>
                <c:pt idx="4210">
                  <c:v>2.4932193278308561E-13</c:v>
                </c:pt>
                <c:pt idx="4211">
                  <c:v>2.4932193278308561E-13</c:v>
                </c:pt>
                <c:pt idx="4212">
                  <c:v>2.4932193278308561E-13</c:v>
                </c:pt>
                <c:pt idx="4213">
                  <c:v>2.4932193278308561E-13</c:v>
                </c:pt>
                <c:pt idx="4214">
                  <c:v>2.4932193278308561E-13</c:v>
                </c:pt>
                <c:pt idx="4215">
                  <c:v>2.4932193278308561E-13</c:v>
                </c:pt>
                <c:pt idx="4216">
                  <c:v>2.4932193278308561E-13</c:v>
                </c:pt>
                <c:pt idx="4217">
                  <c:v>2.4932193278308561E-13</c:v>
                </c:pt>
                <c:pt idx="4218">
                  <c:v>2.4932193278308561E-13</c:v>
                </c:pt>
                <c:pt idx="4219">
                  <c:v>2.4932193278308561E-13</c:v>
                </c:pt>
                <c:pt idx="4220">
                  <c:v>2.4932193278308561E-13</c:v>
                </c:pt>
                <c:pt idx="4221">
                  <c:v>2.4932193278308561E-13</c:v>
                </c:pt>
                <c:pt idx="4222">
                  <c:v>2.4932193278308561E-13</c:v>
                </c:pt>
                <c:pt idx="4223">
                  <c:v>2.4932193278308561E-13</c:v>
                </c:pt>
                <c:pt idx="4224">
                  <c:v>2.4932193278308561E-13</c:v>
                </c:pt>
                <c:pt idx="4225">
                  <c:v>2.4932193278308561E-13</c:v>
                </c:pt>
                <c:pt idx="4226">
                  <c:v>2.4932193278308561E-13</c:v>
                </c:pt>
                <c:pt idx="4227">
                  <c:v>2.4932193278308561E-13</c:v>
                </c:pt>
                <c:pt idx="4228">
                  <c:v>2.4932193278308561E-13</c:v>
                </c:pt>
                <c:pt idx="4229">
                  <c:v>2.4932193278308561E-13</c:v>
                </c:pt>
                <c:pt idx="4230">
                  <c:v>2.4932193278308561E-13</c:v>
                </c:pt>
                <c:pt idx="4231">
                  <c:v>2.4932193278308561E-13</c:v>
                </c:pt>
                <c:pt idx="4232">
                  <c:v>2.4932193278308561E-13</c:v>
                </c:pt>
                <c:pt idx="4233">
                  <c:v>2.4932193278308561E-13</c:v>
                </c:pt>
                <c:pt idx="4234">
                  <c:v>2.4932193278308561E-13</c:v>
                </c:pt>
                <c:pt idx="4235">
                  <c:v>2.4932193278308561E-13</c:v>
                </c:pt>
                <c:pt idx="4236">
                  <c:v>2.4932193278308561E-13</c:v>
                </c:pt>
                <c:pt idx="4237">
                  <c:v>2.4932193278308561E-13</c:v>
                </c:pt>
                <c:pt idx="4238">
                  <c:v>2.4932193278308561E-13</c:v>
                </c:pt>
                <c:pt idx="4239">
                  <c:v>2.4932193278308561E-13</c:v>
                </c:pt>
                <c:pt idx="4240">
                  <c:v>2.4932193278308561E-13</c:v>
                </c:pt>
                <c:pt idx="4241">
                  <c:v>2.4932193278308561E-13</c:v>
                </c:pt>
                <c:pt idx="4242">
                  <c:v>2.4932193278308561E-13</c:v>
                </c:pt>
                <c:pt idx="4243">
                  <c:v>2.4932193278308561E-13</c:v>
                </c:pt>
                <c:pt idx="4244">
                  <c:v>2.4932193278308561E-13</c:v>
                </c:pt>
                <c:pt idx="4245">
                  <c:v>2.4932193278308561E-13</c:v>
                </c:pt>
                <c:pt idx="4246">
                  <c:v>2.4932193278308561E-13</c:v>
                </c:pt>
                <c:pt idx="4247">
                  <c:v>2.4932193278308561E-13</c:v>
                </c:pt>
                <c:pt idx="4248">
                  <c:v>2.4932193278308561E-13</c:v>
                </c:pt>
                <c:pt idx="4249">
                  <c:v>2.4932193278308561E-13</c:v>
                </c:pt>
                <c:pt idx="4250">
                  <c:v>2.4932193278308561E-13</c:v>
                </c:pt>
                <c:pt idx="4251">
                  <c:v>2.4932193278308561E-13</c:v>
                </c:pt>
                <c:pt idx="4252">
                  <c:v>2.4932193278308561E-13</c:v>
                </c:pt>
                <c:pt idx="4253">
                  <c:v>2.4932193278308561E-13</c:v>
                </c:pt>
                <c:pt idx="4254">
                  <c:v>2.4932193278308561E-13</c:v>
                </c:pt>
                <c:pt idx="4255">
                  <c:v>2.4932193278308561E-13</c:v>
                </c:pt>
                <c:pt idx="4256">
                  <c:v>2.4932193278308561E-13</c:v>
                </c:pt>
                <c:pt idx="4257">
                  <c:v>2.4932193278308561E-13</c:v>
                </c:pt>
                <c:pt idx="4258">
                  <c:v>2.4932193278308561E-13</c:v>
                </c:pt>
                <c:pt idx="4259">
                  <c:v>2.4932193278308561E-13</c:v>
                </c:pt>
                <c:pt idx="4260">
                  <c:v>2.4932193278308561E-13</c:v>
                </c:pt>
                <c:pt idx="4261">
                  <c:v>2.4932193278308561E-13</c:v>
                </c:pt>
                <c:pt idx="4262">
                  <c:v>2.4932193278308561E-13</c:v>
                </c:pt>
                <c:pt idx="4263">
                  <c:v>2.4932193278308561E-13</c:v>
                </c:pt>
                <c:pt idx="4264">
                  <c:v>2.4932193278308561E-13</c:v>
                </c:pt>
                <c:pt idx="4265">
                  <c:v>2.4932193278308561E-13</c:v>
                </c:pt>
                <c:pt idx="4266">
                  <c:v>2.4932193278308561E-13</c:v>
                </c:pt>
                <c:pt idx="4267">
                  <c:v>2.4932193278308561E-13</c:v>
                </c:pt>
                <c:pt idx="4268">
                  <c:v>2.4932193278308561E-13</c:v>
                </c:pt>
                <c:pt idx="4269">
                  <c:v>2.4932193278308561E-13</c:v>
                </c:pt>
                <c:pt idx="4270">
                  <c:v>2.4932193278308561E-13</c:v>
                </c:pt>
                <c:pt idx="4271">
                  <c:v>2.4932193278308561E-13</c:v>
                </c:pt>
                <c:pt idx="4272">
                  <c:v>2.4932193278308561E-13</c:v>
                </c:pt>
                <c:pt idx="4273">
                  <c:v>2.4932193278308561E-13</c:v>
                </c:pt>
                <c:pt idx="4274">
                  <c:v>2.4932193278308561E-13</c:v>
                </c:pt>
                <c:pt idx="4275">
                  <c:v>2.4932193278308561E-13</c:v>
                </c:pt>
                <c:pt idx="4276">
                  <c:v>2.4932193278308561E-13</c:v>
                </c:pt>
                <c:pt idx="4277">
                  <c:v>2.4932193278308561E-13</c:v>
                </c:pt>
                <c:pt idx="4278">
                  <c:v>2.4932193278308561E-13</c:v>
                </c:pt>
                <c:pt idx="4279">
                  <c:v>2.4932193278308561E-13</c:v>
                </c:pt>
                <c:pt idx="4280">
                  <c:v>2.4932193278308561E-13</c:v>
                </c:pt>
                <c:pt idx="4281">
                  <c:v>2.4932193278308561E-13</c:v>
                </c:pt>
                <c:pt idx="4282">
                  <c:v>2.4932193278308561E-13</c:v>
                </c:pt>
                <c:pt idx="4283">
                  <c:v>2.4932193278308561E-13</c:v>
                </c:pt>
                <c:pt idx="4284">
                  <c:v>2.4932193278308561E-13</c:v>
                </c:pt>
                <c:pt idx="4285">
                  <c:v>2.4932193278308561E-13</c:v>
                </c:pt>
                <c:pt idx="4286">
                  <c:v>2.4932193278308561E-13</c:v>
                </c:pt>
                <c:pt idx="4287">
                  <c:v>2.4932193278308561E-13</c:v>
                </c:pt>
                <c:pt idx="4288">
                  <c:v>2.4932193278308561E-13</c:v>
                </c:pt>
                <c:pt idx="4289">
                  <c:v>2.4932193278308561E-13</c:v>
                </c:pt>
                <c:pt idx="4290">
                  <c:v>2.4932193278308561E-13</c:v>
                </c:pt>
                <c:pt idx="4291">
                  <c:v>2.4932193278308561E-13</c:v>
                </c:pt>
                <c:pt idx="4292">
                  <c:v>2.4932193278308561E-13</c:v>
                </c:pt>
                <c:pt idx="4293">
                  <c:v>2.4932193278308561E-13</c:v>
                </c:pt>
                <c:pt idx="4294">
                  <c:v>2.4932193278308561E-13</c:v>
                </c:pt>
                <c:pt idx="4295">
                  <c:v>2.4932193278308561E-13</c:v>
                </c:pt>
                <c:pt idx="4296">
                  <c:v>2.4932193278308561E-13</c:v>
                </c:pt>
                <c:pt idx="4297">
                  <c:v>2.4932193278308561E-13</c:v>
                </c:pt>
                <c:pt idx="4298">
                  <c:v>2.4932193278308561E-13</c:v>
                </c:pt>
                <c:pt idx="4299">
                  <c:v>2.4932193278308561E-13</c:v>
                </c:pt>
                <c:pt idx="4300">
                  <c:v>2.4932193278308561E-13</c:v>
                </c:pt>
                <c:pt idx="4301">
                  <c:v>2.4932193278308561E-13</c:v>
                </c:pt>
                <c:pt idx="4302">
                  <c:v>2.4932193278308561E-13</c:v>
                </c:pt>
                <c:pt idx="4303">
                  <c:v>2.4932193278308561E-13</c:v>
                </c:pt>
                <c:pt idx="4304">
                  <c:v>2.4932193278308561E-13</c:v>
                </c:pt>
                <c:pt idx="4305">
                  <c:v>2.4932193278308561E-13</c:v>
                </c:pt>
                <c:pt idx="4306">
                  <c:v>2.4932193278308561E-13</c:v>
                </c:pt>
                <c:pt idx="4307">
                  <c:v>2.4932193278308561E-13</c:v>
                </c:pt>
                <c:pt idx="4308">
                  <c:v>2.4932193278308561E-13</c:v>
                </c:pt>
                <c:pt idx="4309">
                  <c:v>2.4932193278308561E-13</c:v>
                </c:pt>
                <c:pt idx="4310">
                  <c:v>2.4932193278308561E-13</c:v>
                </c:pt>
                <c:pt idx="4311">
                  <c:v>2.4932193278308561E-13</c:v>
                </c:pt>
                <c:pt idx="4312">
                  <c:v>2.4932193278308561E-13</c:v>
                </c:pt>
                <c:pt idx="4313">
                  <c:v>2.4932193278308561E-13</c:v>
                </c:pt>
                <c:pt idx="4314">
                  <c:v>2.4932193278308561E-13</c:v>
                </c:pt>
                <c:pt idx="4315">
                  <c:v>2.4932193278308561E-13</c:v>
                </c:pt>
                <c:pt idx="4316">
                  <c:v>2.4932193278308561E-13</c:v>
                </c:pt>
                <c:pt idx="4317">
                  <c:v>2.4932193278308561E-13</c:v>
                </c:pt>
                <c:pt idx="4318">
                  <c:v>2.4932193278308561E-13</c:v>
                </c:pt>
                <c:pt idx="4319">
                  <c:v>2.4932193278308561E-13</c:v>
                </c:pt>
                <c:pt idx="4320">
                  <c:v>2.4932193278308561E-13</c:v>
                </c:pt>
                <c:pt idx="4321">
                  <c:v>2.4932193278308561E-13</c:v>
                </c:pt>
                <c:pt idx="4322">
                  <c:v>2.4932193278308561E-13</c:v>
                </c:pt>
                <c:pt idx="4323">
                  <c:v>2.4932193278308561E-13</c:v>
                </c:pt>
                <c:pt idx="4324">
                  <c:v>2.4932193278308561E-13</c:v>
                </c:pt>
                <c:pt idx="4325">
                  <c:v>2.4932193278308561E-13</c:v>
                </c:pt>
                <c:pt idx="4326">
                  <c:v>2.4932193278308561E-13</c:v>
                </c:pt>
                <c:pt idx="4327">
                  <c:v>2.4932193278308561E-13</c:v>
                </c:pt>
                <c:pt idx="4328">
                  <c:v>2.4932193278308561E-13</c:v>
                </c:pt>
                <c:pt idx="4329">
                  <c:v>2.4932193278308561E-13</c:v>
                </c:pt>
                <c:pt idx="4330">
                  <c:v>2.4932193278308561E-13</c:v>
                </c:pt>
                <c:pt idx="4331">
                  <c:v>2.4932193278308561E-13</c:v>
                </c:pt>
                <c:pt idx="4332">
                  <c:v>2.4932193278308561E-13</c:v>
                </c:pt>
                <c:pt idx="4333">
                  <c:v>2.4932193278308561E-13</c:v>
                </c:pt>
                <c:pt idx="4334">
                  <c:v>2.4932193278308561E-13</c:v>
                </c:pt>
                <c:pt idx="4335">
                  <c:v>2.4932193278308561E-13</c:v>
                </c:pt>
                <c:pt idx="4336">
                  <c:v>2.4932193278308561E-13</c:v>
                </c:pt>
                <c:pt idx="4337">
                  <c:v>2.4932193278308561E-13</c:v>
                </c:pt>
                <c:pt idx="4338">
                  <c:v>2.4932193278308561E-13</c:v>
                </c:pt>
                <c:pt idx="4339">
                  <c:v>2.4932193278308561E-13</c:v>
                </c:pt>
                <c:pt idx="4340">
                  <c:v>2.4932193278308561E-13</c:v>
                </c:pt>
                <c:pt idx="4341">
                  <c:v>2.4932193278308561E-13</c:v>
                </c:pt>
                <c:pt idx="4342">
                  <c:v>2.4932193278308561E-13</c:v>
                </c:pt>
                <c:pt idx="4343">
                  <c:v>2.4932193278308561E-13</c:v>
                </c:pt>
                <c:pt idx="4344">
                  <c:v>2.4932193278308561E-13</c:v>
                </c:pt>
                <c:pt idx="4345">
                  <c:v>2.4932193278308561E-13</c:v>
                </c:pt>
                <c:pt idx="4346">
                  <c:v>2.4932193278308561E-13</c:v>
                </c:pt>
                <c:pt idx="4347">
                  <c:v>2.4932193278308561E-13</c:v>
                </c:pt>
                <c:pt idx="4348">
                  <c:v>2.4932193278308561E-13</c:v>
                </c:pt>
                <c:pt idx="4349">
                  <c:v>2.4932193278308561E-13</c:v>
                </c:pt>
                <c:pt idx="4350">
                  <c:v>2.4932193278308561E-13</c:v>
                </c:pt>
                <c:pt idx="4351">
                  <c:v>2.4932193278308561E-13</c:v>
                </c:pt>
                <c:pt idx="4352">
                  <c:v>2.4932193278308561E-13</c:v>
                </c:pt>
                <c:pt idx="4353">
                  <c:v>2.4932193278308561E-13</c:v>
                </c:pt>
                <c:pt idx="4354">
                  <c:v>2.4932193278308561E-13</c:v>
                </c:pt>
                <c:pt idx="4355">
                  <c:v>2.4932193278308561E-13</c:v>
                </c:pt>
                <c:pt idx="4356">
                  <c:v>2.4932193278308561E-13</c:v>
                </c:pt>
                <c:pt idx="4357">
                  <c:v>2.4932193278308561E-13</c:v>
                </c:pt>
                <c:pt idx="4358">
                  <c:v>2.4932193278308561E-13</c:v>
                </c:pt>
                <c:pt idx="4359">
                  <c:v>2.4932193278308561E-13</c:v>
                </c:pt>
                <c:pt idx="4360">
                  <c:v>2.4932193278308561E-13</c:v>
                </c:pt>
                <c:pt idx="4361">
                  <c:v>2.4932193278308561E-13</c:v>
                </c:pt>
                <c:pt idx="4362">
                  <c:v>2.4932193278308561E-13</c:v>
                </c:pt>
                <c:pt idx="4363">
                  <c:v>2.4932193278308561E-13</c:v>
                </c:pt>
                <c:pt idx="4364">
                  <c:v>2.4932193278308561E-13</c:v>
                </c:pt>
                <c:pt idx="4365">
                  <c:v>2.4932193278308561E-13</c:v>
                </c:pt>
                <c:pt idx="4366">
                  <c:v>2.4932193278308561E-13</c:v>
                </c:pt>
                <c:pt idx="4367">
                  <c:v>2.4932193278308561E-13</c:v>
                </c:pt>
                <c:pt idx="4368">
                  <c:v>2.4932193278308561E-13</c:v>
                </c:pt>
                <c:pt idx="4369">
                  <c:v>2.4932193278308561E-13</c:v>
                </c:pt>
                <c:pt idx="4370">
                  <c:v>2.4932193278308561E-13</c:v>
                </c:pt>
                <c:pt idx="4371">
                  <c:v>2.4932193278308561E-13</c:v>
                </c:pt>
                <c:pt idx="4372">
                  <c:v>2.4932193278308561E-13</c:v>
                </c:pt>
                <c:pt idx="4373">
                  <c:v>2.4932193278308561E-13</c:v>
                </c:pt>
                <c:pt idx="4374">
                  <c:v>2.4932193278308561E-13</c:v>
                </c:pt>
                <c:pt idx="4375">
                  <c:v>2.4932193278308561E-13</c:v>
                </c:pt>
                <c:pt idx="4376">
                  <c:v>2.4932193278308561E-13</c:v>
                </c:pt>
                <c:pt idx="4377">
                  <c:v>2.4932193278308561E-13</c:v>
                </c:pt>
                <c:pt idx="4378">
                  <c:v>2.4932193278308561E-13</c:v>
                </c:pt>
                <c:pt idx="4379">
                  <c:v>2.4932193278308561E-13</c:v>
                </c:pt>
                <c:pt idx="4380">
                  <c:v>2.4932193278308561E-13</c:v>
                </c:pt>
                <c:pt idx="4381">
                  <c:v>2.4932193278308561E-13</c:v>
                </c:pt>
                <c:pt idx="4382">
                  <c:v>2.4932193278308561E-13</c:v>
                </c:pt>
                <c:pt idx="4383">
                  <c:v>2.4932193278308561E-13</c:v>
                </c:pt>
                <c:pt idx="4384">
                  <c:v>2.4932193278308561E-13</c:v>
                </c:pt>
                <c:pt idx="4385">
                  <c:v>2.4932193278308561E-13</c:v>
                </c:pt>
                <c:pt idx="4386">
                  <c:v>2.4932193278308561E-13</c:v>
                </c:pt>
                <c:pt idx="4387">
                  <c:v>2.4932193278308561E-13</c:v>
                </c:pt>
                <c:pt idx="4388">
                  <c:v>2.4932193278308561E-13</c:v>
                </c:pt>
                <c:pt idx="4389">
                  <c:v>2.4932193278308561E-13</c:v>
                </c:pt>
                <c:pt idx="4390">
                  <c:v>2.4932193278308561E-13</c:v>
                </c:pt>
                <c:pt idx="4391">
                  <c:v>2.4932193278308561E-13</c:v>
                </c:pt>
                <c:pt idx="4392">
                  <c:v>2.4932193278308561E-13</c:v>
                </c:pt>
                <c:pt idx="4393">
                  <c:v>2.4932193278308561E-13</c:v>
                </c:pt>
                <c:pt idx="4394">
                  <c:v>2.4932193278308561E-13</c:v>
                </c:pt>
                <c:pt idx="4395">
                  <c:v>2.4932193278308561E-13</c:v>
                </c:pt>
                <c:pt idx="4396">
                  <c:v>2.4932193278308561E-13</c:v>
                </c:pt>
                <c:pt idx="4397">
                  <c:v>2.4932193278308561E-13</c:v>
                </c:pt>
                <c:pt idx="4398">
                  <c:v>2.4932193278308561E-13</c:v>
                </c:pt>
                <c:pt idx="4399">
                  <c:v>2.4932193278308561E-13</c:v>
                </c:pt>
                <c:pt idx="4400">
                  <c:v>2.4932193278308561E-13</c:v>
                </c:pt>
                <c:pt idx="4401">
                  <c:v>2.4932193278308561E-13</c:v>
                </c:pt>
                <c:pt idx="4402">
                  <c:v>2.4932193278308561E-13</c:v>
                </c:pt>
                <c:pt idx="4403">
                  <c:v>2.4932193278308561E-13</c:v>
                </c:pt>
                <c:pt idx="4404">
                  <c:v>2.4932193278308561E-13</c:v>
                </c:pt>
                <c:pt idx="4405">
                  <c:v>2.4932193278308561E-13</c:v>
                </c:pt>
                <c:pt idx="4406">
                  <c:v>2.4932193278308561E-13</c:v>
                </c:pt>
                <c:pt idx="4407">
                  <c:v>2.4932193278308561E-13</c:v>
                </c:pt>
                <c:pt idx="4408">
                  <c:v>2.4932193278308561E-13</c:v>
                </c:pt>
                <c:pt idx="4409">
                  <c:v>2.4932193278308561E-13</c:v>
                </c:pt>
                <c:pt idx="4410">
                  <c:v>2.4932193278308561E-13</c:v>
                </c:pt>
                <c:pt idx="4411">
                  <c:v>2.4932193278308561E-13</c:v>
                </c:pt>
                <c:pt idx="4412">
                  <c:v>2.4932193278308561E-13</c:v>
                </c:pt>
                <c:pt idx="4413">
                  <c:v>2.4932193278308561E-13</c:v>
                </c:pt>
                <c:pt idx="4414">
                  <c:v>2.4932193278308561E-13</c:v>
                </c:pt>
                <c:pt idx="4415">
                  <c:v>2.4932193278308561E-13</c:v>
                </c:pt>
                <c:pt idx="4416">
                  <c:v>2.4932193278308561E-13</c:v>
                </c:pt>
                <c:pt idx="4417">
                  <c:v>2.4932193278308561E-13</c:v>
                </c:pt>
                <c:pt idx="4418">
                  <c:v>2.4932193278308561E-13</c:v>
                </c:pt>
                <c:pt idx="4419">
                  <c:v>2.4932193278308561E-13</c:v>
                </c:pt>
                <c:pt idx="4420">
                  <c:v>2.4932193278308561E-13</c:v>
                </c:pt>
                <c:pt idx="4421">
                  <c:v>2.4932193278308561E-13</c:v>
                </c:pt>
                <c:pt idx="4422">
                  <c:v>2.4932193278308561E-13</c:v>
                </c:pt>
                <c:pt idx="4423">
                  <c:v>2.4932193278308561E-13</c:v>
                </c:pt>
                <c:pt idx="4424">
                  <c:v>2.4932193278308561E-13</c:v>
                </c:pt>
                <c:pt idx="4425">
                  <c:v>2.4932193278308561E-13</c:v>
                </c:pt>
                <c:pt idx="4426">
                  <c:v>2.4932193278308561E-13</c:v>
                </c:pt>
                <c:pt idx="4427">
                  <c:v>2.4932193278308561E-13</c:v>
                </c:pt>
                <c:pt idx="4428">
                  <c:v>2.4932193278308561E-13</c:v>
                </c:pt>
                <c:pt idx="4429">
                  <c:v>2.4932193278308561E-13</c:v>
                </c:pt>
                <c:pt idx="4430">
                  <c:v>2.4932193278308561E-13</c:v>
                </c:pt>
                <c:pt idx="4431">
                  <c:v>2.4932193278308561E-13</c:v>
                </c:pt>
                <c:pt idx="4432">
                  <c:v>2.4932193278308561E-13</c:v>
                </c:pt>
                <c:pt idx="4433">
                  <c:v>2.4932193278308561E-13</c:v>
                </c:pt>
                <c:pt idx="4434">
                  <c:v>2.4932193278308561E-13</c:v>
                </c:pt>
                <c:pt idx="4435">
                  <c:v>2.4932193278308561E-13</c:v>
                </c:pt>
                <c:pt idx="4436">
                  <c:v>2.4932193278308561E-13</c:v>
                </c:pt>
                <c:pt idx="4437">
                  <c:v>2.4932193278308561E-13</c:v>
                </c:pt>
                <c:pt idx="4438">
                  <c:v>2.4932193278308561E-13</c:v>
                </c:pt>
                <c:pt idx="4439">
                  <c:v>2.4932193278308561E-13</c:v>
                </c:pt>
                <c:pt idx="4440">
                  <c:v>2.4932193278308561E-13</c:v>
                </c:pt>
                <c:pt idx="4441">
                  <c:v>2.4932193278308561E-13</c:v>
                </c:pt>
                <c:pt idx="4442">
                  <c:v>2.4932193278308561E-13</c:v>
                </c:pt>
                <c:pt idx="4443">
                  <c:v>2.4932193278308561E-13</c:v>
                </c:pt>
                <c:pt idx="4444">
                  <c:v>2.4932193278308561E-13</c:v>
                </c:pt>
                <c:pt idx="4445">
                  <c:v>2.4932193278308561E-13</c:v>
                </c:pt>
                <c:pt idx="4446">
                  <c:v>2.4932193278308561E-13</c:v>
                </c:pt>
                <c:pt idx="4447">
                  <c:v>2.4932193278308561E-13</c:v>
                </c:pt>
                <c:pt idx="4448">
                  <c:v>2.4932193278308561E-13</c:v>
                </c:pt>
                <c:pt idx="4449">
                  <c:v>2.4932193278308561E-13</c:v>
                </c:pt>
                <c:pt idx="4450">
                  <c:v>2.4932193278308561E-13</c:v>
                </c:pt>
                <c:pt idx="4451">
                  <c:v>2.4932193278308561E-13</c:v>
                </c:pt>
                <c:pt idx="4452">
                  <c:v>2.4932193278308561E-13</c:v>
                </c:pt>
                <c:pt idx="4453">
                  <c:v>2.4932193278308561E-13</c:v>
                </c:pt>
                <c:pt idx="4454">
                  <c:v>2.4932193278308561E-13</c:v>
                </c:pt>
                <c:pt idx="4455">
                  <c:v>2.4932193278308561E-13</c:v>
                </c:pt>
                <c:pt idx="4456">
                  <c:v>2.4932193278308561E-13</c:v>
                </c:pt>
                <c:pt idx="4457">
                  <c:v>2.4932193278308561E-13</c:v>
                </c:pt>
                <c:pt idx="4458">
                  <c:v>2.4932193278308561E-13</c:v>
                </c:pt>
                <c:pt idx="4459">
                  <c:v>2.4932193278308561E-13</c:v>
                </c:pt>
                <c:pt idx="4460">
                  <c:v>2.4932193278308561E-13</c:v>
                </c:pt>
                <c:pt idx="4461">
                  <c:v>2.4932193278308561E-13</c:v>
                </c:pt>
                <c:pt idx="4462">
                  <c:v>2.4932193278308561E-13</c:v>
                </c:pt>
                <c:pt idx="4463">
                  <c:v>2.4932193278308561E-13</c:v>
                </c:pt>
                <c:pt idx="4464">
                  <c:v>2.4932193278308561E-13</c:v>
                </c:pt>
                <c:pt idx="4465">
                  <c:v>2.4932193278308561E-13</c:v>
                </c:pt>
                <c:pt idx="4466">
                  <c:v>2.4932193278308561E-13</c:v>
                </c:pt>
                <c:pt idx="4467">
                  <c:v>2.4932193278308561E-13</c:v>
                </c:pt>
                <c:pt idx="4468">
                  <c:v>2.4932193278308561E-13</c:v>
                </c:pt>
                <c:pt idx="4469">
                  <c:v>2.4932193278308561E-13</c:v>
                </c:pt>
                <c:pt idx="4470">
                  <c:v>2.4932193278308561E-13</c:v>
                </c:pt>
                <c:pt idx="4471">
                  <c:v>2.4932193278308561E-13</c:v>
                </c:pt>
                <c:pt idx="4472">
                  <c:v>2.4932193278308561E-13</c:v>
                </c:pt>
                <c:pt idx="4473">
                  <c:v>2.4932193278308561E-13</c:v>
                </c:pt>
                <c:pt idx="4474">
                  <c:v>2.4932193278308561E-13</c:v>
                </c:pt>
                <c:pt idx="4475">
                  <c:v>2.4932193278308561E-13</c:v>
                </c:pt>
                <c:pt idx="4476">
                  <c:v>2.4932193278308561E-13</c:v>
                </c:pt>
                <c:pt idx="4477">
                  <c:v>2.4932193278308561E-13</c:v>
                </c:pt>
                <c:pt idx="4478">
                  <c:v>2.4932193278308561E-13</c:v>
                </c:pt>
                <c:pt idx="4479">
                  <c:v>2.4932193278308561E-13</c:v>
                </c:pt>
                <c:pt idx="4480">
                  <c:v>2.4932193278308561E-13</c:v>
                </c:pt>
                <c:pt idx="4481">
                  <c:v>2.4932193278308561E-13</c:v>
                </c:pt>
                <c:pt idx="4482">
                  <c:v>2.4932193278308561E-13</c:v>
                </c:pt>
                <c:pt idx="4483">
                  <c:v>2.4932193278308561E-13</c:v>
                </c:pt>
                <c:pt idx="4484">
                  <c:v>2.4932193278308561E-13</c:v>
                </c:pt>
                <c:pt idx="4485">
                  <c:v>2.4932193278308561E-13</c:v>
                </c:pt>
                <c:pt idx="4486">
                  <c:v>2.4932193278308561E-13</c:v>
                </c:pt>
                <c:pt idx="4487">
                  <c:v>2.4932193278308561E-13</c:v>
                </c:pt>
                <c:pt idx="4488">
                  <c:v>2.4932193278308561E-13</c:v>
                </c:pt>
                <c:pt idx="4489">
                  <c:v>2.4932193278308561E-13</c:v>
                </c:pt>
                <c:pt idx="4490">
                  <c:v>2.4932193278308561E-13</c:v>
                </c:pt>
                <c:pt idx="4491">
                  <c:v>2.4932193278308561E-13</c:v>
                </c:pt>
                <c:pt idx="4492">
                  <c:v>2.4932193278308561E-13</c:v>
                </c:pt>
                <c:pt idx="4493">
                  <c:v>2.4932193278308561E-13</c:v>
                </c:pt>
                <c:pt idx="4494">
                  <c:v>2.4932193278308561E-13</c:v>
                </c:pt>
                <c:pt idx="4495">
                  <c:v>2.4932193278308561E-13</c:v>
                </c:pt>
                <c:pt idx="4496">
                  <c:v>2.4932193278308561E-13</c:v>
                </c:pt>
                <c:pt idx="4497">
                  <c:v>2.4932193278308561E-13</c:v>
                </c:pt>
                <c:pt idx="4498">
                  <c:v>2.4932193278308561E-13</c:v>
                </c:pt>
                <c:pt idx="4499">
                  <c:v>2.4932193278308561E-13</c:v>
                </c:pt>
                <c:pt idx="4500">
                  <c:v>2.4932193278308561E-13</c:v>
                </c:pt>
                <c:pt idx="4501">
                  <c:v>2.4932193278308561E-13</c:v>
                </c:pt>
                <c:pt idx="4502">
                  <c:v>2.4932193278308561E-13</c:v>
                </c:pt>
                <c:pt idx="4503">
                  <c:v>2.4932193278308561E-13</c:v>
                </c:pt>
                <c:pt idx="4504">
                  <c:v>2.4932193278308561E-13</c:v>
                </c:pt>
                <c:pt idx="4505">
                  <c:v>2.4932193278308561E-13</c:v>
                </c:pt>
                <c:pt idx="4506">
                  <c:v>2.4932193278308561E-13</c:v>
                </c:pt>
                <c:pt idx="4507">
                  <c:v>2.4932193278308561E-13</c:v>
                </c:pt>
                <c:pt idx="4508">
                  <c:v>2.4932193278308561E-13</c:v>
                </c:pt>
                <c:pt idx="4509">
                  <c:v>2.4932193278308561E-13</c:v>
                </c:pt>
                <c:pt idx="4510">
                  <c:v>2.4932193278308561E-13</c:v>
                </c:pt>
                <c:pt idx="4511">
                  <c:v>2.4932193278308561E-13</c:v>
                </c:pt>
                <c:pt idx="4512">
                  <c:v>2.4932193278308561E-13</c:v>
                </c:pt>
                <c:pt idx="4513">
                  <c:v>2.4932193278308561E-13</c:v>
                </c:pt>
                <c:pt idx="4514">
                  <c:v>2.4932193278308561E-13</c:v>
                </c:pt>
                <c:pt idx="4515">
                  <c:v>2.4932193278308561E-13</c:v>
                </c:pt>
                <c:pt idx="4516">
                  <c:v>2.4932193278308561E-13</c:v>
                </c:pt>
                <c:pt idx="4517">
                  <c:v>2.4932193278308561E-13</c:v>
                </c:pt>
                <c:pt idx="4518">
                  <c:v>2.4932193278308561E-13</c:v>
                </c:pt>
                <c:pt idx="4519">
                  <c:v>2.4932193278308561E-13</c:v>
                </c:pt>
                <c:pt idx="4520">
                  <c:v>2.4932193278308561E-13</c:v>
                </c:pt>
                <c:pt idx="4521">
                  <c:v>2.4932193278308561E-13</c:v>
                </c:pt>
                <c:pt idx="4522">
                  <c:v>2.4932193278308561E-13</c:v>
                </c:pt>
                <c:pt idx="4523">
                  <c:v>2.4932193278308561E-13</c:v>
                </c:pt>
                <c:pt idx="4524">
                  <c:v>2.4932193278308561E-13</c:v>
                </c:pt>
                <c:pt idx="4525">
                  <c:v>2.4932193278308561E-13</c:v>
                </c:pt>
                <c:pt idx="4526">
                  <c:v>2.4932193278308561E-13</c:v>
                </c:pt>
                <c:pt idx="4527">
                  <c:v>2.4932193278308561E-13</c:v>
                </c:pt>
                <c:pt idx="4528">
                  <c:v>2.4932193278308561E-13</c:v>
                </c:pt>
                <c:pt idx="4529">
                  <c:v>2.4932193278308561E-13</c:v>
                </c:pt>
                <c:pt idx="4530">
                  <c:v>2.4932193278308561E-13</c:v>
                </c:pt>
                <c:pt idx="4531">
                  <c:v>2.4932193278308561E-13</c:v>
                </c:pt>
                <c:pt idx="4532">
                  <c:v>2.4932193278308561E-13</c:v>
                </c:pt>
                <c:pt idx="4533">
                  <c:v>2.4932193278308561E-13</c:v>
                </c:pt>
                <c:pt idx="4534">
                  <c:v>2.4932193278308561E-13</c:v>
                </c:pt>
                <c:pt idx="4535">
                  <c:v>2.4932193278308561E-13</c:v>
                </c:pt>
                <c:pt idx="4536">
                  <c:v>2.4932193278308561E-13</c:v>
                </c:pt>
                <c:pt idx="4537">
                  <c:v>2.4932193278308561E-13</c:v>
                </c:pt>
                <c:pt idx="4538">
                  <c:v>2.4932193278308561E-13</c:v>
                </c:pt>
                <c:pt idx="4539">
                  <c:v>2.4932193278308561E-13</c:v>
                </c:pt>
                <c:pt idx="4540">
                  <c:v>2.4932193278308561E-13</c:v>
                </c:pt>
                <c:pt idx="4541">
                  <c:v>2.4932193278308561E-13</c:v>
                </c:pt>
                <c:pt idx="4542">
                  <c:v>2.4932193278308561E-13</c:v>
                </c:pt>
                <c:pt idx="4543">
                  <c:v>2.4932193278308561E-13</c:v>
                </c:pt>
                <c:pt idx="4544">
                  <c:v>2.4932193278308561E-13</c:v>
                </c:pt>
                <c:pt idx="4545">
                  <c:v>2.4932193278308561E-13</c:v>
                </c:pt>
                <c:pt idx="4546">
                  <c:v>2.4932193278308561E-13</c:v>
                </c:pt>
                <c:pt idx="4547">
                  <c:v>2.4932193278308561E-13</c:v>
                </c:pt>
                <c:pt idx="4548">
                  <c:v>2.4932193278308561E-13</c:v>
                </c:pt>
                <c:pt idx="4549">
                  <c:v>2.4932193278308561E-13</c:v>
                </c:pt>
                <c:pt idx="4550">
                  <c:v>2.4932193278308561E-13</c:v>
                </c:pt>
                <c:pt idx="4551">
                  <c:v>2.4932193278308561E-13</c:v>
                </c:pt>
                <c:pt idx="4552">
                  <c:v>2.4932193278308561E-13</c:v>
                </c:pt>
                <c:pt idx="4553">
                  <c:v>2.4932193278308561E-13</c:v>
                </c:pt>
                <c:pt idx="4554">
                  <c:v>2.4932193278308561E-13</c:v>
                </c:pt>
                <c:pt idx="4555">
                  <c:v>2.4932193278308561E-13</c:v>
                </c:pt>
                <c:pt idx="4556">
                  <c:v>2.4932193278308561E-13</c:v>
                </c:pt>
                <c:pt idx="4557">
                  <c:v>2.4932193278308561E-13</c:v>
                </c:pt>
                <c:pt idx="4558">
                  <c:v>2.4932193278308561E-13</c:v>
                </c:pt>
                <c:pt idx="4559">
                  <c:v>2.4932193278308561E-13</c:v>
                </c:pt>
                <c:pt idx="4560">
                  <c:v>2.4932193278308561E-13</c:v>
                </c:pt>
                <c:pt idx="4561">
                  <c:v>2.4932193278308561E-13</c:v>
                </c:pt>
                <c:pt idx="4562">
                  <c:v>2.4932193278308561E-13</c:v>
                </c:pt>
                <c:pt idx="4563">
                  <c:v>2.4932193278308561E-13</c:v>
                </c:pt>
                <c:pt idx="4564">
                  <c:v>2.4932193278308561E-13</c:v>
                </c:pt>
                <c:pt idx="4565">
                  <c:v>2.4932193278308561E-13</c:v>
                </c:pt>
                <c:pt idx="4566">
                  <c:v>2.4932193278308561E-13</c:v>
                </c:pt>
                <c:pt idx="4567">
                  <c:v>2.4932193278308561E-13</c:v>
                </c:pt>
                <c:pt idx="4568">
                  <c:v>2.4932193278308561E-13</c:v>
                </c:pt>
                <c:pt idx="4569">
                  <c:v>2.4932193278308561E-13</c:v>
                </c:pt>
                <c:pt idx="4570">
                  <c:v>2.4932193278308561E-13</c:v>
                </c:pt>
                <c:pt idx="4571">
                  <c:v>2.4932193278308561E-13</c:v>
                </c:pt>
                <c:pt idx="4572">
                  <c:v>2.4932193278308561E-13</c:v>
                </c:pt>
                <c:pt idx="4573">
                  <c:v>2.4932193278308561E-13</c:v>
                </c:pt>
                <c:pt idx="4574">
                  <c:v>2.4932193278308561E-13</c:v>
                </c:pt>
                <c:pt idx="4575">
                  <c:v>2.4932193278308561E-13</c:v>
                </c:pt>
                <c:pt idx="4576">
                  <c:v>2.4932193278308561E-13</c:v>
                </c:pt>
                <c:pt idx="4577">
                  <c:v>2.4932193278308561E-13</c:v>
                </c:pt>
                <c:pt idx="4578">
                  <c:v>2.4932193278308561E-13</c:v>
                </c:pt>
                <c:pt idx="4579">
                  <c:v>2.4932193278308561E-13</c:v>
                </c:pt>
                <c:pt idx="4580">
                  <c:v>2.4932193278308561E-13</c:v>
                </c:pt>
                <c:pt idx="4581">
                  <c:v>2.4932193278308561E-13</c:v>
                </c:pt>
                <c:pt idx="4582">
                  <c:v>2.4932193278308561E-13</c:v>
                </c:pt>
                <c:pt idx="4583">
                  <c:v>2.4932193278308561E-13</c:v>
                </c:pt>
                <c:pt idx="4584">
                  <c:v>2.4932193278308561E-13</c:v>
                </c:pt>
                <c:pt idx="4585">
                  <c:v>2.4932193278308561E-13</c:v>
                </c:pt>
                <c:pt idx="4586">
                  <c:v>2.4932193278308561E-13</c:v>
                </c:pt>
                <c:pt idx="4587">
                  <c:v>2.4932193278308561E-13</c:v>
                </c:pt>
                <c:pt idx="4588">
                  <c:v>2.4932193278308561E-13</c:v>
                </c:pt>
                <c:pt idx="4589">
                  <c:v>2.4932193278308561E-13</c:v>
                </c:pt>
                <c:pt idx="4590">
                  <c:v>2.4932193278308561E-13</c:v>
                </c:pt>
                <c:pt idx="4591">
                  <c:v>2.4932193278308561E-13</c:v>
                </c:pt>
                <c:pt idx="4592">
                  <c:v>2.4932193278308561E-13</c:v>
                </c:pt>
                <c:pt idx="4593">
                  <c:v>2.4932193278308561E-13</c:v>
                </c:pt>
                <c:pt idx="4594">
                  <c:v>2.4932193278308561E-13</c:v>
                </c:pt>
                <c:pt idx="4595">
                  <c:v>2.4932193278308561E-13</c:v>
                </c:pt>
                <c:pt idx="4596">
                  <c:v>2.4932193278308561E-13</c:v>
                </c:pt>
                <c:pt idx="4597">
                  <c:v>2.4932193278308561E-13</c:v>
                </c:pt>
                <c:pt idx="4598">
                  <c:v>2.4932193278308561E-13</c:v>
                </c:pt>
                <c:pt idx="4599">
                  <c:v>2.4932193278308561E-13</c:v>
                </c:pt>
                <c:pt idx="4600">
                  <c:v>2.4932193278308561E-13</c:v>
                </c:pt>
                <c:pt idx="4601">
                  <c:v>2.4932193278308561E-13</c:v>
                </c:pt>
                <c:pt idx="4602">
                  <c:v>2.4932193278308561E-13</c:v>
                </c:pt>
                <c:pt idx="4603">
                  <c:v>2.4932193278308561E-13</c:v>
                </c:pt>
                <c:pt idx="4604">
                  <c:v>2.4932193278308561E-13</c:v>
                </c:pt>
                <c:pt idx="4605">
                  <c:v>2.4932193278308561E-13</c:v>
                </c:pt>
                <c:pt idx="4606">
                  <c:v>2.4932193278308561E-13</c:v>
                </c:pt>
                <c:pt idx="4607">
                  <c:v>2.4932193278308561E-13</c:v>
                </c:pt>
                <c:pt idx="4608">
                  <c:v>2.4932193278308561E-13</c:v>
                </c:pt>
                <c:pt idx="4609">
                  <c:v>2.4932193278308561E-13</c:v>
                </c:pt>
                <c:pt idx="4610">
                  <c:v>2.4932193278308561E-13</c:v>
                </c:pt>
                <c:pt idx="4611">
                  <c:v>2.4932193278308561E-13</c:v>
                </c:pt>
                <c:pt idx="4612">
                  <c:v>2.4932193278308561E-13</c:v>
                </c:pt>
                <c:pt idx="4613">
                  <c:v>2.4932193278308561E-13</c:v>
                </c:pt>
                <c:pt idx="4614">
                  <c:v>2.4932193278308561E-13</c:v>
                </c:pt>
                <c:pt idx="4615">
                  <c:v>2.4932193278308561E-13</c:v>
                </c:pt>
                <c:pt idx="4616">
                  <c:v>2.4932193278308561E-13</c:v>
                </c:pt>
                <c:pt idx="4617">
                  <c:v>2.4932193278308561E-13</c:v>
                </c:pt>
                <c:pt idx="4618">
                  <c:v>2.4932193278308561E-13</c:v>
                </c:pt>
                <c:pt idx="4619">
                  <c:v>2.4932193278308561E-13</c:v>
                </c:pt>
                <c:pt idx="4620">
                  <c:v>2.4932193278308561E-13</c:v>
                </c:pt>
                <c:pt idx="4621">
                  <c:v>2.4932193278308561E-13</c:v>
                </c:pt>
                <c:pt idx="4622">
                  <c:v>2.4932193278308561E-13</c:v>
                </c:pt>
                <c:pt idx="4623">
                  <c:v>2.4932193278308561E-13</c:v>
                </c:pt>
                <c:pt idx="4624">
                  <c:v>2.4932193278308561E-13</c:v>
                </c:pt>
                <c:pt idx="4625">
                  <c:v>2.4932193278308561E-13</c:v>
                </c:pt>
                <c:pt idx="4626">
                  <c:v>2.4932193278308561E-13</c:v>
                </c:pt>
                <c:pt idx="4627">
                  <c:v>2.4932193278308561E-13</c:v>
                </c:pt>
                <c:pt idx="4628">
                  <c:v>2.4932193278308561E-13</c:v>
                </c:pt>
                <c:pt idx="4629">
                  <c:v>2.4932193278308561E-13</c:v>
                </c:pt>
                <c:pt idx="4630">
                  <c:v>2.4932193278308561E-13</c:v>
                </c:pt>
                <c:pt idx="4631">
                  <c:v>2.4932193278308561E-13</c:v>
                </c:pt>
                <c:pt idx="4632">
                  <c:v>2.4932193278308561E-13</c:v>
                </c:pt>
                <c:pt idx="4633">
                  <c:v>2.4932193278308561E-13</c:v>
                </c:pt>
                <c:pt idx="4634">
                  <c:v>2.4932193278308561E-13</c:v>
                </c:pt>
                <c:pt idx="4635">
                  <c:v>2.4932193278308561E-13</c:v>
                </c:pt>
                <c:pt idx="4636">
                  <c:v>2.4932193278308561E-13</c:v>
                </c:pt>
                <c:pt idx="4637">
                  <c:v>2.4932193278308561E-13</c:v>
                </c:pt>
                <c:pt idx="4638">
                  <c:v>2.4932193278308561E-13</c:v>
                </c:pt>
                <c:pt idx="4639">
                  <c:v>2.4932193278308561E-13</c:v>
                </c:pt>
                <c:pt idx="4640">
                  <c:v>2.4932193278308561E-13</c:v>
                </c:pt>
                <c:pt idx="4641">
                  <c:v>2.4932193278308561E-13</c:v>
                </c:pt>
                <c:pt idx="4642">
                  <c:v>2.4932193278308561E-13</c:v>
                </c:pt>
                <c:pt idx="4643">
                  <c:v>2.4932193278308561E-13</c:v>
                </c:pt>
                <c:pt idx="4644">
                  <c:v>2.4932193278308561E-13</c:v>
                </c:pt>
                <c:pt idx="4645">
                  <c:v>2.4932193278308561E-13</c:v>
                </c:pt>
                <c:pt idx="4646">
                  <c:v>2.4932193278308561E-13</c:v>
                </c:pt>
                <c:pt idx="4647">
                  <c:v>2.4932193278308561E-13</c:v>
                </c:pt>
                <c:pt idx="4648">
                  <c:v>2.4932193278308561E-13</c:v>
                </c:pt>
                <c:pt idx="4649">
                  <c:v>2.4932193278308561E-13</c:v>
                </c:pt>
                <c:pt idx="4650">
                  <c:v>2.4932193278308561E-13</c:v>
                </c:pt>
                <c:pt idx="4651">
                  <c:v>2.4932193278308561E-13</c:v>
                </c:pt>
                <c:pt idx="4652">
                  <c:v>2.4932193278308561E-13</c:v>
                </c:pt>
                <c:pt idx="4653">
                  <c:v>2.4932193278308561E-13</c:v>
                </c:pt>
                <c:pt idx="4654">
                  <c:v>2.4932193278308561E-13</c:v>
                </c:pt>
                <c:pt idx="4655">
                  <c:v>2.4932193278308561E-13</c:v>
                </c:pt>
                <c:pt idx="4656">
                  <c:v>2.4932193278308561E-13</c:v>
                </c:pt>
                <c:pt idx="4657">
                  <c:v>2.4932193278308561E-13</c:v>
                </c:pt>
                <c:pt idx="4658">
                  <c:v>2.4932193278308561E-13</c:v>
                </c:pt>
                <c:pt idx="4659">
                  <c:v>2.4932193278308561E-13</c:v>
                </c:pt>
                <c:pt idx="4660">
                  <c:v>2.4932193278308561E-13</c:v>
                </c:pt>
                <c:pt idx="4661">
                  <c:v>2.4932193278308561E-13</c:v>
                </c:pt>
                <c:pt idx="4662">
                  <c:v>2.4932193278308561E-13</c:v>
                </c:pt>
                <c:pt idx="4663">
                  <c:v>2.4932193278308561E-13</c:v>
                </c:pt>
                <c:pt idx="4664">
                  <c:v>2.4932193278308561E-13</c:v>
                </c:pt>
                <c:pt idx="4665">
                  <c:v>2.4932193278308561E-13</c:v>
                </c:pt>
                <c:pt idx="4666">
                  <c:v>2.4932193278308561E-13</c:v>
                </c:pt>
                <c:pt idx="4667">
                  <c:v>2.4932193278308561E-13</c:v>
                </c:pt>
                <c:pt idx="4668">
                  <c:v>2.4932193278308561E-13</c:v>
                </c:pt>
                <c:pt idx="4669">
                  <c:v>2.4932193278308561E-13</c:v>
                </c:pt>
                <c:pt idx="4670">
                  <c:v>2.4932193278308561E-13</c:v>
                </c:pt>
                <c:pt idx="4671">
                  <c:v>2.4932193278308561E-13</c:v>
                </c:pt>
                <c:pt idx="4672">
                  <c:v>2.4932193278308561E-13</c:v>
                </c:pt>
                <c:pt idx="4673">
                  <c:v>2.4932193278308561E-13</c:v>
                </c:pt>
                <c:pt idx="4674">
                  <c:v>2.4932193278308561E-13</c:v>
                </c:pt>
                <c:pt idx="4675">
                  <c:v>2.4932193278308561E-13</c:v>
                </c:pt>
                <c:pt idx="4676">
                  <c:v>2.4932193278308561E-13</c:v>
                </c:pt>
                <c:pt idx="4677">
                  <c:v>2.4932193278308561E-13</c:v>
                </c:pt>
                <c:pt idx="4678">
                  <c:v>2.4932193278308561E-13</c:v>
                </c:pt>
                <c:pt idx="4679">
                  <c:v>2.4932193278308561E-13</c:v>
                </c:pt>
                <c:pt idx="4680">
                  <c:v>2.4932193278308561E-13</c:v>
                </c:pt>
                <c:pt idx="4681">
                  <c:v>2.4932193278308561E-13</c:v>
                </c:pt>
                <c:pt idx="4682">
                  <c:v>2.4932193278308561E-13</c:v>
                </c:pt>
                <c:pt idx="4683">
                  <c:v>2.4932193278308561E-13</c:v>
                </c:pt>
                <c:pt idx="4684">
                  <c:v>2.4932193278308561E-13</c:v>
                </c:pt>
                <c:pt idx="4685">
                  <c:v>2.4932193278308561E-13</c:v>
                </c:pt>
                <c:pt idx="4686">
                  <c:v>2.4932193278308561E-13</c:v>
                </c:pt>
                <c:pt idx="4687">
                  <c:v>2.4932193278308561E-13</c:v>
                </c:pt>
                <c:pt idx="4688">
                  <c:v>2.4932193278308561E-13</c:v>
                </c:pt>
                <c:pt idx="4689">
                  <c:v>2.4932193278308561E-13</c:v>
                </c:pt>
                <c:pt idx="4690">
                  <c:v>2.4932193278308561E-13</c:v>
                </c:pt>
                <c:pt idx="4691">
                  <c:v>2.4932193278308561E-13</c:v>
                </c:pt>
                <c:pt idx="4692">
                  <c:v>2.4932193278308561E-13</c:v>
                </c:pt>
                <c:pt idx="4693">
                  <c:v>2.4932193278308561E-13</c:v>
                </c:pt>
                <c:pt idx="4694">
                  <c:v>2.4932193278308561E-13</c:v>
                </c:pt>
                <c:pt idx="4695">
                  <c:v>2.4932193278308561E-13</c:v>
                </c:pt>
                <c:pt idx="4696">
                  <c:v>2.4932193278308561E-13</c:v>
                </c:pt>
                <c:pt idx="4697">
                  <c:v>2.4932193278308561E-13</c:v>
                </c:pt>
                <c:pt idx="4698">
                  <c:v>2.4932193278308561E-13</c:v>
                </c:pt>
                <c:pt idx="4699">
                  <c:v>2.4932193278308561E-13</c:v>
                </c:pt>
                <c:pt idx="4700">
                  <c:v>2.4932193278308561E-13</c:v>
                </c:pt>
                <c:pt idx="4701">
                  <c:v>2.4932193278308561E-13</c:v>
                </c:pt>
                <c:pt idx="4702">
                  <c:v>2.4932193278308561E-13</c:v>
                </c:pt>
                <c:pt idx="4703">
                  <c:v>2.4932193278308561E-13</c:v>
                </c:pt>
                <c:pt idx="4704">
                  <c:v>2.4932193278308561E-13</c:v>
                </c:pt>
                <c:pt idx="4705">
                  <c:v>2.4932193278308561E-13</c:v>
                </c:pt>
                <c:pt idx="4706">
                  <c:v>2.4932193278308561E-13</c:v>
                </c:pt>
                <c:pt idx="4707">
                  <c:v>2.4932193278308561E-13</c:v>
                </c:pt>
                <c:pt idx="4708">
                  <c:v>2.4932193278308561E-13</c:v>
                </c:pt>
                <c:pt idx="4709">
                  <c:v>2.4932193278308561E-13</c:v>
                </c:pt>
                <c:pt idx="4710">
                  <c:v>2.4932193278308561E-13</c:v>
                </c:pt>
                <c:pt idx="4711">
                  <c:v>2.4932193278308561E-13</c:v>
                </c:pt>
                <c:pt idx="4712">
                  <c:v>2.4932193278308561E-13</c:v>
                </c:pt>
                <c:pt idx="4713">
                  <c:v>2.4932193278308561E-13</c:v>
                </c:pt>
                <c:pt idx="4714">
                  <c:v>2.4932193278308561E-13</c:v>
                </c:pt>
                <c:pt idx="4715">
                  <c:v>2.4932193278308561E-13</c:v>
                </c:pt>
                <c:pt idx="4716">
                  <c:v>2.4932193278308561E-13</c:v>
                </c:pt>
                <c:pt idx="4717">
                  <c:v>2.4932193278308561E-13</c:v>
                </c:pt>
                <c:pt idx="4718">
                  <c:v>2.4932193278308561E-13</c:v>
                </c:pt>
                <c:pt idx="4719">
                  <c:v>2.4932193278308561E-13</c:v>
                </c:pt>
                <c:pt idx="4720">
                  <c:v>2.4932193278308561E-13</c:v>
                </c:pt>
                <c:pt idx="4721">
                  <c:v>2.4932193278308561E-13</c:v>
                </c:pt>
                <c:pt idx="4722">
                  <c:v>2.4932193278308561E-13</c:v>
                </c:pt>
                <c:pt idx="4723">
                  <c:v>2.4932193278308561E-13</c:v>
                </c:pt>
                <c:pt idx="4724">
                  <c:v>2.4932193278308561E-13</c:v>
                </c:pt>
                <c:pt idx="4725">
                  <c:v>2.4932193278308561E-13</c:v>
                </c:pt>
                <c:pt idx="4726">
                  <c:v>2.4932193278308561E-13</c:v>
                </c:pt>
                <c:pt idx="4727">
                  <c:v>2.4932193278308561E-13</c:v>
                </c:pt>
                <c:pt idx="4728">
                  <c:v>2.4932193278308561E-13</c:v>
                </c:pt>
                <c:pt idx="4729">
                  <c:v>2.4932193278308561E-13</c:v>
                </c:pt>
                <c:pt idx="4730">
                  <c:v>2.4932193278308561E-13</c:v>
                </c:pt>
                <c:pt idx="4731">
                  <c:v>2.4932193278308561E-13</c:v>
                </c:pt>
                <c:pt idx="4732">
                  <c:v>2.4932193278308561E-13</c:v>
                </c:pt>
                <c:pt idx="4733">
                  <c:v>2.4932193278308561E-13</c:v>
                </c:pt>
                <c:pt idx="4734">
                  <c:v>2.4932193278308561E-13</c:v>
                </c:pt>
                <c:pt idx="4735">
                  <c:v>2.4932193278308561E-13</c:v>
                </c:pt>
                <c:pt idx="4736">
                  <c:v>2.4932193278308561E-13</c:v>
                </c:pt>
                <c:pt idx="4737">
                  <c:v>2.4932193278308561E-13</c:v>
                </c:pt>
                <c:pt idx="4738">
                  <c:v>2.4932193278308561E-13</c:v>
                </c:pt>
                <c:pt idx="4739">
                  <c:v>2.4932193278308561E-13</c:v>
                </c:pt>
                <c:pt idx="4740">
                  <c:v>2.4932193278308561E-13</c:v>
                </c:pt>
                <c:pt idx="4741">
                  <c:v>2.4932193278308561E-13</c:v>
                </c:pt>
                <c:pt idx="4742">
                  <c:v>2.4932193278308561E-13</c:v>
                </c:pt>
                <c:pt idx="4743">
                  <c:v>2.4932193278308561E-13</c:v>
                </c:pt>
                <c:pt idx="4744">
                  <c:v>2.4932193278308561E-13</c:v>
                </c:pt>
                <c:pt idx="4745">
                  <c:v>2.4932193278308561E-13</c:v>
                </c:pt>
                <c:pt idx="4746">
                  <c:v>2.4932193278308561E-13</c:v>
                </c:pt>
                <c:pt idx="4747">
                  <c:v>2.4932193278308561E-13</c:v>
                </c:pt>
                <c:pt idx="4748">
                  <c:v>2.4932193278308561E-13</c:v>
                </c:pt>
                <c:pt idx="4749">
                  <c:v>2.4932193278308561E-13</c:v>
                </c:pt>
                <c:pt idx="4750">
                  <c:v>2.4932193278308561E-13</c:v>
                </c:pt>
                <c:pt idx="4751">
                  <c:v>2.4932193278308561E-13</c:v>
                </c:pt>
                <c:pt idx="4752">
                  <c:v>2.4932193278308561E-13</c:v>
                </c:pt>
                <c:pt idx="4753">
                  <c:v>2.4932193278308561E-13</c:v>
                </c:pt>
                <c:pt idx="4754">
                  <c:v>2.4932193278308561E-13</c:v>
                </c:pt>
                <c:pt idx="4755">
                  <c:v>2.4932193278308561E-13</c:v>
                </c:pt>
                <c:pt idx="4756">
                  <c:v>2.4932193278308561E-13</c:v>
                </c:pt>
                <c:pt idx="4757">
                  <c:v>2.4932193278308561E-13</c:v>
                </c:pt>
                <c:pt idx="4758">
                  <c:v>2.4932193278308561E-13</c:v>
                </c:pt>
                <c:pt idx="4759">
                  <c:v>2.4932193278308561E-13</c:v>
                </c:pt>
                <c:pt idx="4760">
                  <c:v>2.4932193278308561E-13</c:v>
                </c:pt>
                <c:pt idx="4761">
                  <c:v>2.4932193278308561E-13</c:v>
                </c:pt>
                <c:pt idx="4762">
                  <c:v>2.4932193278308561E-13</c:v>
                </c:pt>
                <c:pt idx="4763">
                  <c:v>2.4932193278308561E-13</c:v>
                </c:pt>
                <c:pt idx="4764">
                  <c:v>2.4932193278308561E-13</c:v>
                </c:pt>
                <c:pt idx="4765">
                  <c:v>2.4932193278308561E-13</c:v>
                </c:pt>
                <c:pt idx="4766">
                  <c:v>2.4932193278308561E-13</c:v>
                </c:pt>
                <c:pt idx="4767">
                  <c:v>2.4932193278308561E-13</c:v>
                </c:pt>
                <c:pt idx="4768">
                  <c:v>2.4932193278308561E-13</c:v>
                </c:pt>
                <c:pt idx="4769">
                  <c:v>2.4932193278308561E-13</c:v>
                </c:pt>
                <c:pt idx="4770">
                  <c:v>2.4932193278308561E-13</c:v>
                </c:pt>
                <c:pt idx="4771">
                  <c:v>2.4932193278308561E-13</c:v>
                </c:pt>
                <c:pt idx="4772">
                  <c:v>2.4932193278308561E-13</c:v>
                </c:pt>
                <c:pt idx="4773">
                  <c:v>4.8279100723540311E-6</c:v>
                </c:pt>
                <c:pt idx="4774">
                  <c:v>2.9138751075058228E-5</c:v>
                </c:pt>
                <c:pt idx="4775">
                  <c:v>1.4690138954582779E-4</c:v>
                </c:pt>
                <c:pt idx="4776">
                  <c:v>5.6838855610358437E-4</c:v>
                </c:pt>
                <c:pt idx="4777">
                  <c:v>1.145625054814695E-3</c:v>
                </c:pt>
                <c:pt idx="4778">
                  <c:v>1.7211519311523139E-3</c:v>
                </c:pt>
                <c:pt idx="4779">
                  <c:v>2.2947401461162996E-3</c:v>
                </c:pt>
                <c:pt idx="4780">
                  <c:v>2.8661628944600379E-3</c:v>
                </c:pt>
                <c:pt idx="4781">
                  <c:v>3.4351957467603678E-3</c:v>
                </c:pt>
                <c:pt idx="4782">
                  <c:v>4.001616778087979E-3</c:v>
                </c:pt>
                <c:pt idx="4783">
                  <c:v>4.5652067020680361E-3</c:v>
                </c:pt>
                <c:pt idx="4784">
                  <c:v>5.1257489783765415E-3</c:v>
                </c:pt>
                <c:pt idx="4785">
                  <c:v>5.6830299617334932E-3</c:v>
                </c:pt>
                <c:pt idx="4786">
                  <c:v>6.236838981868797E-3</c:v>
                </c:pt>
                <c:pt idx="4787">
                  <c:v>6.7869684747242668E-3</c:v>
                </c:pt>
                <c:pt idx="4788">
                  <c:v>7.3332140947437478E-3</c:v>
                </c:pt>
                <c:pt idx="4789">
                  <c:v>7.8753747927605908E-3</c:v>
                </c:pt>
                <c:pt idx="4790">
                  <c:v>8.4132529324581606E-3</c:v>
                </c:pt>
                <c:pt idx="4791">
                  <c:v>8.9466543736873363E-3</c:v>
                </c:pt>
                <c:pt idx="4792">
                  <c:v>9.475388568888285E-3</c:v>
                </c:pt>
                <c:pt idx="4793">
                  <c:v>9.9992686286612814E-3</c:v>
                </c:pt>
                <c:pt idx="4794">
                  <c:v>1.0518111411327424E-2</c:v>
                </c:pt>
                <c:pt idx="4795">
                  <c:v>1.1031737598915747E-2</c:v>
                </c:pt>
                <c:pt idx="4796">
                  <c:v>1.1539971743610187E-2</c:v>
                </c:pt>
                <c:pt idx="4797">
                  <c:v>1.204264235819961E-2</c:v>
                </c:pt>
                <c:pt idx="4798">
                  <c:v>1.2539581950703512E-2</c:v>
                </c:pt>
                <c:pt idx="4799">
                  <c:v>1.3030627083452696E-2</c:v>
                </c:pt>
                <c:pt idx="4800">
                  <c:v>1.351561842436106E-2</c:v>
                </c:pt>
                <c:pt idx="4801">
                  <c:v>1.3994400791565354E-2</c:v>
                </c:pt>
                <c:pt idx="4802">
                  <c:v>1.4466823175582387E-2</c:v>
                </c:pt>
                <c:pt idx="4803">
                  <c:v>1.4932738786399374E-2</c:v>
                </c:pt>
                <c:pt idx="4804">
                  <c:v>1.5392005076482872E-2</c:v>
                </c:pt>
                <c:pt idx="4805">
                  <c:v>1.5844483769637176E-2</c:v>
                </c:pt>
                <c:pt idx="4806">
                  <c:v>1.6290040865613031E-2</c:v>
                </c:pt>
                <c:pt idx="4807">
                  <c:v>1.6728546675083163E-2</c:v>
                </c:pt>
                <c:pt idx="4808">
                  <c:v>1.7159875800846647E-2</c:v>
                </c:pt>
                <c:pt idx="4809">
                  <c:v>1.7583907179069401E-2</c:v>
                </c:pt>
                <c:pt idx="4810">
                  <c:v>1.8000524051907156E-2</c:v>
                </c:pt>
                <c:pt idx="4811">
                  <c:v>1.8409613978430814E-2</c:v>
                </c:pt>
                <c:pt idx="4812">
                  <c:v>1.8811068813739593E-2</c:v>
                </c:pt>
                <c:pt idx="4813">
                  <c:v>1.9204784731579938E-2</c:v>
                </c:pt>
                <c:pt idx="4814">
                  <c:v>1.9590662164485708E-2</c:v>
                </c:pt>
                <c:pt idx="4815">
                  <c:v>1.9968605823060023E-2</c:v>
                </c:pt>
                <c:pt idx="4816">
                  <c:v>2.033852466819833E-2</c:v>
                </c:pt>
                <c:pt idx="4817">
                  <c:v>2.0700331865919859E-2</c:v>
                </c:pt>
                <c:pt idx="4818">
                  <c:v>2.1053944788644266E-2</c:v>
                </c:pt>
                <c:pt idx="4819">
                  <c:v>2.1399284957760563E-2</c:v>
                </c:pt>
                <c:pt idx="4820">
                  <c:v>2.1736278036766452E-2</c:v>
                </c:pt>
                <c:pt idx="4821">
                  <c:v>2.2064853781754185E-2</c:v>
                </c:pt>
                <c:pt idx="4822">
                  <c:v>2.2384945999141617E-2</c:v>
                </c:pt>
                <c:pt idx="4823">
                  <c:v>2.2696492515179228E-2</c:v>
                </c:pt>
                <c:pt idx="4824">
                  <c:v>2.2999435130167334E-2</c:v>
                </c:pt>
                <c:pt idx="4825">
                  <c:v>2.3293719579049691E-2</c:v>
                </c:pt>
                <c:pt idx="4826">
                  <c:v>2.3579295462078702E-2</c:v>
                </c:pt>
                <c:pt idx="4827">
                  <c:v>2.3856116221420327E-2</c:v>
                </c:pt>
                <c:pt idx="4828">
                  <c:v>2.4124139085835689E-2</c:v>
                </c:pt>
                <c:pt idx="4829">
                  <c:v>2.4383325016876296E-2</c:v>
                </c:pt>
                <c:pt idx="4830">
                  <c:v>2.4633638638143475E-2</c:v>
                </c:pt>
                <c:pt idx="4831">
                  <c:v>2.4875048224188571E-2</c:v>
                </c:pt>
                <c:pt idx="4832">
                  <c:v>2.5107525592721409E-2</c:v>
                </c:pt>
                <c:pt idx="4833">
                  <c:v>2.5331046085710008E-2</c:v>
                </c:pt>
                <c:pt idx="4834">
                  <c:v>2.5545588504853885E-2</c:v>
                </c:pt>
                <c:pt idx="4835">
                  <c:v>2.575113503397921E-2</c:v>
                </c:pt>
                <c:pt idx="4836">
                  <c:v>2.5947671213423701E-2</c:v>
                </c:pt>
                <c:pt idx="4837">
                  <c:v>2.6135185841870547E-2</c:v>
                </c:pt>
                <c:pt idx="4838">
                  <c:v>2.631367094444018E-2</c:v>
                </c:pt>
                <c:pt idx="4839">
                  <c:v>2.648312171592359E-2</c:v>
                </c:pt>
                <c:pt idx="4840">
                  <c:v>2.6643536464700267E-2</c:v>
                </c:pt>
                <c:pt idx="4841">
                  <c:v>2.6794916455471236E-2</c:v>
                </c:pt>
                <c:pt idx="4842">
                  <c:v>2.6937266045523416E-2</c:v>
                </c:pt>
                <c:pt idx="4843">
                  <c:v>2.7070592411341576E-2</c:v>
                </c:pt>
                <c:pt idx="4844">
                  <c:v>2.7194905657992704E-2</c:v>
                </c:pt>
                <c:pt idx="4845">
                  <c:v>2.731021862664371E-2</c:v>
                </c:pt>
                <c:pt idx="4846">
                  <c:v>2.741654691168164E-2</c:v>
                </c:pt>
                <c:pt idx="4847">
                  <c:v>2.7513908815224631E-2</c:v>
                </c:pt>
                <c:pt idx="4848">
                  <c:v>2.7602325222961195E-2</c:v>
                </c:pt>
                <c:pt idx="4849">
                  <c:v>2.7681819604098767E-2</c:v>
                </c:pt>
                <c:pt idx="4850">
                  <c:v>2.7752417896031497E-2</c:v>
                </c:pt>
                <c:pt idx="4851">
                  <c:v>2.7814148471405495E-2</c:v>
                </c:pt>
                <c:pt idx="4852">
                  <c:v>2.786704210779006E-2</c:v>
                </c:pt>
                <c:pt idx="4853">
                  <c:v>2.7911131954209967E-2</c:v>
                </c:pt>
                <c:pt idx="4854">
                  <c:v>2.7946453305827401E-2</c:v>
                </c:pt>
                <c:pt idx="4855">
                  <c:v>2.7973043771831373E-2</c:v>
                </c:pt>
                <c:pt idx="4856">
                  <c:v>2.7990943103344327E-2</c:v>
                </c:pt>
                <c:pt idx="4857">
                  <c:v>2.8000193158897901E-2</c:v>
                </c:pt>
                <c:pt idx="4858">
                  <c:v>2.8000837800456313E-2</c:v>
                </c:pt>
                <c:pt idx="4859">
                  <c:v>2.7992922926885291E-2</c:v>
                </c:pt>
                <c:pt idx="4860">
                  <c:v>2.7976496426826231E-2</c:v>
                </c:pt>
                <c:pt idx="4861">
                  <c:v>2.7951607971796823E-2</c:v>
                </c:pt>
                <c:pt idx="4862">
                  <c:v>2.7918309187455363E-2</c:v>
                </c:pt>
                <c:pt idx="4863">
                  <c:v>2.787665347190663E-2</c:v>
                </c:pt>
                <c:pt idx="4864">
                  <c:v>2.7826695933206008E-2</c:v>
                </c:pt>
                <c:pt idx="4865">
                  <c:v>2.7768493397453856E-2</c:v>
                </c:pt>
                <c:pt idx="4866">
                  <c:v>2.7702104356781509E-2</c:v>
                </c:pt>
                <c:pt idx="4867">
                  <c:v>2.7627588962839345E-2</c:v>
                </c:pt>
                <c:pt idx="4868">
                  <c:v>2.7545008810929777E-2</c:v>
                </c:pt>
                <c:pt idx="4869">
                  <c:v>2.7454427113152862E-2</c:v>
                </c:pt>
                <c:pt idx="4870">
                  <c:v>2.7355908531042968E-2</c:v>
                </c:pt>
                <c:pt idx="4871">
                  <c:v>2.7249519154826051E-2</c:v>
                </c:pt>
                <c:pt idx="4872">
                  <c:v>2.7135326541664867E-2</c:v>
                </c:pt>
                <c:pt idx="4873">
                  <c:v>2.7013399481419023E-2</c:v>
                </c:pt>
                <c:pt idx="4874">
                  <c:v>2.6883808141102396E-2</c:v>
                </c:pt>
                <c:pt idx="4875">
                  <c:v>2.674662403276535E-2</c:v>
                </c:pt>
                <c:pt idx="4876">
                  <c:v>2.6601919783118339E-2</c:v>
                </c:pt>
                <c:pt idx="4877">
                  <c:v>2.6449769340204994E-2</c:v>
                </c:pt>
                <c:pt idx="4878">
                  <c:v>2.6290247739690142E-2</c:v>
                </c:pt>
                <c:pt idx="4879">
                  <c:v>2.612343118488147E-2</c:v>
                </c:pt>
                <c:pt idx="4880">
                  <c:v>2.5949396981709692E-2</c:v>
                </c:pt>
                <c:pt idx="4881">
                  <c:v>2.5768223520836797E-2</c:v>
                </c:pt>
                <c:pt idx="4882">
                  <c:v>2.5579990165183492E-2</c:v>
                </c:pt>
                <c:pt idx="4883">
                  <c:v>2.5384777388588072E-2</c:v>
                </c:pt>
                <c:pt idx="4884">
                  <c:v>2.5182666531730204E-2</c:v>
                </c:pt>
                <c:pt idx="4885">
                  <c:v>2.4973739939789911E-2</c:v>
                </c:pt>
                <c:pt idx="4886">
                  <c:v>2.4758080864037881E-2</c:v>
                </c:pt>
                <c:pt idx="4887">
                  <c:v>2.4535773441795677E-2</c:v>
                </c:pt>
                <c:pt idx="4888">
                  <c:v>2.4306902667347943E-2</c:v>
                </c:pt>
                <c:pt idx="4889">
                  <c:v>2.407155437076983E-2</c:v>
                </c:pt>
                <c:pt idx="4890">
                  <c:v>2.3829815200719463E-2</c:v>
                </c:pt>
                <c:pt idx="4891">
                  <c:v>2.3581772563872078E-2</c:v>
                </c:pt>
                <c:pt idx="4892">
                  <c:v>2.3327514650825252E-2</c:v>
                </c:pt>
                <c:pt idx="4893">
                  <c:v>2.3067130373245665E-2</c:v>
                </c:pt>
                <c:pt idx="4894">
                  <c:v>2.2800709367742398E-2</c:v>
                </c:pt>
                <c:pt idx="4895">
                  <c:v>2.2528341940225995E-2</c:v>
                </c:pt>
                <c:pt idx="4896">
                  <c:v>2.2250119081002606E-2</c:v>
                </c:pt>
                <c:pt idx="4897">
                  <c:v>2.1966132416144236E-2</c:v>
                </c:pt>
                <c:pt idx="4898">
                  <c:v>2.1676474196461792E-2</c:v>
                </c:pt>
                <c:pt idx="4899">
                  <c:v>2.1381237296594913E-2</c:v>
                </c:pt>
                <c:pt idx="4900">
                  <c:v>2.1080515148187373E-2</c:v>
                </c:pt>
                <c:pt idx="4901">
                  <c:v>2.077440177006178E-2</c:v>
                </c:pt>
                <c:pt idx="4902">
                  <c:v>2.0462991726938506E-2</c:v>
                </c:pt>
                <c:pt idx="4903">
                  <c:v>2.0146380111909484E-2</c:v>
                </c:pt>
                <c:pt idx="4904">
                  <c:v>1.9824662524021059E-2</c:v>
                </c:pt>
                <c:pt idx="4905">
                  <c:v>1.9497935067044392E-2</c:v>
                </c:pt>
                <c:pt idx="4906">
                  <c:v>1.9166294324418028E-2</c:v>
                </c:pt>
                <c:pt idx="4907">
                  <c:v>1.8829837343183473E-2</c:v>
                </c:pt>
                <c:pt idx="4908">
                  <c:v>1.8488661616088992E-2</c:v>
                </c:pt>
                <c:pt idx="4909">
                  <c:v>1.8142865068166893E-2</c:v>
                </c:pt>
                <c:pt idx="4910">
                  <c:v>1.7792546045725728E-2</c:v>
                </c:pt>
                <c:pt idx="4911">
                  <c:v>1.743780329688362E-2</c:v>
                </c:pt>
                <c:pt idx="4912">
                  <c:v>1.707873596993488E-2</c:v>
                </c:pt>
                <c:pt idx="4913">
                  <c:v>1.6715443570367666E-2</c:v>
                </c:pt>
                <c:pt idx="4914">
                  <c:v>1.6348025981168034E-2</c:v>
                </c:pt>
                <c:pt idx="4915">
                  <c:v>1.5976583437779541E-2</c:v>
                </c:pt>
                <c:pt idx="4916">
                  <c:v>1.5601216502906258E-2</c:v>
                </c:pt>
                <c:pt idx="4917">
                  <c:v>1.5222026074205284E-2</c:v>
                </c:pt>
                <c:pt idx="4918">
                  <c:v>1.4839113355780847E-2</c:v>
                </c:pt>
                <c:pt idx="4919">
                  <c:v>1.4452579862249328E-2</c:v>
                </c:pt>
                <c:pt idx="4920">
                  <c:v>1.4062527386474262E-2</c:v>
                </c:pt>
                <c:pt idx="4921">
                  <c:v>1.3669058013299294E-2</c:v>
                </c:pt>
                <c:pt idx="4922">
                  <c:v>1.3272274089177251E-2</c:v>
                </c:pt>
                <c:pt idx="4923">
                  <c:v>1.2872278218321053E-2</c:v>
                </c:pt>
                <c:pt idx="4924">
                  <c:v>1.2469173261334995E-2</c:v>
                </c:pt>
                <c:pt idx="4925">
                  <c:v>1.2063062295329196E-2</c:v>
                </c:pt>
                <c:pt idx="4926">
                  <c:v>1.165404864938783E-2</c:v>
                </c:pt>
                <c:pt idx="4927">
                  <c:v>1.1242235848277731E-2</c:v>
                </c:pt>
                <c:pt idx="4928">
                  <c:v>1.0827727637547585E-2</c:v>
                </c:pt>
                <c:pt idx="4929">
                  <c:v>1.041062795278528E-2</c:v>
                </c:pt>
                <c:pt idx="4930">
                  <c:v>9.9910409190287278E-3</c:v>
                </c:pt>
                <c:pt idx="4931">
                  <c:v>9.5690708438316077E-3</c:v>
                </c:pt>
                <c:pt idx="4932">
                  <c:v>9.1448222020346723E-3</c:v>
                </c:pt>
                <c:pt idx="4933">
                  <c:v>8.7183996220360736E-3</c:v>
                </c:pt>
                <c:pt idx="4934">
                  <c:v>8.2899078983258712E-3</c:v>
                </c:pt>
                <c:pt idx="4935">
                  <c:v>7.8594519522422659E-3</c:v>
                </c:pt>
                <c:pt idx="4936">
                  <c:v>7.4271368494154399E-3</c:v>
                </c:pt>
                <c:pt idx="4937">
                  <c:v>6.9930677741630908E-3</c:v>
                </c:pt>
                <c:pt idx="4938">
                  <c:v>6.5573500275402131E-3</c:v>
                </c:pt>
                <c:pt idx="4939">
                  <c:v>6.1200890232636484E-3</c:v>
                </c:pt>
                <c:pt idx="4940">
                  <c:v>5.6813902675438756E-3</c:v>
                </c:pt>
                <c:pt idx="4941">
                  <c:v>5.241359354899406E-3</c:v>
                </c:pt>
                <c:pt idx="4942">
                  <c:v>4.800101967056331E-3</c:v>
                </c:pt>
                <c:pt idx="4943">
                  <c:v>4.3577238580479504E-3</c:v>
                </c:pt>
                <c:pt idx="4944">
                  <c:v>3.9143308389619274E-3</c:v>
                </c:pt>
                <c:pt idx="4945">
                  <c:v>3.4700287809669916E-3</c:v>
                </c:pt>
                <c:pt idx="4946">
                  <c:v>3.0249236049582138E-3</c:v>
                </c:pt>
                <c:pt idx="4947">
                  <c:v>2.5791212650411559E-3</c:v>
                </c:pt>
                <c:pt idx="4948">
                  <c:v>2.1327277453429775E-3</c:v>
                </c:pt>
                <c:pt idx="4949">
                  <c:v>1.6858490511933819E-3</c:v>
                </c:pt>
                <c:pt idx="4950">
                  <c:v>1.2385911983503195E-3</c:v>
                </c:pt>
                <c:pt idx="4951">
                  <c:v>7.9106020885525753E-4</c:v>
                </c:pt>
                <c:pt idx="4952">
                  <c:v>3.4336209172358521E-4</c:v>
                </c:pt>
                <c:pt idx="4953">
                  <c:v>-1.0439715462164484E-4</c:v>
                </c:pt>
                <c:pt idx="4954">
                  <c:v>-5.5211155571581602E-4</c:v>
                </c:pt>
                <c:pt idx="4955">
                  <c:v>-9.9967517629687965E-4</c:v>
                </c:pt>
                <c:pt idx="4956">
                  <c:v>-1.4469821192500583E-3</c:v>
                </c:pt>
                <c:pt idx="4957">
                  <c:v>-1.8939265425112607E-3</c:v>
                </c:pt>
                <c:pt idx="4958">
                  <c:v>-2.3404026676171934E-3</c:v>
                </c:pt>
                <c:pt idx="4959">
                  <c:v>-2.786304785829669E-3</c:v>
                </c:pt>
                <c:pt idx="4960">
                  <c:v>-3.231527268924369E-3</c:v>
                </c:pt>
                <c:pt idx="4961">
                  <c:v>-3.6759645881258656E-3</c:v>
                </c:pt>
                <c:pt idx="4962">
                  <c:v>-4.1195113091681591E-3</c:v>
                </c:pt>
                <c:pt idx="4963">
                  <c:v>-4.5620621163378504E-3</c:v>
                </c:pt>
                <c:pt idx="4964">
                  <c:v>-5.0035118120431562E-3</c:v>
                </c:pt>
                <c:pt idx="4965">
                  <c:v>-5.4437553333887227E-3</c:v>
                </c:pt>
                <c:pt idx="4966">
                  <c:v>-5.8826877658762749E-3</c:v>
                </c:pt>
                <c:pt idx="4967">
                  <c:v>-6.3202043501964077E-3</c:v>
                </c:pt>
                <c:pt idx="4968">
                  <c:v>-6.7562004874701202E-3</c:v>
                </c:pt>
                <c:pt idx="4969">
                  <c:v>-7.1905717632111052E-3</c:v>
                </c:pt>
                <c:pt idx="4970">
                  <c:v>-7.623213952863717E-3</c:v>
                </c:pt>
                <c:pt idx="4971">
                  <c:v>-8.0540230282676976E-3</c:v>
                </c:pt>
                <c:pt idx="4972">
                  <c:v>-8.4828951838033014E-3</c:v>
                </c:pt>
                <c:pt idx="4973">
                  <c:v>-8.9097268283269519E-3</c:v>
                </c:pt>
                <c:pt idx="4974">
                  <c:v>-9.3344146209601072E-3</c:v>
                </c:pt>
                <c:pt idx="4975">
                  <c:v>-9.7568554601048831E-3</c:v>
                </c:pt>
                <c:pt idx="4976">
                  <c:v>-1.0176946519839631E-2</c:v>
                </c:pt>
                <c:pt idx="4977">
                  <c:v>-1.059458524273593E-2</c:v>
                </c:pt>
                <c:pt idx="4978">
                  <c:v>-1.1009669368236418E-2</c:v>
                </c:pt>
                <c:pt idx="4979">
                  <c:v>-1.142209693425E-2</c:v>
                </c:pt>
                <c:pt idx="4980">
                  <c:v>-1.1831766297830573E-2</c:v>
                </c:pt>
                <c:pt idx="4981">
                  <c:v>-1.2238576151494986E-2</c:v>
                </c:pt>
                <c:pt idx="4982">
                  <c:v>-1.2642425530952383E-2</c:v>
                </c:pt>
                <c:pt idx="4983">
                  <c:v>-1.3043213839515452E-2</c:v>
                </c:pt>
                <c:pt idx="4984">
                  <c:v>-1.3440840846389003E-2</c:v>
                </c:pt>
                <c:pt idx="4985">
                  <c:v>-1.3835206720798838E-2</c:v>
                </c:pt>
                <c:pt idx="4986">
                  <c:v>-1.422621203727099E-2</c:v>
                </c:pt>
                <c:pt idx="4987">
                  <c:v>-1.4613757786996886E-2</c:v>
                </c:pt>
                <c:pt idx="4988">
                  <c:v>-1.4997745412088632E-2</c:v>
                </c:pt>
                <c:pt idx="4989">
                  <c:v>-1.5378076793965275E-2</c:v>
                </c:pt>
                <c:pt idx="4990">
                  <c:v>-1.5754654294732284E-2</c:v>
                </c:pt>
                <c:pt idx="4991">
                  <c:v>-1.6127380771401922E-2</c:v>
                </c:pt>
                <c:pt idx="4992">
                  <c:v>-1.64961595750692E-2</c:v>
                </c:pt>
                <c:pt idx="4993">
                  <c:v>-1.6860894584054192E-2</c:v>
                </c:pt>
                <c:pt idx="4994">
                  <c:v>-1.7221490219898432E-2</c:v>
                </c:pt>
                <c:pt idx="4995">
                  <c:v>-1.7577851456852627E-2</c:v>
                </c:pt>
                <c:pt idx="4996">
                  <c:v>-1.7929883853420578E-2</c:v>
                </c:pt>
                <c:pt idx="4997">
                  <c:v>-1.8277493567490376E-2</c:v>
                </c:pt>
                <c:pt idx="4998">
                  <c:v>-1.8620587359924161E-2</c:v>
                </c:pt>
                <c:pt idx="4999">
                  <c:v>-1.8959072634896712E-2</c:v>
                </c:pt>
                <c:pt idx="5000">
                  <c:v>-1.929285744585647E-2</c:v>
                </c:pt>
                <c:pt idx="5001">
                  <c:v>-1.9621850528061615E-2</c:v>
                </c:pt>
                <c:pt idx="5002">
                  <c:v>-1.9945961302760582E-2</c:v>
                </c:pt>
                <c:pt idx="5003">
                  <c:v>-2.0265099911009891E-2</c:v>
                </c:pt>
                <c:pt idx="5004">
                  <c:v>-2.057917722566166E-2</c:v>
                </c:pt>
                <c:pt idx="5005">
                  <c:v>-2.0888104877066473E-2</c:v>
                </c:pt>
                <c:pt idx="5006">
                  <c:v>-2.1191795272336236E-2</c:v>
                </c:pt>
                <c:pt idx="5007">
                  <c:v>-2.1490161628275314E-2</c:v>
                </c:pt>
                <c:pt idx="5008">
                  <c:v>-2.1783117970719641E-2</c:v>
                </c:pt>
                <c:pt idx="5009">
                  <c:v>-2.2070579177782747E-2</c:v>
                </c:pt>
                <c:pt idx="5010">
                  <c:v>-2.2352460991978674E-2</c:v>
                </c:pt>
                <c:pt idx="5011">
                  <c:v>-2.2628680045694835E-2</c:v>
                </c:pt>
                <c:pt idx="5012">
                  <c:v>-2.2899153886311158E-2</c:v>
                </c:pt>
                <c:pt idx="5013">
                  <c:v>-2.3163800998755195E-2</c:v>
                </c:pt>
                <c:pt idx="5014">
                  <c:v>-2.3422540820079055E-2</c:v>
                </c:pt>
                <c:pt idx="5015">
                  <c:v>-2.3675293796016246E-2</c:v>
                </c:pt>
                <c:pt idx="5016">
                  <c:v>-2.3921981350606469E-2</c:v>
                </c:pt>
                <c:pt idx="5017">
                  <c:v>-2.4162525962562919E-2</c:v>
                </c:pt>
                <c:pt idx="5018">
                  <c:v>-2.4396851173863424E-2</c:v>
                </c:pt>
                <c:pt idx="5019">
                  <c:v>-2.4624881595562944E-2</c:v>
                </c:pt>
                <c:pt idx="5020">
                  <c:v>-2.484654295667969E-2</c:v>
                </c:pt>
                <c:pt idx="5021">
                  <c:v>-2.5061762146636975E-2</c:v>
                </c:pt>
                <c:pt idx="5022">
                  <c:v>-2.5270467162873275E-2</c:v>
                </c:pt>
                <c:pt idx="5023">
                  <c:v>-2.5472587211309163E-2</c:v>
                </c:pt>
                <c:pt idx="5024">
                  <c:v>-2.566805278363973E-2</c:v>
                </c:pt>
                <c:pt idx="5025">
                  <c:v>-2.5856795527633699E-2</c:v>
                </c:pt>
                <c:pt idx="5026">
                  <c:v>-2.6038748382273165E-2</c:v>
                </c:pt>
                <c:pt idx="5027">
                  <c:v>-2.6213845609309467E-2</c:v>
                </c:pt>
                <c:pt idx="5028">
                  <c:v>-2.6382022764268626E-2</c:v>
                </c:pt>
                <c:pt idx="5029">
                  <c:v>-2.654321679300992E-2</c:v>
                </c:pt>
                <c:pt idx="5030">
                  <c:v>-2.6697365997338462E-2</c:v>
                </c:pt>
                <c:pt idx="5031">
                  <c:v>-2.6844410093615254E-2</c:v>
                </c:pt>
                <c:pt idx="5032">
                  <c:v>-2.698429025943733E-2</c:v>
                </c:pt>
                <c:pt idx="5033">
                  <c:v>-2.7116949068505737E-2</c:v>
                </c:pt>
                <c:pt idx="5034">
                  <c:v>-2.7242330712582495E-2</c:v>
                </c:pt>
                <c:pt idx="5035">
                  <c:v>-2.7360380806073406E-2</c:v>
                </c:pt>
                <c:pt idx="5036">
                  <c:v>-2.747104652712655E-2</c:v>
                </c:pt>
                <c:pt idx="5037">
                  <c:v>-2.7574276719555795E-2</c:v>
                </c:pt>
                <c:pt idx="5038">
                  <c:v>-2.767002176400429E-2</c:v>
                </c:pt>
                <c:pt idx="5039">
                  <c:v>-2.7758233696231267E-2</c:v>
                </c:pt>
                <c:pt idx="5040">
                  <c:v>-2.7838866268437398E-2</c:v>
                </c:pt>
                <c:pt idx="5041">
                  <c:v>-2.7911874902071074E-2</c:v>
                </c:pt>
                <c:pt idx="5042">
                  <c:v>-2.7977216739690766E-2</c:v>
                </c:pt>
                <c:pt idx="5043">
                  <c:v>-2.8034850728701155E-2</c:v>
                </c:pt>
                <c:pt idx="5044">
                  <c:v>-2.8084737591456525E-2</c:v>
                </c:pt>
                <c:pt idx="5045">
                  <c:v>-2.8126839875969492E-2</c:v>
                </c:pt>
                <c:pt idx="5046">
                  <c:v>-2.8161121990230385E-2</c:v>
                </c:pt>
                <c:pt idx="5047">
                  <c:v>-2.8187550235412244E-2</c:v>
                </c:pt>
                <c:pt idx="5048">
                  <c:v>-2.8206092811421356E-2</c:v>
                </c:pt>
                <c:pt idx="5049">
                  <c:v>-2.8216719882566604E-2</c:v>
                </c:pt>
                <c:pt idx="5050">
                  <c:v>-2.8219403585598313E-2</c:v>
                </c:pt>
                <c:pt idx="5051">
                  <c:v>-2.8214118067793205E-2</c:v>
                </c:pt>
                <c:pt idx="5052">
                  <c:v>-2.8200839490491403E-2</c:v>
                </c:pt>
                <c:pt idx="5053">
                  <c:v>-2.8179546125489289E-2</c:v>
                </c:pt>
                <c:pt idx="5054">
                  <c:v>-2.8150218310585617E-2</c:v>
                </c:pt>
                <c:pt idx="5055">
                  <c:v>-2.8112838543989733E-2</c:v>
                </c:pt>
                <c:pt idx="5056">
                  <c:v>-2.8067391424060565E-2</c:v>
                </c:pt>
                <c:pt idx="5057">
                  <c:v>-2.801386382527531E-2</c:v>
                </c:pt>
                <c:pt idx="5058">
                  <c:v>-2.7952244728076753E-2</c:v>
                </c:pt>
                <c:pt idx="5059">
                  <c:v>-2.7882525455638824E-2</c:v>
                </c:pt>
                <c:pt idx="5060">
                  <c:v>-2.7804699572758135E-2</c:v>
                </c:pt>
                <c:pt idx="5061">
                  <c:v>-2.7718762944074708E-2</c:v>
                </c:pt>
                <c:pt idx="5062">
                  <c:v>-2.7624713725655493E-2</c:v>
                </c:pt>
                <c:pt idx="5063">
                  <c:v>-2.7522552498292344E-2</c:v>
                </c:pt>
                <c:pt idx="5064">
                  <c:v>-2.7412282228556517E-2</c:v>
                </c:pt>
                <c:pt idx="5065">
                  <c:v>-2.7293908213576051E-2</c:v>
                </c:pt>
                <c:pt idx="5066">
                  <c:v>-2.7167438314896604E-2</c:v>
                </c:pt>
                <c:pt idx="5067">
                  <c:v>-2.7032882730731782E-2</c:v>
                </c:pt>
                <c:pt idx="5068">
                  <c:v>-2.6890254258492861E-2</c:v>
                </c:pt>
                <c:pt idx="5069">
                  <c:v>-2.6739568152511869E-2</c:v>
                </c:pt>
                <c:pt idx="5070">
                  <c:v>-2.6580842205507035E-2</c:v>
                </c:pt>
                <c:pt idx="5071">
                  <c:v>-2.6414096834755898E-2</c:v>
                </c:pt>
                <c:pt idx="5072">
                  <c:v>-2.6239354957986932E-2</c:v>
                </c:pt>
                <c:pt idx="5073">
                  <c:v>-2.6056642187363897E-2</c:v>
                </c:pt>
                <c:pt idx="5074">
                  <c:v>-2.5865986719658396E-2</c:v>
                </c:pt>
                <c:pt idx="5075">
                  <c:v>-2.5667419391883519E-2</c:v>
                </c:pt>
                <c:pt idx="5076">
                  <c:v>-2.5460973781426567E-2</c:v>
                </c:pt>
                <c:pt idx="5077">
                  <c:v>-2.5246686104703434E-2</c:v>
                </c:pt>
                <c:pt idx="5078">
                  <c:v>-2.5024595280807308E-2</c:v>
                </c:pt>
                <c:pt idx="5079">
                  <c:v>-2.4794743002610024E-2</c:v>
                </c:pt>
                <c:pt idx="5080">
                  <c:v>-2.4557173680538068E-2</c:v>
                </c:pt>
                <c:pt idx="5081">
                  <c:v>-2.431193450209769E-2</c:v>
                </c:pt>
                <c:pt idx="5082">
                  <c:v>-2.4059075405085749E-2</c:v>
                </c:pt>
                <c:pt idx="5083">
                  <c:v>-2.3798649144712292E-2</c:v>
                </c:pt>
                <c:pt idx="5084">
                  <c:v>-2.3530711271140738E-2</c:v>
                </c:pt>
                <c:pt idx="5085">
                  <c:v>-2.3255320136397074E-2</c:v>
                </c:pt>
                <c:pt idx="5086">
                  <c:v>-2.2972536930448605E-2</c:v>
                </c:pt>
                <c:pt idx="5087">
                  <c:v>-2.2682425666860757E-2</c:v>
                </c:pt>
                <c:pt idx="5088">
                  <c:v>-2.2385053196546243E-2</c:v>
                </c:pt>
                <c:pt idx="5089">
                  <c:v>-2.2080489228115958E-2</c:v>
                </c:pt>
                <c:pt idx="5090">
                  <c:v>-2.17688063031217E-2</c:v>
                </c:pt>
                <c:pt idx="5091">
                  <c:v>-2.1450079834181932E-2</c:v>
                </c:pt>
                <c:pt idx="5092">
                  <c:v>-2.1124388073703822E-2</c:v>
                </c:pt>
                <c:pt idx="5093">
                  <c:v>-2.0791812146099303E-2</c:v>
                </c:pt>
                <c:pt idx="5094">
                  <c:v>-2.0452436006551198E-2</c:v>
                </c:pt>
                <c:pt idx="5095">
                  <c:v>-2.0106346485980656E-2</c:v>
                </c:pt>
                <c:pt idx="5096">
                  <c:v>-1.9753633240709466E-2</c:v>
                </c:pt>
                <c:pt idx="5097">
                  <c:v>-1.9394388780414093E-2</c:v>
                </c:pt>
                <c:pt idx="5098">
                  <c:v>-1.9028708448370828E-2</c:v>
                </c:pt>
                <c:pt idx="5099">
                  <c:v>-1.8656690391502914E-2</c:v>
                </c:pt>
                <c:pt idx="5100">
                  <c:v>-1.8278435595842215E-2</c:v>
                </c:pt>
                <c:pt idx="5101">
                  <c:v>-1.7894047818891527E-2</c:v>
                </c:pt>
                <c:pt idx="5102">
                  <c:v>-1.7503633621818077E-2</c:v>
                </c:pt>
                <c:pt idx="5103">
                  <c:v>-1.7107302306319048E-2</c:v>
                </c:pt>
                <c:pt idx="5104">
                  <c:v>-1.6705165944380693E-2</c:v>
                </c:pt>
                <c:pt idx="5105">
                  <c:v>-1.6297339314547819E-2</c:v>
                </c:pt>
                <c:pt idx="5106">
                  <c:v>-1.588393990575707E-2</c:v>
                </c:pt>
                <c:pt idx="5107">
                  <c:v>-1.5465087879094185E-2</c:v>
                </c:pt>
                <c:pt idx="5108">
                  <c:v>-1.5040906048175219E-2</c:v>
                </c:pt>
                <c:pt idx="5109">
                  <c:v>-1.4611519841564502E-2</c:v>
                </c:pt>
                <c:pt idx="5110">
                  <c:v>-1.4177057278114844E-2</c:v>
                </c:pt>
                <c:pt idx="5111">
                  <c:v>-1.3737648939585805E-2</c:v>
                </c:pt>
                <c:pt idx="5112">
                  <c:v>-1.3293427911675555E-2</c:v>
                </c:pt>
                <c:pt idx="5113">
                  <c:v>-1.2844529771905909E-2</c:v>
                </c:pt>
                <c:pt idx="5114">
                  <c:v>-1.2391092535161984E-2</c:v>
                </c:pt>
                <c:pt idx="5115">
                  <c:v>-1.1933256617855627E-2</c:v>
                </c:pt>
                <c:pt idx="5116">
                  <c:v>-1.1471164791411265E-2</c:v>
                </c:pt>
                <c:pt idx="5117">
                  <c:v>-1.1004962135109184E-2</c:v>
                </c:pt>
                <c:pt idx="5118">
                  <c:v>-1.0534795990262099E-2</c:v>
                </c:pt>
                <c:pt idx="5119">
                  <c:v>-1.0060815905397336E-2</c:v>
                </c:pt>
                <c:pt idx="5120">
                  <c:v>-9.5831735862919477E-3</c:v>
                </c:pt>
                <c:pt idx="5121">
                  <c:v>-9.1020228427387325E-3</c:v>
                </c:pt>
                <c:pt idx="5122">
                  <c:v>-8.6175195275842963E-3</c:v>
                </c:pt>
                <c:pt idx="5123">
                  <c:v>-8.1298214789837526E-3</c:v>
                </c:pt>
                <c:pt idx="5124">
                  <c:v>-7.6390884589016576E-3</c:v>
                </c:pt>
                <c:pt idx="5125">
                  <c:v>-7.1454820927427491E-3</c:v>
                </c:pt>
                <c:pt idx="5126">
                  <c:v>-6.6491658023092801E-3</c:v>
                </c:pt>
                <c:pt idx="5127">
                  <c:v>-6.1503047342682934E-3</c:v>
                </c:pt>
                <c:pt idx="5128">
                  <c:v>-5.6490657011326953E-3</c:v>
                </c:pt>
                <c:pt idx="5129">
                  <c:v>-5.1456171020418428E-3</c:v>
                </c:pt>
                <c:pt idx="5130">
                  <c:v>-4.6401288447629682E-3</c:v>
                </c:pt>
                <c:pt idx="5131">
                  <c:v>-4.1327722886583722E-3</c:v>
                </c:pt>
                <c:pt idx="5132">
                  <c:v>-3.623720158884357E-3</c:v>
                </c:pt>
                <c:pt idx="5133">
                  <c:v>-3.113146456912198E-3</c:v>
                </c:pt>
                <c:pt idx="5134">
                  <c:v>-2.601226400836642E-3</c:v>
                </c:pt>
                <c:pt idx="5135">
                  <c:v>-2.0881363352497477E-3</c:v>
                </c:pt>
                <c:pt idx="5136">
                  <c:v>-1.5740536466187902E-3</c:v>
                </c:pt>
                <c:pt idx="5137">
                  <c:v>-1.0591566811617777E-3</c:v>
                </c:pt>
                <c:pt idx="5138">
                  <c:v>-5.4362466397103314E-4</c:v>
                </c:pt>
                <c:pt idx="5139">
                  <c:v>-2.7637604770998783E-5</c:v>
                </c:pt>
                <c:pt idx="5140">
                  <c:v>4.8862378199446136E-4</c:v>
                </c:pt>
                <c:pt idx="5141">
                  <c:v>1.004978168960389E-3</c:v>
                </c:pt>
                <c:pt idx="5142">
                  <c:v>1.5212437073812834E-3</c:v>
                </c:pt>
                <c:pt idx="5143">
                  <c:v>2.0372381160700418E-3</c:v>
                </c:pt>
                <c:pt idx="5144">
                  <c:v>2.5527787687936363E-3</c:v>
                </c:pt>
                <c:pt idx="5145">
                  <c:v>3.0676827902009979E-3</c:v>
                </c:pt>
                <c:pt idx="5146">
                  <c:v>3.5817671517238917E-3</c:v>
                </c:pt>
                <c:pt idx="5147">
                  <c:v>4.0948487514640107E-3</c:v>
                </c:pt>
                <c:pt idx="5148">
                  <c:v>4.6067445219427272E-3</c:v>
                </c:pt>
                <c:pt idx="5149">
                  <c:v>5.1172715151512694E-3</c:v>
                </c:pt>
                <c:pt idx="5150">
                  <c:v>5.6262469990945967E-3</c:v>
                </c:pt>
                <c:pt idx="5151">
                  <c:v>6.1334885512465045E-3</c:v>
                </c:pt>
                <c:pt idx="5152">
                  <c:v>6.6388141464992015E-3</c:v>
                </c:pt>
                <c:pt idx="5153">
                  <c:v>7.142042260327431E-3</c:v>
                </c:pt>
                <c:pt idx="5154">
                  <c:v>7.6429919588714666E-3</c:v>
                </c:pt>
                <c:pt idx="5155">
                  <c:v>8.1414829900771195E-3</c:v>
                </c:pt>
                <c:pt idx="5156">
                  <c:v>8.6373358635762534E-3</c:v>
                </c:pt>
                <c:pt idx="5157">
                  <c:v>9.1303719747970174E-3</c:v>
                </c:pt>
                <c:pt idx="5158">
                  <c:v>9.6204136624177782E-3</c:v>
                </c:pt>
                <c:pt idx="5159">
                  <c:v>1.010728431347978E-2</c:v>
                </c:pt>
                <c:pt idx="5160">
                  <c:v>1.059080845361204E-2</c:v>
                </c:pt>
                <c:pt idx="5161">
                  <c:v>1.1070811840740588E-2</c:v>
                </c:pt>
                <c:pt idx="5162">
                  <c:v>1.1547121527006583E-2</c:v>
                </c:pt>
                <c:pt idx="5163">
                  <c:v>1.2019565979544474E-2</c:v>
                </c:pt>
                <c:pt idx="5164">
                  <c:v>1.2487975138567321E-2</c:v>
                </c:pt>
                <c:pt idx="5165">
                  <c:v>1.2952180520240318E-2</c:v>
                </c:pt>
                <c:pt idx="5166">
                  <c:v>1.3412015276006608E-2</c:v>
                </c:pt>
                <c:pt idx="5167">
                  <c:v>1.3867314300756011E-2</c:v>
                </c:pt>
                <c:pt idx="5168">
                  <c:v>1.4317914288739034E-2</c:v>
                </c:pt>
                <c:pt idx="5169">
                  <c:v>1.4763653823315171E-2</c:v>
                </c:pt>
                <c:pt idx="5170">
                  <c:v>1.520437344471544E-2</c:v>
                </c:pt>
                <c:pt idx="5171">
                  <c:v>1.563991573295977E-2</c:v>
                </c:pt>
                <c:pt idx="5172">
                  <c:v>1.6070125375038841E-2</c:v>
                </c:pt>
                <c:pt idx="5173">
                  <c:v>1.6494849234011701E-2</c:v>
                </c:pt>
                <c:pt idx="5174">
                  <c:v>1.6913936409607457E-2</c:v>
                </c:pt>
                <c:pt idx="5175">
                  <c:v>1.7327238319922625E-2</c:v>
                </c:pt>
                <c:pt idx="5176">
                  <c:v>1.7734608766247262E-2</c:v>
                </c:pt>
                <c:pt idx="5177">
                  <c:v>1.8135903970624059E-2</c:v>
                </c:pt>
                <c:pt idx="5178">
                  <c:v>1.8530982659055745E-2</c:v>
                </c:pt>
                <c:pt idx="5179">
                  <c:v>1.8919706110362661E-2</c:v>
                </c:pt>
                <c:pt idx="5180">
                  <c:v>1.930193821394708E-2</c:v>
                </c:pt>
                <c:pt idx="5181">
                  <c:v>1.967754551765789E-2</c:v>
                </c:pt>
                <c:pt idx="5182">
                  <c:v>2.0046397286506999E-2</c:v>
                </c:pt>
                <c:pt idx="5183">
                  <c:v>2.0408365547912217E-2</c:v>
                </c:pt>
                <c:pt idx="5184">
                  <c:v>2.0763325133957726E-2</c:v>
                </c:pt>
                <c:pt idx="5185">
                  <c:v>2.1111153725327993E-2</c:v>
                </c:pt>
                <c:pt idx="5186">
                  <c:v>2.1451731903873117E-2</c:v>
                </c:pt>
                <c:pt idx="5187">
                  <c:v>2.1784943185885679E-2</c:v>
                </c:pt>
                <c:pt idx="5188">
                  <c:v>2.2110674043608964E-2</c:v>
                </c:pt>
                <c:pt idx="5189">
                  <c:v>2.2428813977237817E-2</c:v>
                </c:pt>
                <c:pt idx="5190">
                  <c:v>2.2739255516829034E-2</c:v>
                </c:pt>
                <c:pt idx="5191">
                  <c:v>2.3041894247483957E-2</c:v>
                </c:pt>
                <c:pt idx="5192">
                  <c:v>2.3336628866236778E-2</c:v>
                </c:pt>
                <c:pt idx="5193">
                  <c:v>2.3623361197968935E-2</c:v>
                </c:pt>
                <c:pt idx="5194">
                  <c:v>2.3901996208348764E-2</c:v>
                </c:pt>
                <c:pt idx="5195">
                  <c:v>2.4172442027469258E-2</c:v>
                </c:pt>
                <c:pt idx="5196">
                  <c:v>2.4434609990303079E-2</c:v>
                </c:pt>
                <c:pt idx="5197">
                  <c:v>2.4688414629986784E-2</c:v>
                </c:pt>
                <c:pt idx="5198">
                  <c:v>2.4933773701614349E-2</c:v>
                </c:pt>
                <c:pt idx="5199">
                  <c:v>2.5170608200010353E-2</c:v>
                </c:pt>
                <c:pt idx="5200">
                  <c:v>2.5398842383006524E-2</c:v>
                </c:pt>
                <c:pt idx="5201">
                  <c:v>2.5618403740623762E-2</c:v>
                </c:pt>
                <c:pt idx="5202">
                  <c:v>2.5829223061781034E-2</c:v>
                </c:pt>
                <c:pt idx="5203">
                  <c:v>2.6031234389593119E-2</c:v>
                </c:pt>
                <c:pt idx="5204">
                  <c:v>2.6224375054731412E-2</c:v>
                </c:pt>
                <c:pt idx="5205">
                  <c:v>2.6408585675972145E-2</c:v>
                </c:pt>
                <c:pt idx="5206">
                  <c:v>2.6583810133686051E-2</c:v>
                </c:pt>
                <c:pt idx="5207">
                  <c:v>2.6749995648059369E-2</c:v>
                </c:pt>
                <c:pt idx="5208">
                  <c:v>2.6907092636987512E-2</c:v>
                </c:pt>
                <c:pt idx="5209">
                  <c:v>2.7055054885998926E-2</c:v>
                </c:pt>
                <c:pt idx="5210">
                  <c:v>2.7193839391881018E-2</c:v>
                </c:pt>
                <c:pt idx="5211">
                  <c:v>2.7323406440241699E-2</c:v>
                </c:pt>
                <c:pt idx="5212">
                  <c:v>2.7443719619866271E-2</c:v>
                </c:pt>
                <c:pt idx="5213">
                  <c:v>2.7554745711877191E-2</c:v>
                </c:pt>
                <c:pt idx="5214">
                  <c:v>2.7656454780076833E-2</c:v>
                </c:pt>
                <c:pt idx="5215">
                  <c:v>2.7748820089405907E-2</c:v>
                </c:pt>
                <c:pt idx="5216">
                  <c:v>2.7831818176122725E-2</c:v>
                </c:pt>
                <c:pt idx="5217">
                  <c:v>2.7905428746629136E-2</c:v>
                </c:pt>
                <c:pt idx="5218">
                  <c:v>2.7969634737003892E-2</c:v>
                </c:pt>
                <c:pt idx="5219">
                  <c:v>2.802442222389959E-2</c:v>
                </c:pt>
                <c:pt idx="5220">
                  <c:v>2.8069780488991777E-2</c:v>
                </c:pt>
                <c:pt idx="5221">
                  <c:v>2.8105701911779454E-2</c:v>
                </c:pt>
                <c:pt idx="5222">
                  <c:v>2.8132182053165727E-2</c:v>
                </c:pt>
                <c:pt idx="5223">
                  <c:v>2.8149219550963875E-2</c:v>
                </c:pt>
                <c:pt idx="5224">
                  <c:v>2.8156816168404111E-2</c:v>
                </c:pt>
                <c:pt idx="5225">
                  <c:v>2.8154976714984729E-2</c:v>
                </c:pt>
                <c:pt idx="5226">
                  <c:v>2.8143709090682034E-2</c:v>
                </c:pt>
                <c:pt idx="5227">
                  <c:v>2.8123024205256451E-2</c:v>
                </c:pt>
                <c:pt idx="5228">
                  <c:v>2.8092935951134542E-2</c:v>
                </c:pt>
                <c:pt idx="5229">
                  <c:v>2.8053461244271133E-2</c:v>
                </c:pt>
                <c:pt idx="5230">
                  <c:v>2.8004620006423366E-2</c:v>
                </c:pt>
                <c:pt idx="5231">
                  <c:v>2.7946435018729156E-2</c:v>
                </c:pt>
                <c:pt idx="5232">
                  <c:v>2.7878932054881535E-2</c:v>
                </c:pt>
                <c:pt idx="5233">
                  <c:v>2.7802139765143528E-2</c:v>
                </c:pt>
                <c:pt idx="5234">
                  <c:v>2.7716089636778404E-2</c:v>
                </c:pt>
                <c:pt idx="5235">
                  <c:v>2.7620816077275057E-2</c:v>
                </c:pt>
                <c:pt idx="5236">
                  <c:v>2.7516356271874549E-2</c:v>
                </c:pt>
                <c:pt idx="5237">
                  <c:v>2.7402750198436836E-2</c:v>
                </c:pt>
                <c:pt idx="5238">
                  <c:v>2.7280040659161429E-2</c:v>
                </c:pt>
                <c:pt idx="5239">
                  <c:v>2.7148273148729973E-2</c:v>
                </c:pt>
                <c:pt idx="5240">
                  <c:v>2.7007495954804759E-2</c:v>
                </c:pt>
                <c:pt idx="5241">
                  <c:v>2.6857759974088121E-2</c:v>
                </c:pt>
                <c:pt idx="5242">
                  <c:v>2.6699118829885918E-2</c:v>
                </c:pt>
                <c:pt idx="5243">
                  <c:v>2.6531628831968898E-2</c:v>
                </c:pt>
                <c:pt idx="5244">
                  <c:v>2.6355348827321792E-2</c:v>
                </c:pt>
                <c:pt idx="5245">
                  <c:v>2.6170340305060845E-2</c:v>
                </c:pt>
                <c:pt idx="5246">
                  <c:v>2.5976667305530523E-2</c:v>
                </c:pt>
                <c:pt idx="5247">
                  <c:v>2.5774396432068521E-2</c:v>
                </c:pt>
                <c:pt idx="5248">
                  <c:v>2.5563596783839373E-2</c:v>
                </c:pt>
                <c:pt idx="5249">
                  <c:v>2.5344339936217316E-2</c:v>
                </c:pt>
                <c:pt idx="5250">
                  <c:v>2.5116699956489186E-2</c:v>
                </c:pt>
                <c:pt idx="5251">
                  <c:v>2.488075332284451E-2</c:v>
                </c:pt>
                <c:pt idx="5252">
                  <c:v>2.4636578929453153E-2</c:v>
                </c:pt>
                <c:pt idx="5253">
                  <c:v>2.4384258054052931E-2</c:v>
                </c:pt>
                <c:pt idx="5254">
                  <c:v>2.4123874311943065E-2</c:v>
                </c:pt>
                <c:pt idx="5255">
                  <c:v>2.3855513658563143E-2</c:v>
                </c:pt>
                <c:pt idx="5256">
                  <c:v>2.3579264349219312E-2</c:v>
                </c:pt>
                <c:pt idx="5257">
                  <c:v>2.3295216904518804E-2</c:v>
                </c:pt>
                <c:pt idx="5258">
                  <c:v>2.3003464083007186E-2</c:v>
                </c:pt>
                <c:pt idx="5259">
                  <c:v>2.2704100876845767E-2</c:v>
                </c:pt>
                <c:pt idx="5260">
                  <c:v>2.2397224461073145E-2</c:v>
                </c:pt>
                <c:pt idx="5261">
                  <c:v>2.2082934169245852E-2</c:v>
                </c:pt>
                <c:pt idx="5262">
                  <c:v>2.1761331461062627E-2</c:v>
                </c:pt>
                <c:pt idx="5263">
                  <c:v>2.1432519936803649E-2</c:v>
                </c:pt>
                <c:pt idx="5264">
                  <c:v>2.1096605239335001E-2</c:v>
                </c:pt>
                <c:pt idx="5265">
                  <c:v>2.0753695083979323E-2</c:v>
                </c:pt>
                <c:pt idx="5266">
                  <c:v>2.0403899204581053E-2</c:v>
                </c:pt>
                <c:pt idx="5267">
                  <c:v>2.0047329339196004E-2</c:v>
                </c:pt>
                <c:pt idx="5268">
                  <c:v>1.9684099186672778E-2</c:v>
                </c:pt>
                <c:pt idx="5269">
                  <c:v>1.9314324391044239E-2</c:v>
                </c:pt>
                <c:pt idx="5270">
                  <c:v>1.8938122503346609E-2</c:v>
                </c:pt>
                <c:pt idx="5271">
                  <c:v>1.8555612976000637E-2</c:v>
                </c:pt>
                <c:pt idx="5272">
                  <c:v>1.8166917097606906E-2</c:v>
                </c:pt>
                <c:pt idx="5273">
                  <c:v>1.7772157994710859E-2</c:v>
                </c:pt>
                <c:pt idx="5274">
                  <c:v>1.7371460599258617E-2</c:v>
                </c:pt>
                <c:pt idx="5275">
                  <c:v>1.696495160564758E-2</c:v>
                </c:pt>
                <c:pt idx="5276">
                  <c:v>1.6552759451191022E-2</c:v>
                </c:pt>
                <c:pt idx="5277">
                  <c:v>1.613501428954427E-2</c:v>
                </c:pt>
                <c:pt idx="5278">
                  <c:v>1.5711847955584727E-2</c:v>
                </c:pt>
                <c:pt idx="5279">
                  <c:v>1.528339394228834E-2</c:v>
                </c:pt>
                <c:pt idx="5280">
                  <c:v>1.4849787359766645E-2</c:v>
                </c:pt>
                <c:pt idx="5281">
                  <c:v>1.4411164930118453E-2</c:v>
                </c:pt>
                <c:pt idx="5282">
                  <c:v>1.3967664919446147E-2</c:v>
                </c:pt>
                <c:pt idx="5283">
                  <c:v>1.3519427144136252E-2</c:v>
                </c:pt>
                <c:pt idx="5284">
                  <c:v>1.3066592921077E-2</c:v>
                </c:pt>
                <c:pt idx="5285">
                  <c:v>1.2609305035872077E-2</c:v>
                </c:pt>
                <c:pt idx="5286">
                  <c:v>1.2147707719916906E-2</c:v>
                </c:pt>
                <c:pt idx="5287">
                  <c:v>1.1681946621210016E-2</c:v>
                </c:pt>
                <c:pt idx="5288">
                  <c:v>1.1212168758757256E-2</c:v>
                </c:pt>
                <c:pt idx="5289">
                  <c:v>1.0738522508831741E-2</c:v>
                </c:pt>
                <c:pt idx="5290">
                  <c:v>1.026115755131631E-2</c:v>
                </c:pt>
                <c:pt idx="5291">
                  <c:v>9.7802248548284273E-3</c:v>
                </c:pt>
                <c:pt idx="5292">
                  <c:v>9.2958766469133786E-3</c:v>
                </c:pt>
                <c:pt idx="5293">
                  <c:v>8.8082663567043296E-3</c:v>
                </c:pt>
                <c:pt idx="5294">
                  <c:v>8.3175486070076136E-3</c:v>
                </c:pt>
                <c:pt idx="5295">
                  <c:v>7.823879167965184E-3</c:v>
                </c:pt>
                <c:pt idx="5296">
                  <c:v>7.3274149219168284E-3</c:v>
                </c:pt>
                <c:pt idx="5297">
                  <c:v>6.8283138299702235E-3</c:v>
                </c:pt>
                <c:pt idx="5298">
                  <c:v>6.3267349072033182E-3</c:v>
                </c:pt>
                <c:pt idx="5299">
                  <c:v>5.8228381662013308E-3</c:v>
                </c:pt>
                <c:pt idx="5300">
                  <c:v>5.3167846008297893E-3</c:v>
                </c:pt>
                <c:pt idx="5301">
                  <c:v>4.8087361395692798E-3</c:v>
                </c:pt>
                <c:pt idx="5302">
                  <c:v>4.2988556123118192E-3</c:v>
                </c:pt>
                <c:pt idx="5303">
                  <c:v>3.7873067064483055E-3</c:v>
                </c:pt>
                <c:pt idx="5304">
                  <c:v>3.2742539343759073E-3</c:v>
                </c:pt>
                <c:pt idx="5305">
                  <c:v>2.7598626061666721E-3</c:v>
                </c:pt>
                <c:pt idx="5306">
                  <c:v>2.2442987624951539E-3</c:v>
                </c:pt>
                <c:pt idx="5307">
                  <c:v>1.7277291632080084E-3</c:v>
                </c:pt>
                <c:pt idx="5308">
                  <c:v>1.2103212364112216E-3</c:v>
                </c:pt>
                <c:pt idx="5309">
                  <c:v>6.9224303237868496E-4</c:v>
                </c:pt>
                <c:pt idx="5310">
                  <c:v>1.7366319277783607E-4</c:v>
                </c:pt>
                <c:pt idx="5311">
                  <c:v>-3.4524909558106905E-4</c:v>
                </c:pt>
                <c:pt idx="5312">
                  <c:v>-8.6432414467188447E-4</c:v>
                </c:pt>
                <c:pt idx="5313">
                  <c:v>-1.3833918038394055E-3</c:v>
                </c:pt>
                <c:pt idx="5314">
                  <c:v>-1.9022815000624782E-3</c:v>
                </c:pt>
                <c:pt idx="5315">
                  <c:v>-2.4208222922229823E-3</c:v>
                </c:pt>
                <c:pt idx="5316">
                  <c:v>-2.9388429048805291E-3</c:v>
                </c:pt>
                <c:pt idx="5317">
                  <c:v>-3.4561717767984451E-3</c:v>
                </c:pt>
                <c:pt idx="5318">
                  <c:v>-3.9726371078660254E-3</c:v>
                </c:pt>
                <c:pt idx="5319">
                  <c:v>-4.4880669006550997E-3</c:v>
                </c:pt>
                <c:pt idx="5320">
                  <c:v>-5.00228901230054E-3</c:v>
                </c:pt>
                <c:pt idx="5321">
                  <c:v>-5.5151311916867068E-3</c:v>
                </c:pt>
                <c:pt idx="5322">
                  <c:v>-6.0264211464355778E-3</c:v>
                </c:pt>
                <c:pt idx="5323">
                  <c:v>-6.5359865624050242E-3</c:v>
                </c:pt>
                <c:pt idx="5324">
                  <c:v>-7.0436551845827148E-3</c:v>
                </c:pt>
                <c:pt idx="5325">
                  <c:v>-7.5492548366795928E-3</c:v>
                </c:pt>
                <c:pt idx="5326">
                  <c:v>-8.0526134936501782E-3</c:v>
                </c:pt>
                <c:pt idx="5327">
                  <c:v>-8.5535593166261494E-3</c:v>
                </c:pt>
                <c:pt idx="5328">
                  <c:v>-9.0519207158383311E-3</c:v>
                </c:pt>
                <c:pt idx="5329">
                  <c:v>-9.5475263916242874E-3</c:v>
                </c:pt>
                <c:pt idx="5330">
                  <c:v>-1.0040205394486872E-2</c:v>
                </c:pt>
                <c:pt idx="5331">
                  <c:v>-1.0529787173022736E-2</c:v>
                </c:pt>
                <c:pt idx="5332">
                  <c:v>-1.1016101631739697E-2</c:v>
                </c:pt>
                <c:pt idx="5333">
                  <c:v>-1.1498979177432322E-2</c:v>
                </c:pt>
                <c:pt idx="5334">
                  <c:v>-1.1978250784189945E-2</c:v>
                </c:pt>
                <c:pt idx="5335">
                  <c:v>-1.2453748040806225E-2</c:v>
                </c:pt>
                <c:pt idx="5336">
                  <c:v>-1.2925303200951642E-2</c:v>
                </c:pt>
                <c:pt idx="5337">
                  <c:v>-1.3392749259938544E-2</c:v>
                </c:pt>
                <c:pt idx="5338">
                  <c:v>-1.3855919982823105E-2</c:v>
                </c:pt>
                <c:pt idx="5339">
                  <c:v>-1.4314649982916977E-2</c:v>
                </c:pt>
                <c:pt idx="5340">
                  <c:v>-1.4768774778446956E-2</c:v>
                </c:pt>
                <c:pt idx="5341">
                  <c:v>-1.5218130828556865E-2</c:v>
                </c:pt>
                <c:pt idx="5342">
                  <c:v>-1.5662555624061037E-2</c:v>
                </c:pt>
                <c:pt idx="5343">
                  <c:v>-1.6101887720330985E-2</c:v>
                </c:pt>
                <c:pt idx="5344">
                  <c:v>-1.6535966805211397E-2</c:v>
                </c:pt>
                <c:pt idx="5345">
                  <c:v>-1.6964633767415069E-2</c:v>
                </c:pt>
                <c:pt idx="5346">
                  <c:v>-1.7387730740759281E-2</c:v>
                </c:pt>
                <c:pt idx="5347">
                  <c:v>-1.7805101181434579E-2</c:v>
                </c:pt>
                <c:pt idx="5348">
                  <c:v>-1.8216589910001399E-2</c:v>
                </c:pt>
                <c:pt idx="5349">
                  <c:v>-1.8622043198325399E-2</c:v>
                </c:pt>
                <c:pt idx="5350">
                  <c:v>-1.9021308802304359E-2</c:v>
                </c:pt>
                <c:pt idx="5351">
                  <c:v>-1.9414236045674077E-2</c:v>
                </c:pt>
                <c:pt idx="5352">
                  <c:v>-1.9800675874943E-2</c:v>
                </c:pt>
                <c:pt idx="5353">
                  <c:v>-2.0180480905327414E-2</c:v>
                </c:pt>
                <c:pt idx="5354">
                  <c:v>-2.0553505528595518E-2</c:v>
                </c:pt>
                <c:pt idx="5355">
                  <c:v>-2.0919605927315017E-2</c:v>
                </c:pt>
                <c:pt idx="5356">
                  <c:v>-2.1278640157268436E-2</c:v>
                </c:pt>
                <c:pt idx="5357">
                  <c:v>-2.1630468220641831E-2</c:v>
                </c:pt>
                <c:pt idx="5358">
                  <c:v>-2.1974952118478143E-2</c:v>
                </c:pt>
                <c:pt idx="5359">
                  <c:v>-2.2311955909182481E-2</c:v>
                </c:pt>
                <c:pt idx="5360">
                  <c:v>-2.2641345789123961E-2</c:v>
                </c:pt>
                <c:pt idx="5361">
                  <c:v>-2.2962990138117173E-2</c:v>
                </c:pt>
                <c:pt idx="5362">
                  <c:v>-2.3276759600707356E-2</c:v>
                </c:pt>
                <c:pt idx="5363">
                  <c:v>-2.3582527137489918E-2</c:v>
                </c:pt>
                <c:pt idx="5364">
                  <c:v>-2.3880168085313853E-2</c:v>
                </c:pt>
                <c:pt idx="5365">
                  <c:v>-2.41695602435829E-2</c:v>
                </c:pt>
                <c:pt idx="5366">
                  <c:v>-2.4450583916534218E-2</c:v>
                </c:pt>
                <c:pt idx="5367">
                  <c:v>-2.4723121974592945E-2</c:v>
                </c:pt>
                <c:pt idx="5368">
                  <c:v>-2.4987059931466802E-2</c:v>
                </c:pt>
                <c:pt idx="5369">
                  <c:v>-2.5242286011064208E-2</c:v>
                </c:pt>
                <c:pt idx="5370">
                  <c:v>-2.548869118799461E-2</c:v>
                </c:pt>
                <c:pt idx="5371">
                  <c:v>-2.5726169262033381E-2</c:v>
                </c:pt>
                <c:pt idx="5372">
                  <c:v>-2.5954616936650857E-2</c:v>
                </c:pt>
                <c:pt idx="5373">
                  <c:v>-2.6173933846057158E-2</c:v>
                </c:pt>
                <c:pt idx="5374">
                  <c:v>-2.6384022656761263E-2</c:v>
                </c:pt>
                <c:pt idx="5375">
                  <c:v>-2.658478909804798E-2</c:v>
                </c:pt>
                <c:pt idx="5376">
                  <c:v>-2.6776142016453099E-2</c:v>
                </c:pt>
                <c:pt idx="5377">
                  <c:v>-2.6957993475452666E-2</c:v>
                </c:pt>
                <c:pt idx="5378">
                  <c:v>-2.7130258759074929E-2</c:v>
                </c:pt>
                <c:pt idx="5379">
                  <c:v>-2.729285652767114E-2</c:v>
                </c:pt>
                <c:pt idx="5380">
                  <c:v>-2.7445708712396353E-2</c:v>
                </c:pt>
                <c:pt idx="5381">
                  <c:v>-2.7588740775832506E-2</c:v>
                </c:pt>
                <c:pt idx="5382">
                  <c:v>-2.7721881532306068E-2</c:v>
                </c:pt>
                <c:pt idx="5383">
                  <c:v>-2.7845063446744974E-2</c:v>
                </c:pt>
                <c:pt idx="5384">
                  <c:v>-2.7958222545803751E-2</c:v>
                </c:pt>
                <c:pt idx="5385">
                  <c:v>-2.8061298470138739E-2</c:v>
                </c:pt>
                <c:pt idx="5386">
                  <c:v>-2.8154234565831208E-2</c:v>
                </c:pt>
                <c:pt idx="5387">
                  <c:v>-2.8236977943400337E-2</c:v>
                </c:pt>
                <c:pt idx="5388">
                  <c:v>-2.8309479506793665E-2</c:v>
                </c:pt>
                <c:pt idx="5389">
                  <c:v>-2.8371693969915474E-2</c:v>
                </c:pt>
                <c:pt idx="5390">
                  <c:v>-2.8423579982543717E-2</c:v>
                </c:pt>
                <c:pt idx="5391">
                  <c:v>-2.8465100149856232E-2</c:v>
                </c:pt>
                <c:pt idx="5392">
                  <c:v>-2.849622098510788E-2</c:v>
                </c:pt>
                <c:pt idx="5393">
                  <c:v>-2.851691309828195E-2</c:v>
                </c:pt>
                <c:pt idx="5394">
                  <c:v>-2.8527151159950838E-2</c:v>
                </c:pt>
                <c:pt idx="5395">
                  <c:v>-2.8526913917658346E-2</c:v>
                </c:pt>
                <c:pt idx="5396">
                  <c:v>-2.8516184272808925E-2</c:v>
                </c:pt>
                <c:pt idx="5397">
                  <c:v>-2.8494949354300414E-2</c:v>
                </c:pt>
                <c:pt idx="5398">
                  <c:v>-2.8463200454258819E-2</c:v>
                </c:pt>
                <c:pt idx="5399">
                  <c:v>-2.8420933185028325E-2</c:v>
                </c:pt>
                <c:pt idx="5400">
                  <c:v>-2.8368147341889881E-2</c:v>
                </c:pt>
                <c:pt idx="5401">
                  <c:v>-2.8304847159461653E-2</c:v>
                </c:pt>
                <c:pt idx="5402">
                  <c:v>-2.8231041099873868E-2</c:v>
                </c:pt>
                <c:pt idx="5403">
                  <c:v>-2.8146742050530599E-2</c:v>
                </c:pt>
                <c:pt idx="5404">
                  <c:v>-2.8051967311861766E-2</c:v>
                </c:pt>
                <c:pt idx="5405">
                  <c:v>-2.7946738511474965E-2</c:v>
                </c:pt>
                <c:pt idx="5406">
                  <c:v>-2.7831081773591171E-2</c:v>
                </c:pt>
                <c:pt idx="5407">
                  <c:v>-2.7705027655265876E-2</c:v>
                </c:pt>
                <c:pt idx="5408">
                  <c:v>-2.7568611168848643E-2</c:v>
                </c:pt>
                <c:pt idx="5409">
                  <c:v>-2.7421871772634058E-2</c:v>
                </c:pt>
                <c:pt idx="5410">
                  <c:v>-2.7264853408591725E-2</c:v>
                </c:pt>
                <c:pt idx="5411">
                  <c:v>-2.7097604567852002E-2</c:v>
                </c:pt>
                <c:pt idx="5412">
                  <c:v>-2.6920178123922042E-2</c:v>
                </c:pt>
                <c:pt idx="5413">
                  <c:v>-2.6732631520245624E-2</c:v>
                </c:pt>
                <c:pt idx="5414">
                  <c:v>-2.6535026664828675E-2</c:v>
                </c:pt>
                <c:pt idx="5415">
                  <c:v>-2.6327429928580649E-2</c:v>
                </c:pt>
                <c:pt idx="5416">
                  <c:v>-2.6109912174359436E-2</c:v>
                </c:pt>
                <c:pt idx="5417">
                  <c:v>-2.5882548737845235E-2</c:v>
                </c:pt>
                <c:pt idx="5418">
                  <c:v>-2.5645419371536398E-2</c:v>
                </c:pt>
                <c:pt idx="5419">
                  <c:v>-2.5398608292979647E-2</c:v>
                </c:pt>
                <c:pt idx="5420">
                  <c:v>-2.5142204125208737E-2</c:v>
                </c:pt>
                <c:pt idx="5421">
                  <c:v>-2.4876299873630311E-2</c:v>
                </c:pt>
                <c:pt idx="5422">
                  <c:v>-2.4600992916089741E-2</c:v>
                </c:pt>
                <c:pt idx="5423">
                  <c:v>-2.4316384973256451E-2</c:v>
                </c:pt>
                <c:pt idx="5424">
                  <c:v>-2.402258204935754E-2</c:v>
                </c:pt>
                <c:pt idx="5425">
                  <c:v>-2.3719694429877886E-2</c:v>
                </c:pt>
                <c:pt idx="5426">
                  <c:v>-2.3407836647022819E-2</c:v>
                </c:pt>
                <c:pt idx="5427">
                  <c:v>-2.3087127395589817E-2</c:v>
                </c:pt>
                <c:pt idx="5428">
                  <c:v>-2.2757689522914081E-2</c:v>
                </c:pt>
                <c:pt idx="5429">
                  <c:v>-2.2419649964256685E-2</c:v>
                </c:pt>
                <c:pt idx="5430">
                  <c:v>-2.2073139710380184E-2</c:v>
                </c:pt>
                <c:pt idx="5431">
                  <c:v>-2.1718293734349758E-2</c:v>
                </c:pt>
                <c:pt idx="5432">
                  <c:v>-2.1355250933240984E-2</c:v>
                </c:pt>
                <c:pt idx="5433">
                  <c:v>-2.0984154076786971E-2</c:v>
                </c:pt>
                <c:pt idx="5434">
                  <c:v>-2.0605149739705286E-2</c:v>
                </c:pt>
                <c:pt idx="5435">
                  <c:v>-2.0218388218982062E-2</c:v>
                </c:pt>
                <c:pt idx="5436">
                  <c:v>-1.982402348792477E-2</c:v>
                </c:pt>
                <c:pt idx="5437">
                  <c:v>-1.9422213109050332E-2</c:v>
                </c:pt>
                <c:pt idx="5438">
                  <c:v>-1.901311813678639E-2</c:v>
                </c:pt>
                <c:pt idx="5439">
                  <c:v>-1.8596903078450501E-2</c:v>
                </c:pt>
                <c:pt idx="5440">
                  <c:v>-1.8173735777814316E-2</c:v>
                </c:pt>
                <c:pt idx="5441">
                  <c:v>-1.7743787325463264E-2</c:v>
                </c:pt>
                <c:pt idx="5442">
                  <c:v>-1.730723199952424E-2</c:v>
                </c:pt>
                <c:pt idx="5443">
                  <c:v>-1.6864247143562359E-2</c:v>
                </c:pt>
                <c:pt idx="5444">
                  <c:v>-1.6415013073035663E-2</c:v>
                </c:pt>
                <c:pt idx="5445">
                  <c:v>-1.5959713004700529E-2</c:v>
                </c:pt>
                <c:pt idx="5446">
                  <c:v>-1.5498532911765082E-2</c:v>
                </c:pt>
                <c:pt idx="5447">
                  <c:v>-1.5031661455612673E-2</c:v>
                </c:pt>
                <c:pt idx="5448">
                  <c:v>-1.4559289870819725E-2</c:v>
                </c:pt>
                <c:pt idx="5449">
                  <c:v>-1.4081611836965808E-2</c:v>
                </c:pt>
                <c:pt idx="5450">
                  <c:v>-1.3598823394910843E-2</c:v>
                </c:pt>
                <c:pt idx="5451">
                  <c:v>-1.311112281356532E-2</c:v>
                </c:pt>
                <c:pt idx="5452">
                  <c:v>-1.2618710479015818E-2</c:v>
                </c:pt>
                <c:pt idx="5453">
                  <c:v>-1.2121788793165758E-2</c:v>
                </c:pt>
                <c:pt idx="5454">
                  <c:v>-1.1620562019481286E-2</c:v>
                </c:pt>
                <c:pt idx="5455">
                  <c:v>-1.1115236191103592E-2</c:v>
                </c:pt>
                <c:pt idx="5456">
                  <c:v>-1.0606018984496042E-2</c:v>
                </c:pt>
                <c:pt idx="5457">
                  <c:v>-1.0093119579078835E-2</c:v>
                </c:pt>
                <c:pt idx="5458">
                  <c:v>-9.5767485444083894E-3</c:v>
                </c:pt>
                <c:pt idx="5459">
                  <c:v>-9.057117714935373E-3</c:v>
                </c:pt>
                <c:pt idx="5460">
                  <c:v>-8.5344400471828816E-3</c:v>
                </c:pt>
                <c:pt idx="5461">
                  <c:v>-8.0089295047830935E-3</c:v>
                </c:pt>
                <c:pt idx="5462">
                  <c:v>-7.480800924761305E-3</c:v>
                </c:pt>
                <c:pt idx="5463">
                  <c:v>-6.9502698919795269E-3</c:v>
                </c:pt>
                <c:pt idx="5464">
                  <c:v>-6.4175525854526568E-3</c:v>
                </c:pt>
                <c:pt idx="5465">
                  <c:v>-5.8828656793323449E-3</c:v>
                </c:pt>
                <c:pt idx="5466">
                  <c:v>-5.3464261890140592E-3</c:v>
                </c:pt>
                <c:pt idx="5467">
                  <c:v>-4.8084513486964867E-3</c:v>
                </c:pt>
                <c:pt idx="5468">
                  <c:v>-4.2691584729420556E-3</c:v>
                </c:pt>
                <c:pt idx="5469">
                  <c:v>-3.7287648357205942E-3</c:v>
                </c:pt>
                <c:pt idx="5470">
                  <c:v>-3.1874875298415323E-3</c:v>
                </c:pt>
                <c:pt idx="5471">
                  <c:v>-2.6455433473871943E-3</c:v>
                </c:pt>
                <c:pt idx="5472">
                  <c:v>-2.103148639925295E-3</c:v>
                </c:pt>
                <c:pt idx="5473">
                  <c:v>-1.5605191929841304E-3</c:v>
                </c:pt>
                <c:pt idx="5474">
                  <c:v>-1.0178701084796273E-3</c:v>
                </c:pt>
                <c:pt idx="5475">
                  <c:v>-4.7541566316063066E-4</c:v>
                </c:pt>
                <c:pt idx="5476">
                  <c:v>6.6630802843353068E-5</c:v>
                </c:pt>
                <c:pt idx="5477">
                  <c:v>6.0805701573815694E-4</c:v>
                </c:pt>
                <c:pt idx="5478">
                  <c:v>1.1486518877182517E-3</c:v>
                </c:pt>
                <c:pt idx="5479">
                  <c:v>1.6882056359411872E-3</c:v>
                </c:pt>
                <c:pt idx="5480">
                  <c:v>2.2265099017602891E-3</c:v>
                </c:pt>
                <c:pt idx="5481">
                  <c:v>2.7633578610506289E-3</c:v>
                </c:pt>
                <c:pt idx="5482">
                  <c:v>3.2985443500312826E-3</c:v>
                </c:pt>
                <c:pt idx="5483">
                  <c:v>3.8318659550137138E-3</c:v>
                </c:pt>
                <c:pt idx="5484">
                  <c:v>4.3631211464876746E-3</c:v>
                </c:pt>
                <c:pt idx="5485">
                  <c:v>4.8921103612985717E-3</c:v>
                </c:pt>
                <c:pt idx="5486">
                  <c:v>5.4186361188493333E-3</c:v>
                </c:pt>
                <c:pt idx="5487">
                  <c:v>5.9425031236916958E-3</c:v>
                </c:pt>
                <c:pt idx="5488">
                  <c:v>6.463518351775558E-3</c:v>
                </c:pt>
                <c:pt idx="5489">
                  <c:v>6.9814911585797269E-3</c:v>
                </c:pt>
                <c:pt idx="5490">
                  <c:v>7.4962333571244339E-3</c:v>
                </c:pt>
                <c:pt idx="5491">
                  <c:v>8.0075593184259428E-3</c:v>
                </c:pt>
                <c:pt idx="5492">
                  <c:v>8.515286048959729E-3</c:v>
                </c:pt>
                <c:pt idx="5493">
                  <c:v>9.0192332742097779E-3</c:v>
                </c:pt>
                <c:pt idx="5494">
                  <c:v>9.5192235239533411E-3</c:v>
                </c:pt>
                <c:pt idx="5495">
                  <c:v>1.0015082201125602E-2</c:v>
                </c:pt>
                <c:pt idx="5496">
                  <c:v>1.0506637647373498E-2</c:v>
                </c:pt>
                <c:pt idx="5497">
                  <c:v>1.0993721236760521E-2</c:v>
                </c:pt>
                <c:pt idx="5498">
                  <c:v>1.1476167398485095E-2</c:v>
                </c:pt>
                <c:pt idx="5499">
                  <c:v>1.1953813735987849E-2</c:v>
                </c:pt>
                <c:pt idx="5500">
                  <c:v>1.2426501023842735E-2</c:v>
                </c:pt>
                <c:pt idx="5501">
                  <c:v>1.2894073313090721E-2</c:v>
                </c:pt>
                <c:pt idx="5502">
                  <c:v>1.3356377947155123E-2</c:v>
                </c:pt>
                <c:pt idx="5503">
                  <c:v>1.3813265641470564E-2</c:v>
                </c:pt>
                <c:pt idx="5504">
                  <c:v>1.4264590493940145E-2</c:v>
                </c:pt>
                <c:pt idx="5505">
                  <c:v>1.4710210053690777E-2</c:v>
                </c:pt>
                <c:pt idx="5506">
                  <c:v>1.5149985348638229E-2</c:v>
                </c:pt>
                <c:pt idx="5507">
                  <c:v>1.5583780903675086E-2</c:v>
                </c:pt>
                <c:pt idx="5508">
                  <c:v>1.6011464810757648E-2</c:v>
                </c:pt>
                <c:pt idx="5509">
                  <c:v>1.6432908709668497E-2</c:v>
                </c:pt>
                <c:pt idx="5510">
                  <c:v>1.6847987847810823E-2</c:v>
                </c:pt>
                <c:pt idx="5511">
                  <c:v>1.7256581087063471E-2</c:v>
                </c:pt>
                <c:pt idx="5512">
                  <c:v>1.7658570917145861E-2</c:v>
                </c:pt>
                <c:pt idx="5513">
                  <c:v>1.8053843475619013E-2</c:v>
                </c:pt>
                <c:pt idx="5514">
                  <c:v>1.8442288566481953E-2</c:v>
                </c:pt>
                <c:pt idx="5515">
                  <c:v>1.8823799652495865E-2</c:v>
                </c:pt>
                <c:pt idx="5516">
                  <c:v>1.9198273870902463E-2</c:v>
                </c:pt>
                <c:pt idx="5517">
                  <c:v>1.9565612040743415E-2</c:v>
                </c:pt>
                <c:pt idx="5518">
                  <c:v>1.9925718650188166E-2</c:v>
                </c:pt>
                <c:pt idx="5519">
                  <c:v>2.0278501854081584E-2</c:v>
                </c:pt>
                <c:pt idx="5520">
                  <c:v>2.0623873486395092E-2</c:v>
                </c:pt>
                <c:pt idx="5521">
                  <c:v>2.0961749037582911E-2</c:v>
                </c:pt>
                <c:pt idx="5522">
                  <c:v>2.1292047626955645E-2</c:v>
                </c:pt>
                <c:pt idx="5523">
                  <c:v>2.1614692025438833E-2</c:v>
                </c:pt>
                <c:pt idx="5524">
                  <c:v>2.192960862519119E-2</c:v>
                </c:pt>
                <c:pt idx="5525">
                  <c:v>2.223672740794112E-2</c:v>
                </c:pt>
                <c:pt idx="5526">
                  <c:v>2.2535981933010572E-2</c:v>
                </c:pt>
                <c:pt idx="5527">
                  <c:v>2.2827309328589843E-2</c:v>
                </c:pt>
                <c:pt idx="5528">
                  <c:v>2.3110650259420631E-2</c:v>
                </c:pt>
                <c:pt idx="5529">
                  <c:v>2.3385948872986978E-2</c:v>
                </c:pt>
                <c:pt idx="5530">
                  <c:v>2.3653152830115775E-2</c:v>
                </c:pt>
                <c:pt idx="5531">
                  <c:v>2.3912213215824922E-2</c:v>
                </c:pt>
                <c:pt idx="5532">
                  <c:v>2.4163084554412198E-2</c:v>
                </c:pt>
                <c:pt idx="5533">
                  <c:v>2.4405724733371343E-2</c:v>
                </c:pt>
                <c:pt idx="5534">
                  <c:v>2.4640095011664781E-2</c:v>
                </c:pt>
                <c:pt idx="5535">
                  <c:v>2.4866159943183648E-2</c:v>
                </c:pt>
                <c:pt idx="5536">
                  <c:v>2.5083887392488444E-2</c:v>
                </c:pt>
                <c:pt idx="5537">
                  <c:v>2.5293248423726655E-2</c:v>
                </c:pt>
                <c:pt idx="5538">
                  <c:v>2.5494217327793247E-2</c:v>
                </c:pt>
                <c:pt idx="5539">
                  <c:v>2.5686771551476011E-2</c:v>
                </c:pt>
                <c:pt idx="5540">
                  <c:v>2.5870891647137573E-2</c:v>
                </c:pt>
                <c:pt idx="5541">
                  <c:v>2.6046561252916958E-2</c:v>
                </c:pt>
                <c:pt idx="5542">
                  <c:v>2.6213767015213291E-2</c:v>
                </c:pt>
                <c:pt idx="5543">
                  <c:v>2.6372498608518192E-2</c:v>
                </c:pt>
                <c:pt idx="5544">
                  <c:v>2.6522748640344571E-2</c:v>
                </c:pt>
                <c:pt idx="5545">
                  <c:v>2.666451256063573E-2</c:v>
                </c:pt>
                <c:pt idx="5546">
                  <c:v>2.679778874880482E-2</c:v>
                </c:pt>
                <c:pt idx="5547">
                  <c:v>2.6922578311908245E-2</c:v>
                </c:pt>
                <c:pt idx="5548">
                  <c:v>2.7038885161811525E-2</c:v>
                </c:pt>
                <c:pt idx="5549">
                  <c:v>2.7146715878265792E-2</c:v>
                </c:pt>
                <c:pt idx="5550">
                  <c:v>2.7246079768882117E-2</c:v>
                </c:pt>
                <c:pt idx="5551">
                  <c:v>2.7336988701222632E-2</c:v>
                </c:pt>
                <c:pt idx="5552">
                  <c:v>2.7419457069727662E-2</c:v>
                </c:pt>
                <c:pt idx="5553">
                  <c:v>2.7493501881097063E-2</c:v>
                </c:pt>
                <c:pt idx="5554">
                  <c:v>2.755914251766272E-2</c:v>
                </c:pt>
                <c:pt idx="5555">
                  <c:v>2.7616400842982128E-2</c:v>
                </c:pt>
                <c:pt idx="5556">
                  <c:v>2.7665301049198114E-2</c:v>
                </c:pt>
                <c:pt idx="5557">
                  <c:v>2.7705869628624254E-2</c:v>
                </c:pt>
                <c:pt idx="5558">
                  <c:v>2.7738135425338543E-2</c:v>
                </c:pt>
                <c:pt idx="5559">
                  <c:v>2.7762129423503396E-2</c:v>
                </c:pt>
                <c:pt idx="5560">
                  <c:v>2.7777884821268882E-2</c:v>
                </c:pt>
                <c:pt idx="5561">
                  <c:v>2.7785436938293471E-2</c:v>
                </c:pt>
                <c:pt idx="5562">
                  <c:v>2.7784823158147127E-2</c:v>
                </c:pt>
                <c:pt idx="5563">
                  <c:v>2.7776082916780805E-2</c:v>
                </c:pt>
                <c:pt idx="5564">
                  <c:v>2.7759257602479933E-2</c:v>
                </c:pt>
                <c:pt idx="5565">
                  <c:v>2.7734390592696615E-2</c:v>
                </c:pt>
                <c:pt idx="5566">
                  <c:v>2.7701527077179149E-2</c:v>
                </c:pt>
                <c:pt idx="5567">
                  <c:v>2.7660714130499968E-2</c:v>
                </c:pt>
                <c:pt idx="5568">
                  <c:v>2.761200066091642E-2</c:v>
                </c:pt>
                <c:pt idx="5569">
                  <c:v>2.7555437292182357E-2</c:v>
                </c:pt>
                <c:pt idx="5570">
                  <c:v>2.7491076310149878E-2</c:v>
                </c:pt>
                <c:pt idx="5571">
                  <c:v>2.7418971755950216E-2</c:v>
                </c:pt>
                <c:pt idx="5572">
                  <c:v>2.7339179222264896E-2</c:v>
                </c:pt>
                <c:pt idx="5573">
                  <c:v>2.7251755914337195E-2</c:v>
                </c:pt>
                <c:pt idx="5574">
                  <c:v>2.7156760540649697E-2</c:v>
                </c:pt>
                <c:pt idx="5575">
                  <c:v>2.7054253351212493E-2</c:v>
                </c:pt>
                <c:pt idx="5576">
                  <c:v>2.6944295958214882E-2</c:v>
                </c:pt>
                <c:pt idx="5577">
                  <c:v>2.682695149379347E-2</c:v>
                </c:pt>
                <c:pt idx="5578">
                  <c:v>2.6702284359854504E-2</c:v>
                </c:pt>
                <c:pt idx="5579">
                  <c:v>2.6570360372705919E-2</c:v>
                </c:pt>
                <c:pt idx="5580">
                  <c:v>2.643124657368498E-2</c:v>
                </c:pt>
                <c:pt idx="5581">
                  <c:v>2.6285011255854477E-2</c:v>
                </c:pt>
                <c:pt idx="5582">
                  <c:v>2.613172399491058E-2</c:v>
                </c:pt>
                <c:pt idx="5583">
                  <c:v>2.5971455492839326E-2</c:v>
                </c:pt>
                <c:pt idx="5584">
                  <c:v>2.580427757323742E-2</c:v>
                </c:pt>
                <c:pt idx="5585">
                  <c:v>2.5630263195535241E-2</c:v>
                </c:pt>
                <c:pt idx="5586">
                  <c:v>2.5449486405196012E-2</c:v>
                </c:pt>
                <c:pt idx="5587">
                  <c:v>2.5262022266580478E-2</c:v>
                </c:pt>
                <c:pt idx="5588">
                  <c:v>2.5067946809972524E-2</c:v>
                </c:pt>
                <c:pt idx="5589">
                  <c:v>2.4867337092118962E-2</c:v>
                </c:pt>
                <c:pt idx="5590">
                  <c:v>2.4660271081802663E-2</c:v>
                </c:pt>
                <c:pt idx="5591">
                  <c:v>2.4446827650191714E-2</c:v>
                </c:pt>
                <c:pt idx="5592">
                  <c:v>2.4227086542709036E-2</c:v>
                </c:pt>
                <c:pt idx="5593">
                  <c:v>2.4001128361509229E-2</c:v>
                </c:pt>
                <c:pt idx="5594">
                  <c:v>2.376903450318622E-2</c:v>
                </c:pt>
                <c:pt idx="5595">
                  <c:v>2.3530887176023502E-2</c:v>
                </c:pt>
                <c:pt idx="5596">
                  <c:v>2.3286769315988692E-2</c:v>
                </c:pt>
                <c:pt idx="5597">
                  <c:v>2.3036764615602504E-2</c:v>
                </c:pt>
                <c:pt idx="5598">
                  <c:v>2.2780957449791202E-2</c:v>
                </c:pt>
                <c:pt idx="5599">
                  <c:v>2.2519432877645504E-2</c:v>
                </c:pt>
                <c:pt idx="5600">
                  <c:v>2.2252276616020559E-2</c:v>
                </c:pt>
                <c:pt idx="5601">
                  <c:v>2.197957499945281E-2</c:v>
                </c:pt>
                <c:pt idx="5602">
                  <c:v>2.1701414970166193E-2</c:v>
                </c:pt>
                <c:pt idx="5603">
                  <c:v>2.1417884037612023E-2</c:v>
                </c:pt>
                <c:pt idx="5604">
                  <c:v>2.1129070275993794E-2</c:v>
                </c:pt>
                <c:pt idx="5605">
                  <c:v>2.0835062289117801E-2</c:v>
                </c:pt>
                <c:pt idx="5606">
                  <c:v>2.0535949191146714E-2</c:v>
                </c:pt>
                <c:pt idx="5607">
                  <c:v>2.0231820589653299E-2</c:v>
                </c:pt>
                <c:pt idx="5608">
                  <c:v>1.9922766550934248E-2</c:v>
                </c:pt>
                <c:pt idx="5609">
                  <c:v>1.9608877596735456E-2</c:v>
                </c:pt>
                <c:pt idx="5610">
                  <c:v>1.9290244680155381E-2</c:v>
                </c:pt>
                <c:pt idx="5611">
                  <c:v>1.8966959157463423E-2</c:v>
                </c:pt>
                <c:pt idx="5612">
                  <c:v>1.8639112783008307E-2</c:v>
                </c:pt>
                <c:pt idx="5613">
                  <c:v>1.8306797682396722E-2</c:v>
                </c:pt>
                <c:pt idx="5614">
                  <c:v>1.7970106342701565E-2</c:v>
                </c:pt>
                <c:pt idx="5615">
                  <c:v>1.76291315749053E-2</c:v>
                </c:pt>
                <c:pt idx="5616">
                  <c:v>1.7283966535149197E-2</c:v>
                </c:pt>
                <c:pt idx="5617">
                  <c:v>1.6934704677768666E-2</c:v>
                </c:pt>
                <c:pt idx="5618">
                  <c:v>1.6581439745301092E-2</c:v>
                </c:pt>
                <c:pt idx="5619">
                  <c:v>1.6224265763590394E-2</c:v>
                </c:pt>
                <c:pt idx="5620">
                  <c:v>1.5863277029553018E-2</c:v>
                </c:pt>
                <c:pt idx="5621">
                  <c:v>1.5498568075822823E-2</c:v>
                </c:pt>
                <c:pt idx="5622">
                  <c:v>1.513023368081166E-2</c:v>
                </c:pt>
                <c:pt idx="5623">
                  <c:v>1.4758368842038206E-2</c:v>
                </c:pt>
                <c:pt idx="5624">
                  <c:v>1.4383068777338229E-2</c:v>
                </c:pt>
                <c:pt idx="5625">
                  <c:v>1.4004428894720094E-2</c:v>
                </c:pt>
                <c:pt idx="5626">
                  <c:v>1.3622544799900499E-2</c:v>
                </c:pt>
                <c:pt idx="5627">
                  <c:v>1.3237512258091617E-2</c:v>
                </c:pt>
                <c:pt idx="5628">
                  <c:v>1.28494272207059E-2</c:v>
                </c:pt>
                <c:pt idx="5629">
                  <c:v>1.245838578650337E-2</c:v>
                </c:pt>
                <c:pt idx="5630">
                  <c:v>1.2064484193584239E-2</c:v>
                </c:pt>
                <c:pt idx="5631">
                  <c:v>1.1667818826273012E-2</c:v>
                </c:pt>
                <c:pt idx="5632">
                  <c:v>1.12684861955001E-2</c:v>
                </c:pt>
                <c:pt idx="5633">
                  <c:v>1.0866582918370735E-2</c:v>
                </c:pt>
                <c:pt idx="5634">
                  <c:v>1.0462205737240347E-2</c:v>
                </c:pt>
                <c:pt idx="5635">
                  <c:v>1.0055451481414924E-2</c:v>
                </c:pt>
                <c:pt idx="5636">
                  <c:v>9.6464170818337924E-3</c:v>
                </c:pt>
                <c:pt idx="5637">
                  <c:v>9.2351995487258195E-3</c:v>
                </c:pt>
                <c:pt idx="5638">
                  <c:v>8.8218959788388344E-3</c:v>
                </c:pt>
                <c:pt idx="5639">
                  <c:v>8.4066035285542129E-3</c:v>
                </c:pt>
                <c:pt idx="5640">
                  <c:v>7.989419428559132E-3</c:v>
                </c:pt>
                <c:pt idx="5641">
                  <c:v>7.5704409570289998E-3</c:v>
                </c:pt>
                <c:pt idx="5642">
                  <c:v>7.1497654533497108E-3</c:v>
                </c:pt>
                <c:pt idx="5643">
                  <c:v>6.7274902975132684E-3</c:v>
                </c:pt>
                <c:pt idx="5644">
                  <c:v>6.303712902953125E-3</c:v>
                </c:pt>
                <c:pt idx="5645">
                  <c:v>5.8785307217259662E-3</c:v>
                </c:pt>
                <c:pt idx="5646">
                  <c:v>5.4520412326323131E-3</c:v>
                </c:pt>
                <c:pt idx="5647">
                  <c:v>5.0243419421524696E-3</c:v>
                </c:pt>
                <c:pt idx="5648">
                  <c:v>4.5955303616002172E-3</c:v>
                </c:pt>
                <c:pt idx="5649">
                  <c:v>4.1657040261837142E-3</c:v>
                </c:pt>
                <c:pt idx="5650">
                  <c:v>3.7349604751414139E-3</c:v>
                </c:pt>
                <c:pt idx="5651">
                  <c:v>3.3033972448343347E-3</c:v>
                </c:pt>
                <c:pt idx="5652">
                  <c:v>2.8711118816697493E-3</c:v>
                </c:pt>
                <c:pt idx="5653">
                  <c:v>2.4382019152525748E-3</c:v>
                </c:pt>
                <c:pt idx="5654">
                  <c:v>2.0047648689192673E-3</c:v>
                </c:pt>
                <c:pt idx="5655">
                  <c:v>1.5708982519967657E-3</c:v>
                </c:pt>
                <c:pt idx="5656">
                  <c:v>1.1366995563915556E-3</c:v>
                </c:pt>
                <c:pt idx="5657">
                  <c:v>7.0226624856164653E-4</c:v>
                </c:pt>
                <c:pt idx="5658">
                  <c:v>2.6769576844165832E-4</c:v>
                </c:pt>
                <c:pt idx="5659">
                  <c:v>-1.6691447136672554E-4</c:v>
                </c:pt>
                <c:pt idx="5660">
                  <c:v>-6.0146709661003926E-4</c:v>
                </c:pt>
                <c:pt idx="5661">
                  <c:v>-1.0358647680071074E-3</c:v>
                </c:pt>
                <c:pt idx="5662">
                  <c:v>-1.4700101890446297E-3</c:v>
                </c:pt>
                <c:pt idx="5663">
                  <c:v>-1.9038061093238803E-3</c:v>
                </c:pt>
                <c:pt idx="5664">
                  <c:v>-2.3371553284081102E-3</c:v>
                </c:pt>
                <c:pt idx="5665">
                  <c:v>-2.76996069753516E-3</c:v>
                </c:pt>
                <c:pt idx="5666">
                  <c:v>-3.2021251237472209E-3</c:v>
                </c:pt>
                <c:pt idx="5667">
                  <c:v>-3.6335515801322513E-3</c:v>
                </c:pt>
                <c:pt idx="5668">
                  <c:v>-4.0641430979996866E-3</c:v>
                </c:pt>
                <c:pt idx="5669">
                  <c:v>-4.4938027782546247E-3</c:v>
                </c:pt>
                <c:pt idx="5670">
                  <c:v>-4.9224337982914316E-3</c:v>
                </c:pt>
                <c:pt idx="5671">
                  <c:v>-5.349939412105334E-3</c:v>
                </c:pt>
                <c:pt idx="5672">
                  <c:v>-5.7762229457712887E-3</c:v>
                </c:pt>
                <c:pt idx="5673">
                  <c:v>-6.2011878209553596E-3</c:v>
                </c:pt>
                <c:pt idx="5674">
                  <c:v>-6.6247375384155651E-3</c:v>
                </c:pt>
                <c:pt idx="5675">
                  <c:v>-7.0467757028682253E-3</c:v>
                </c:pt>
                <c:pt idx="5676">
                  <c:v>-7.4672060099864957E-3</c:v>
                </c:pt>
                <c:pt idx="5677">
                  <c:v>-7.8859322575736308E-3</c:v>
                </c:pt>
                <c:pt idx="5678">
                  <c:v>-8.3028583552095751E-3</c:v>
                </c:pt>
                <c:pt idx="5679">
                  <c:v>-8.7178883203849148E-3</c:v>
                </c:pt>
                <c:pt idx="5680">
                  <c:v>-9.1309262960050167E-3</c:v>
                </c:pt>
                <c:pt idx="5681">
                  <c:v>-9.5418765394941641E-3</c:v>
                </c:pt>
                <c:pt idx="5682">
                  <c:v>-9.9506434409389367E-3</c:v>
                </c:pt>
                <c:pt idx="5683">
                  <c:v>-1.0357131523364494E-2</c:v>
                </c:pt>
                <c:pt idx="5684">
                  <c:v>-1.0761245457064028E-2</c:v>
                </c:pt>
                <c:pt idx="5685">
                  <c:v>-1.1162890048417118E-2</c:v>
                </c:pt>
                <c:pt idx="5686">
                  <c:v>-1.1561970262638938E-2</c:v>
                </c:pt>
                <c:pt idx="5687">
                  <c:v>-1.1958391222839558E-2</c:v>
                </c:pt>
                <c:pt idx="5688">
                  <c:v>-1.2352058221135234E-2</c:v>
                </c:pt>
                <c:pt idx="5689">
                  <c:v>-1.2742876719540518E-2</c:v>
                </c:pt>
                <c:pt idx="5690">
                  <c:v>-1.3130752368578077E-2</c:v>
                </c:pt>
                <c:pt idx="5691">
                  <c:v>-1.3515591001213726E-2</c:v>
                </c:pt>
                <c:pt idx="5692">
                  <c:v>-1.389729864628652E-2</c:v>
                </c:pt>
                <c:pt idx="5693">
                  <c:v>-1.4275781547584713E-2</c:v>
                </c:pt>
                <c:pt idx="5694">
                  <c:v>-1.4650946152404951E-2</c:v>
                </c:pt>
                <c:pt idx="5695">
                  <c:v>-1.5022699139624814E-2</c:v>
                </c:pt>
                <c:pt idx="5696">
                  <c:v>-1.5390947425084376E-2</c:v>
                </c:pt>
                <c:pt idx="5697">
                  <c:v>-1.5755598148112001E-2</c:v>
                </c:pt>
                <c:pt idx="5698">
                  <c:v>-1.6116558722802692E-2</c:v>
                </c:pt>
                <c:pt idx="5699">
                  <c:v>-1.647373681648703E-2</c:v>
                </c:pt>
                <c:pt idx="5700">
                  <c:v>-1.6827040373689491E-2</c:v>
                </c:pt>
                <c:pt idx="5701">
                  <c:v>-1.7176377617849931E-2</c:v>
                </c:pt>
                <c:pt idx="5702">
                  <c:v>-1.7521657085955523E-2</c:v>
                </c:pt>
                <c:pt idx="5703">
                  <c:v>-1.7862787609195265E-2</c:v>
                </c:pt>
                <c:pt idx="5704">
                  <c:v>-1.8199678353912015E-2</c:v>
                </c:pt>
                <c:pt idx="5705">
                  <c:v>-1.8532238809911245E-2</c:v>
                </c:pt>
                <c:pt idx="5706">
                  <c:v>-1.8860378821627465E-2</c:v>
                </c:pt>
                <c:pt idx="5707">
                  <c:v>-1.9184008610284822E-2</c:v>
                </c:pt>
                <c:pt idx="5708">
                  <c:v>-1.950303875289084E-2</c:v>
                </c:pt>
                <c:pt idx="5709">
                  <c:v>-1.9817380234949493E-2</c:v>
                </c:pt>
                <c:pt idx="5710">
                  <c:v>-2.012694444230323E-2</c:v>
                </c:pt>
                <c:pt idx="5711">
                  <c:v>-2.0431643195686536E-2</c:v>
                </c:pt>
                <c:pt idx="5712">
                  <c:v>-2.0731388754062167E-2</c:v>
                </c:pt>
                <c:pt idx="5713">
                  <c:v>-2.1026093823533931E-2</c:v>
                </c:pt>
                <c:pt idx="5714">
                  <c:v>-2.1315671603815475E-2</c:v>
                </c:pt>
                <c:pt idx="5715">
                  <c:v>-2.1600035773668088E-2</c:v>
                </c:pt>
                <c:pt idx="5716">
                  <c:v>-2.1879100550405005E-2</c:v>
                </c:pt>
                <c:pt idx="5717">
                  <c:v>-2.215278065134493E-2</c:v>
                </c:pt>
                <c:pt idx="5718">
                  <c:v>-2.2420991372927201E-2</c:v>
                </c:pt>
                <c:pt idx="5719">
                  <c:v>-2.2683648565460443E-2</c:v>
                </c:pt>
                <c:pt idx="5720">
                  <c:v>-2.2940668700338004E-2</c:v>
                </c:pt>
                <c:pt idx="5721">
                  <c:v>-2.3191968848896415E-2</c:v>
                </c:pt>
                <c:pt idx="5722">
                  <c:v>-2.3437466716843436E-2</c:v>
                </c:pt>
                <c:pt idx="5723">
                  <c:v>-2.3677080686066495E-2</c:v>
                </c:pt>
                <c:pt idx="5724">
                  <c:v>-2.3910729816578991E-2</c:v>
                </c:pt>
                <c:pt idx="5725">
                  <c:v>-2.4138333879237282E-2</c:v>
                </c:pt>
                <c:pt idx="5726">
                  <c:v>-2.4359813395448494E-2</c:v>
                </c:pt>
                <c:pt idx="5727">
                  <c:v>-2.4575089627920065E-2</c:v>
                </c:pt>
                <c:pt idx="5728">
                  <c:v>-2.478408463255094E-2</c:v>
                </c:pt>
                <c:pt idx="5729">
                  <c:v>-2.4986721300104559E-2</c:v>
                </c:pt>
                <c:pt idx="5730">
                  <c:v>-2.5182923323118715E-2</c:v>
                </c:pt>
                <c:pt idx="5731">
                  <c:v>-2.5372615337726168E-2</c:v>
                </c:pt>
                <c:pt idx="5732">
                  <c:v>-2.5555722796402686E-2</c:v>
                </c:pt>
                <c:pt idx="5733">
                  <c:v>-2.573217212598114E-2</c:v>
                </c:pt>
                <c:pt idx="5734">
                  <c:v>-2.5901890710781708E-2</c:v>
                </c:pt>
                <c:pt idx="5735">
                  <c:v>-2.6064806947737992E-2</c:v>
                </c:pt>
                <c:pt idx="5736">
                  <c:v>-2.622085023212652E-2</c:v>
                </c:pt>
                <c:pt idx="5737">
                  <c:v>-2.6369951008561758E-2</c:v>
                </c:pt>
                <c:pt idx="5738">
                  <c:v>-2.6512040820909685E-2</c:v>
                </c:pt>
                <c:pt idx="5739">
                  <c:v>-2.6647052369789901E-2</c:v>
                </c:pt>
                <c:pt idx="5740">
                  <c:v>-2.677491949913121E-2</c:v>
                </c:pt>
                <c:pt idx="5741">
                  <c:v>-2.6895577168349158E-2</c:v>
                </c:pt>
                <c:pt idx="5742">
                  <c:v>-2.7008961727178593E-2</c:v>
                </c:pt>
                <c:pt idx="5743">
                  <c:v>-2.7115010654577935E-2</c:v>
                </c:pt>
                <c:pt idx="5744">
                  <c:v>-2.7213662780718895E-2</c:v>
                </c:pt>
                <c:pt idx="5745">
                  <c:v>-2.7304858319240687E-2</c:v>
                </c:pt>
                <c:pt idx="5746">
                  <c:v>-2.738853880484534E-2</c:v>
                </c:pt>
                <c:pt idx="5747">
                  <c:v>-2.7464647235998011E-2</c:v>
                </c:pt>
                <c:pt idx="5748">
                  <c:v>-2.75331280534582E-2</c:v>
                </c:pt>
                <c:pt idx="5749">
                  <c:v>-2.7593927213578846E-2</c:v>
                </c:pt>
                <c:pt idx="5750">
                  <c:v>-2.764699219905228E-2</c:v>
                </c:pt>
                <c:pt idx="5751">
                  <c:v>-2.7692272112316525E-2</c:v>
                </c:pt>
                <c:pt idx="5752">
                  <c:v>-2.7729717668442233E-2</c:v>
                </c:pt>
                <c:pt idx="5753">
                  <c:v>-2.7759281232308759E-2</c:v>
                </c:pt>
                <c:pt idx="5754">
                  <c:v>-2.778091692919276E-2</c:v>
                </c:pt>
                <c:pt idx="5755">
                  <c:v>-2.7794580616649498E-2</c:v>
                </c:pt>
                <c:pt idx="5756">
                  <c:v>-2.7800229968287713E-2</c:v>
                </c:pt>
                <c:pt idx="5757">
                  <c:v>-2.779782450169159E-2</c:v>
                </c:pt>
                <c:pt idx="5758">
                  <c:v>-2.7787325671996287E-2</c:v>
                </c:pt>
                <c:pt idx="5759">
                  <c:v>-2.7768696806785599E-2</c:v>
                </c:pt>
                <c:pt idx="5760">
                  <c:v>-2.7741903305841597E-2</c:v>
                </c:pt>
                <c:pt idx="5761">
                  <c:v>-2.7706912527279512E-2</c:v>
                </c:pt>
                <c:pt idx="5762">
                  <c:v>-2.7663693979511492E-2</c:v>
                </c:pt>
                <c:pt idx="5763">
                  <c:v>-2.7612219251477544E-2</c:v>
                </c:pt>
                <c:pt idx="5764">
                  <c:v>-2.7552462162503576E-2</c:v>
                </c:pt>
                <c:pt idx="5765">
                  <c:v>-2.7484398722982951E-2</c:v>
                </c:pt>
                <c:pt idx="5766">
                  <c:v>-2.7408007268131872E-2</c:v>
                </c:pt>
                <c:pt idx="5767">
                  <c:v>-2.7323268405383738E-2</c:v>
                </c:pt>
                <c:pt idx="5768">
                  <c:v>-2.7230165159224676E-2</c:v>
                </c:pt>
                <c:pt idx="5769">
                  <c:v>-2.7128682967601157E-2</c:v>
                </c:pt>
                <c:pt idx="5770">
                  <c:v>-2.7018809730931004E-2</c:v>
                </c:pt>
                <c:pt idx="5771">
                  <c:v>-2.6900535894162844E-2</c:v>
                </c:pt>
                <c:pt idx="5772">
                  <c:v>-2.6773854448498315E-2</c:v>
                </c:pt>
                <c:pt idx="5773">
                  <c:v>-2.663876102295339E-2</c:v>
                </c:pt>
                <c:pt idx="5774">
                  <c:v>-2.649525391271676E-2</c:v>
                </c:pt>
                <c:pt idx="5775">
                  <c:v>-2.6343334117369773E-2</c:v>
                </c:pt>
                <c:pt idx="5776">
                  <c:v>-2.6183005453949689E-2</c:v>
                </c:pt>
                <c:pt idx="5777">
                  <c:v>-2.6014274507083247E-2</c:v>
                </c:pt>
                <c:pt idx="5778">
                  <c:v>-2.5837150703197784E-2</c:v>
                </c:pt>
                <c:pt idx="5779">
                  <c:v>-2.5651646413048696E-2</c:v>
                </c:pt>
                <c:pt idx="5780">
                  <c:v>-2.5457776959273749E-2</c:v>
                </c:pt>
                <c:pt idx="5781">
                  <c:v>-2.525556065044347E-2</c:v>
                </c:pt>
                <c:pt idx="5782">
                  <c:v>-2.5045018838686969E-2</c:v>
                </c:pt>
                <c:pt idx="5783">
                  <c:v>-2.4826175974797724E-2</c:v>
                </c:pt>
                <c:pt idx="5784">
                  <c:v>-2.459905963137907E-2</c:v>
                </c:pt>
                <c:pt idx="5785">
                  <c:v>-2.436370054825452E-2</c:v>
                </c:pt>
                <c:pt idx="5786">
                  <c:v>-2.4120132695917007E-2</c:v>
                </c:pt>
                <c:pt idx="5787">
                  <c:v>-2.3868393290400965E-2</c:v>
                </c:pt>
                <c:pt idx="5788">
                  <c:v>-2.3608522835912644E-2</c:v>
                </c:pt>
                <c:pt idx="5789">
                  <c:v>-2.3340565167533571E-2</c:v>
                </c:pt>
                <c:pt idx="5790">
                  <c:v>-2.3064567490384033E-2</c:v>
                </c:pt>
                <c:pt idx="5791">
                  <c:v>-2.2780580413529389E-2</c:v>
                </c:pt>
                <c:pt idx="5792">
                  <c:v>-2.24886579791116E-2</c:v>
                </c:pt>
                <c:pt idx="5793">
                  <c:v>-2.2188857682692083E-2</c:v>
                </c:pt>
                <c:pt idx="5794">
                  <c:v>-2.1881240535168926E-2</c:v>
                </c:pt>
                <c:pt idx="5795">
                  <c:v>-2.1565871051088561E-2</c:v>
                </c:pt>
                <c:pt idx="5796">
                  <c:v>-2.1242817302807096E-2</c:v>
                </c:pt>
                <c:pt idx="5797">
                  <c:v>-2.0912150949190227E-2</c:v>
                </c:pt>
                <c:pt idx="5798">
                  <c:v>-2.0573947219082761E-2</c:v>
                </c:pt>
                <c:pt idx="5799">
                  <c:v>-2.0228284973967878E-2</c:v>
                </c:pt>
                <c:pt idx="5800">
                  <c:v>-1.9875246702536133E-2</c:v>
                </c:pt>
                <c:pt idx="5801">
                  <c:v>-1.9514918542963507E-2</c:v>
                </c:pt>
                <c:pt idx="5802">
                  <c:v>-1.914739029097098E-2</c:v>
                </c:pt>
                <c:pt idx="5803">
                  <c:v>-1.8772755414413124E-2</c:v>
                </c:pt>
                <c:pt idx="5804">
                  <c:v>-1.8391111067104681E-2</c:v>
                </c:pt>
                <c:pt idx="5805">
                  <c:v>-1.8002558072452959E-2</c:v>
                </c:pt>
                <c:pt idx="5806">
                  <c:v>-1.7607200950241101E-2</c:v>
                </c:pt>
                <c:pt idx="5807">
                  <c:v>-1.7205147899699069E-2</c:v>
                </c:pt>
                <c:pt idx="5808">
                  <c:v>-1.6796510798596582E-2</c:v>
                </c:pt>
                <c:pt idx="5809">
                  <c:v>-1.6381405204633742E-2</c:v>
                </c:pt>
                <c:pt idx="5810">
                  <c:v>-1.5959950343949439E-2</c:v>
                </c:pt>
                <c:pt idx="5811">
                  <c:v>-1.5532269082548506E-2</c:v>
                </c:pt>
                <c:pt idx="5812">
                  <c:v>-1.5098487928926114E-2</c:v>
                </c:pt>
                <c:pt idx="5813">
                  <c:v>-1.4658737013589614E-2</c:v>
                </c:pt>
                <c:pt idx="5814">
                  <c:v>-1.4213150047517836E-2</c:v>
                </c:pt>
                <c:pt idx="5815">
                  <c:v>-1.3761864318791672E-2</c:v>
                </c:pt>
                <c:pt idx="5816">
                  <c:v>-1.3305020658130187E-2</c:v>
                </c:pt>
                <c:pt idx="5817">
                  <c:v>-1.284276338975018E-2</c:v>
                </c:pt>
                <c:pt idx="5818">
                  <c:v>-1.2375240312099221E-2</c:v>
                </c:pt>
                <c:pt idx="5819">
                  <c:v>-1.1902602659882218E-2</c:v>
                </c:pt>
                <c:pt idx="5820">
                  <c:v>-1.1425005047513048E-2</c:v>
                </c:pt>
                <c:pt idx="5821">
                  <c:v>-1.0942605422992515E-2</c:v>
                </c:pt>
                <c:pt idx="5822">
                  <c:v>-1.0455565036813434E-2</c:v>
                </c:pt>
                <c:pt idx="5823">
                  <c:v>-9.9640483632740286E-3</c:v>
                </c:pt>
                <c:pt idx="5824">
                  <c:v>-9.468223055855372E-3</c:v>
                </c:pt>
                <c:pt idx="5825">
                  <c:v>-8.9682598854203509E-3</c:v>
                </c:pt>
                <c:pt idx="5826">
                  <c:v>-8.464332672277558E-3</c:v>
                </c:pt>
                <c:pt idx="5827">
                  <c:v>-7.9566182211987819E-3</c:v>
                </c:pt>
                <c:pt idx="5828">
                  <c:v>-7.4452962465320245E-3</c:v>
                </c:pt>
                <c:pt idx="5829">
                  <c:v>-6.9305492932791894E-3</c:v>
                </c:pt>
                <c:pt idx="5830">
                  <c:v>-6.4125626730411221E-3</c:v>
                </c:pt>
                <c:pt idx="5831">
                  <c:v>-5.8915243666371265E-3</c:v>
                </c:pt>
                <c:pt idx="5832">
                  <c:v>-5.3676249372517455E-3</c:v>
                </c:pt>
                <c:pt idx="5833">
                  <c:v>-4.8410574601075607E-3</c:v>
                </c:pt>
                <c:pt idx="5834">
                  <c:v>-4.3120174114069029E-3</c:v>
                </c:pt>
                <c:pt idx="5835">
                  <c:v>-3.7807025851729161E-3</c:v>
                </c:pt>
                <c:pt idx="5836">
                  <c:v>-3.247312980311284E-3</c:v>
                </c:pt>
                <c:pt idx="5837">
                  <c:v>-2.7120507229001123E-3</c:v>
                </c:pt>
                <c:pt idx="5838">
                  <c:v>-2.1751199441218095E-3</c:v>
                </c:pt>
                <c:pt idx="5839">
                  <c:v>-1.6367266738503813E-3</c:v>
                </c:pt>
                <c:pt idx="5840">
                  <c:v>-1.0970787404269509E-3</c:v>
                </c:pt>
                <c:pt idx="5841">
                  <c:v>-5.5638565199070248E-4</c:v>
                </c:pt>
                <c:pt idx="5842">
                  <c:v>-1.4858483984924878E-5</c:v>
                </c:pt>
                <c:pt idx="5843">
                  <c:v>1.0950953730286987E-7</c:v>
                </c:pt>
                <c:pt idx="5844">
                  <c:v>1.0950953730286987E-7</c:v>
                </c:pt>
                <c:pt idx="5845">
                  <c:v>1.0950953730286987E-7</c:v>
                </c:pt>
                <c:pt idx="5846">
                  <c:v>1.0950953730286987E-7</c:v>
                </c:pt>
                <c:pt idx="5847">
                  <c:v>1.0950953730286987E-7</c:v>
                </c:pt>
                <c:pt idx="5848">
                  <c:v>1.0950953730286987E-7</c:v>
                </c:pt>
                <c:pt idx="5849">
                  <c:v>1.0950953730286987E-7</c:v>
                </c:pt>
                <c:pt idx="5850">
                  <c:v>1.0950953730286987E-7</c:v>
                </c:pt>
                <c:pt idx="5851">
                  <c:v>1.0950953730286987E-7</c:v>
                </c:pt>
                <c:pt idx="5852">
                  <c:v>1.0950953730286987E-7</c:v>
                </c:pt>
                <c:pt idx="5853">
                  <c:v>1.0950953730286987E-7</c:v>
                </c:pt>
                <c:pt idx="5854">
                  <c:v>1.0950953730286987E-7</c:v>
                </c:pt>
                <c:pt idx="5855">
                  <c:v>1.0950953730286987E-7</c:v>
                </c:pt>
                <c:pt idx="5856">
                  <c:v>1.0950953730286987E-7</c:v>
                </c:pt>
                <c:pt idx="5857">
                  <c:v>1.0950953730286987E-7</c:v>
                </c:pt>
                <c:pt idx="5858">
                  <c:v>1.0950953730286987E-7</c:v>
                </c:pt>
                <c:pt idx="5859">
                  <c:v>1.0950953730286987E-7</c:v>
                </c:pt>
                <c:pt idx="5860">
                  <c:v>1.0950953730286987E-7</c:v>
                </c:pt>
                <c:pt idx="5861">
                  <c:v>1.0950953730286987E-7</c:v>
                </c:pt>
                <c:pt idx="5862">
                  <c:v>1.0950953730286987E-7</c:v>
                </c:pt>
                <c:pt idx="5863">
                  <c:v>1.0950953730286987E-7</c:v>
                </c:pt>
                <c:pt idx="5864">
                  <c:v>1.0950953730286987E-7</c:v>
                </c:pt>
                <c:pt idx="5865">
                  <c:v>1.0950953730286987E-7</c:v>
                </c:pt>
                <c:pt idx="5866">
                  <c:v>1.0950953730286987E-7</c:v>
                </c:pt>
                <c:pt idx="5867">
                  <c:v>1.0950953730286987E-7</c:v>
                </c:pt>
                <c:pt idx="5868">
                  <c:v>1.0950953730286987E-7</c:v>
                </c:pt>
                <c:pt idx="5869">
                  <c:v>1.0950953730286987E-7</c:v>
                </c:pt>
                <c:pt idx="5870">
                  <c:v>1.0950953730286987E-7</c:v>
                </c:pt>
                <c:pt idx="5871">
                  <c:v>1.0950953730286987E-7</c:v>
                </c:pt>
                <c:pt idx="5872">
                  <c:v>1.0950953730286987E-7</c:v>
                </c:pt>
                <c:pt idx="5873">
                  <c:v>1.0950953730286987E-7</c:v>
                </c:pt>
                <c:pt idx="5874">
                  <c:v>1.0950953730286987E-7</c:v>
                </c:pt>
                <c:pt idx="5875">
                  <c:v>1.0950953730286987E-7</c:v>
                </c:pt>
                <c:pt idx="5876">
                  <c:v>1.0950953730286987E-7</c:v>
                </c:pt>
                <c:pt idx="5877">
                  <c:v>1.0950953730286987E-7</c:v>
                </c:pt>
                <c:pt idx="5878">
                  <c:v>1.0950953730286987E-7</c:v>
                </c:pt>
                <c:pt idx="5879">
                  <c:v>1.0950953730286987E-7</c:v>
                </c:pt>
                <c:pt idx="5880">
                  <c:v>1.0950953730286987E-7</c:v>
                </c:pt>
                <c:pt idx="5881">
                  <c:v>1.0950953730286987E-7</c:v>
                </c:pt>
                <c:pt idx="5882">
                  <c:v>1.0950953730286987E-7</c:v>
                </c:pt>
                <c:pt idx="5883">
                  <c:v>1.0950953730286987E-7</c:v>
                </c:pt>
                <c:pt idx="5884">
                  <c:v>1.0950953730286987E-7</c:v>
                </c:pt>
                <c:pt idx="5885">
                  <c:v>1.0950953730286987E-7</c:v>
                </c:pt>
                <c:pt idx="5886">
                  <c:v>1.0950953730286987E-7</c:v>
                </c:pt>
                <c:pt idx="5887">
                  <c:v>1.0950953730286987E-7</c:v>
                </c:pt>
                <c:pt idx="5888">
                  <c:v>1.0950953730286987E-7</c:v>
                </c:pt>
                <c:pt idx="5889">
                  <c:v>1.0950953730286987E-7</c:v>
                </c:pt>
                <c:pt idx="5890">
                  <c:v>1.0950953730286987E-7</c:v>
                </c:pt>
                <c:pt idx="5891">
                  <c:v>1.0950953730286987E-7</c:v>
                </c:pt>
                <c:pt idx="5892">
                  <c:v>1.0950953730286987E-7</c:v>
                </c:pt>
                <c:pt idx="5893">
                  <c:v>1.0950953730286987E-7</c:v>
                </c:pt>
                <c:pt idx="5894">
                  <c:v>1.0950953730286987E-7</c:v>
                </c:pt>
                <c:pt idx="5895">
                  <c:v>1.0950953730286987E-7</c:v>
                </c:pt>
                <c:pt idx="5896">
                  <c:v>1.0950953730286987E-7</c:v>
                </c:pt>
                <c:pt idx="5897">
                  <c:v>1.0950953730286987E-7</c:v>
                </c:pt>
                <c:pt idx="5898">
                  <c:v>1.0950953730286987E-7</c:v>
                </c:pt>
                <c:pt idx="5899">
                  <c:v>1.0950953730286987E-7</c:v>
                </c:pt>
                <c:pt idx="5900">
                  <c:v>1.0950953730286987E-7</c:v>
                </c:pt>
                <c:pt idx="5901">
                  <c:v>1.0950953730286987E-7</c:v>
                </c:pt>
                <c:pt idx="5902">
                  <c:v>1.0950953730286987E-7</c:v>
                </c:pt>
                <c:pt idx="5903">
                  <c:v>1.0950953730286987E-7</c:v>
                </c:pt>
                <c:pt idx="5904">
                  <c:v>1.0950953730286987E-7</c:v>
                </c:pt>
                <c:pt idx="5905">
                  <c:v>1.0950953730286987E-7</c:v>
                </c:pt>
                <c:pt idx="5906">
                  <c:v>1.0950953730286987E-7</c:v>
                </c:pt>
                <c:pt idx="5907">
                  <c:v>1.0950953730286987E-7</c:v>
                </c:pt>
                <c:pt idx="5908">
                  <c:v>1.0950953730286987E-7</c:v>
                </c:pt>
                <c:pt idx="5909">
                  <c:v>1.0950953730286987E-7</c:v>
                </c:pt>
                <c:pt idx="5910">
                  <c:v>1.0950953730286987E-7</c:v>
                </c:pt>
                <c:pt idx="5911">
                  <c:v>1.0950953730286987E-7</c:v>
                </c:pt>
                <c:pt idx="5912">
                  <c:v>1.0950953730286987E-7</c:v>
                </c:pt>
                <c:pt idx="5913">
                  <c:v>1.0950953730286987E-7</c:v>
                </c:pt>
                <c:pt idx="5914">
                  <c:v>1.0950953730286987E-7</c:v>
                </c:pt>
                <c:pt idx="5915">
                  <c:v>1.0950953730286987E-7</c:v>
                </c:pt>
                <c:pt idx="5916">
                  <c:v>1.0950953730286987E-7</c:v>
                </c:pt>
                <c:pt idx="5917">
                  <c:v>1.0950953730286987E-7</c:v>
                </c:pt>
                <c:pt idx="5918">
                  <c:v>1.0950953730286987E-7</c:v>
                </c:pt>
                <c:pt idx="5919">
                  <c:v>1.0950953730286987E-7</c:v>
                </c:pt>
                <c:pt idx="5920">
                  <c:v>1.0950953730286987E-7</c:v>
                </c:pt>
                <c:pt idx="5921">
                  <c:v>1.0950953730286987E-7</c:v>
                </c:pt>
                <c:pt idx="5922">
                  <c:v>1.0950953730286987E-7</c:v>
                </c:pt>
                <c:pt idx="5923">
                  <c:v>1.0950953730286987E-7</c:v>
                </c:pt>
                <c:pt idx="5924">
                  <c:v>1.0950953730286987E-7</c:v>
                </c:pt>
                <c:pt idx="5925">
                  <c:v>1.0950953730286987E-7</c:v>
                </c:pt>
                <c:pt idx="5926">
                  <c:v>1.0950953730286987E-7</c:v>
                </c:pt>
                <c:pt idx="5927">
                  <c:v>1.0950953730286987E-7</c:v>
                </c:pt>
                <c:pt idx="5928">
                  <c:v>1.0950953730286987E-7</c:v>
                </c:pt>
                <c:pt idx="5929">
                  <c:v>1.0950953730286987E-7</c:v>
                </c:pt>
                <c:pt idx="5930">
                  <c:v>1.0950953730286987E-7</c:v>
                </c:pt>
                <c:pt idx="5931">
                  <c:v>1.0950953730286987E-7</c:v>
                </c:pt>
                <c:pt idx="5932">
                  <c:v>1.0950953730286987E-7</c:v>
                </c:pt>
                <c:pt idx="5933">
                  <c:v>1.0950953730286987E-7</c:v>
                </c:pt>
                <c:pt idx="5934">
                  <c:v>1.0950953730286987E-7</c:v>
                </c:pt>
                <c:pt idx="5935">
                  <c:v>1.0950953730286987E-7</c:v>
                </c:pt>
                <c:pt idx="5936">
                  <c:v>1.0950953730286987E-7</c:v>
                </c:pt>
                <c:pt idx="5937">
                  <c:v>1.0950953730286987E-7</c:v>
                </c:pt>
                <c:pt idx="5938">
                  <c:v>1.0950953730286987E-7</c:v>
                </c:pt>
                <c:pt idx="5939">
                  <c:v>1.0950953730286987E-7</c:v>
                </c:pt>
                <c:pt idx="5940">
                  <c:v>1.0950953730286987E-7</c:v>
                </c:pt>
                <c:pt idx="5941">
                  <c:v>1.0950953730286987E-7</c:v>
                </c:pt>
                <c:pt idx="5942">
                  <c:v>1.0950953730286987E-7</c:v>
                </c:pt>
                <c:pt idx="5943">
                  <c:v>1.0950953730286987E-7</c:v>
                </c:pt>
                <c:pt idx="5944">
                  <c:v>1.0950953730286987E-7</c:v>
                </c:pt>
                <c:pt idx="5945">
                  <c:v>1.0950953730286987E-7</c:v>
                </c:pt>
                <c:pt idx="5946">
                  <c:v>1.0950953730286987E-7</c:v>
                </c:pt>
                <c:pt idx="5947">
                  <c:v>1.0950953730286987E-7</c:v>
                </c:pt>
                <c:pt idx="5948">
                  <c:v>1.0950953730286987E-7</c:v>
                </c:pt>
                <c:pt idx="5949">
                  <c:v>1.0950953730286987E-7</c:v>
                </c:pt>
                <c:pt idx="5950">
                  <c:v>1.0950953730286987E-7</c:v>
                </c:pt>
                <c:pt idx="5951">
                  <c:v>1.0950953730286987E-7</c:v>
                </c:pt>
                <c:pt idx="5952">
                  <c:v>1.0950953730286987E-7</c:v>
                </c:pt>
                <c:pt idx="5953">
                  <c:v>1.0950953730286987E-7</c:v>
                </c:pt>
                <c:pt idx="5954">
                  <c:v>1.0950953730286987E-7</c:v>
                </c:pt>
                <c:pt idx="5955">
                  <c:v>1.0950953730286987E-7</c:v>
                </c:pt>
                <c:pt idx="5956">
                  <c:v>1.0950953730286987E-7</c:v>
                </c:pt>
                <c:pt idx="5957">
                  <c:v>1.0950953730286987E-7</c:v>
                </c:pt>
                <c:pt idx="5958">
                  <c:v>1.0950953730286987E-7</c:v>
                </c:pt>
                <c:pt idx="5959">
                  <c:v>1.0950953730286987E-7</c:v>
                </c:pt>
                <c:pt idx="5960">
                  <c:v>1.0950953730286987E-7</c:v>
                </c:pt>
                <c:pt idx="5961">
                  <c:v>1.0950953730286987E-7</c:v>
                </c:pt>
                <c:pt idx="5962">
                  <c:v>1.0950953730286987E-7</c:v>
                </c:pt>
                <c:pt idx="5963">
                  <c:v>1.0950953730286987E-7</c:v>
                </c:pt>
                <c:pt idx="5964">
                  <c:v>1.0950953730286987E-7</c:v>
                </c:pt>
                <c:pt idx="5965">
                  <c:v>1.0950953730286987E-7</c:v>
                </c:pt>
                <c:pt idx="5966">
                  <c:v>1.0950953730286987E-7</c:v>
                </c:pt>
                <c:pt idx="5967">
                  <c:v>1.0950953730286987E-7</c:v>
                </c:pt>
                <c:pt idx="5968">
                  <c:v>1.0950953730286987E-7</c:v>
                </c:pt>
                <c:pt idx="5969">
                  <c:v>1.0950953730286987E-7</c:v>
                </c:pt>
                <c:pt idx="5970">
                  <c:v>1.0950953730286987E-7</c:v>
                </c:pt>
                <c:pt idx="5971">
                  <c:v>1.0950953730286987E-7</c:v>
                </c:pt>
                <c:pt idx="5972">
                  <c:v>1.0950953730286987E-7</c:v>
                </c:pt>
                <c:pt idx="5973">
                  <c:v>1.0950953730286987E-7</c:v>
                </c:pt>
                <c:pt idx="5974">
                  <c:v>1.0950953730286987E-7</c:v>
                </c:pt>
                <c:pt idx="5975">
                  <c:v>1.0950953730286987E-7</c:v>
                </c:pt>
                <c:pt idx="5976">
                  <c:v>1.0950953730286987E-7</c:v>
                </c:pt>
                <c:pt idx="5977">
                  <c:v>1.0950953730286987E-7</c:v>
                </c:pt>
                <c:pt idx="5978">
                  <c:v>1.0950953730286987E-7</c:v>
                </c:pt>
                <c:pt idx="5979">
                  <c:v>1.0950953730286987E-7</c:v>
                </c:pt>
                <c:pt idx="5980">
                  <c:v>1.0950953730286987E-7</c:v>
                </c:pt>
                <c:pt idx="5981">
                  <c:v>1.0950953730286987E-7</c:v>
                </c:pt>
                <c:pt idx="5982">
                  <c:v>1.0950953730286987E-7</c:v>
                </c:pt>
                <c:pt idx="5983">
                  <c:v>1.0950953730286987E-7</c:v>
                </c:pt>
                <c:pt idx="5984">
                  <c:v>1.0950953730286987E-7</c:v>
                </c:pt>
                <c:pt idx="5985">
                  <c:v>1.0950953730286987E-7</c:v>
                </c:pt>
                <c:pt idx="5986">
                  <c:v>1.0950953730286987E-7</c:v>
                </c:pt>
                <c:pt idx="5987">
                  <c:v>1.0950953730286987E-7</c:v>
                </c:pt>
                <c:pt idx="5988">
                  <c:v>1.0950953730286987E-7</c:v>
                </c:pt>
                <c:pt idx="5989">
                  <c:v>1.0950953730286987E-7</c:v>
                </c:pt>
                <c:pt idx="5990">
                  <c:v>1.0950953730286987E-7</c:v>
                </c:pt>
                <c:pt idx="5991">
                  <c:v>1.0950953730286987E-7</c:v>
                </c:pt>
                <c:pt idx="5992">
                  <c:v>1.0950953730286987E-7</c:v>
                </c:pt>
                <c:pt idx="5993">
                  <c:v>1.0950953730286987E-7</c:v>
                </c:pt>
                <c:pt idx="5994">
                  <c:v>1.0950953730286987E-7</c:v>
                </c:pt>
                <c:pt idx="5995">
                  <c:v>1.0950953730286987E-7</c:v>
                </c:pt>
                <c:pt idx="5996">
                  <c:v>1.0950953730286987E-7</c:v>
                </c:pt>
                <c:pt idx="5997">
                  <c:v>1.0950953730286987E-7</c:v>
                </c:pt>
                <c:pt idx="5998">
                  <c:v>1.0950953730286987E-7</c:v>
                </c:pt>
                <c:pt idx="5999">
                  <c:v>1.0950953730286987E-7</c:v>
                </c:pt>
                <c:pt idx="6000">
                  <c:v>1.0950953730286987E-7</c:v>
                </c:pt>
                <c:pt idx="6001">
                  <c:v>1.0950953730286987E-7</c:v>
                </c:pt>
                <c:pt idx="6002">
                  <c:v>1.0950953730286987E-7</c:v>
                </c:pt>
                <c:pt idx="6003">
                  <c:v>1.0950953730286987E-7</c:v>
                </c:pt>
                <c:pt idx="6004">
                  <c:v>1.0950953730286987E-7</c:v>
                </c:pt>
                <c:pt idx="6005">
                  <c:v>1.0950953730286987E-7</c:v>
                </c:pt>
                <c:pt idx="6006">
                  <c:v>1.0950953730286987E-7</c:v>
                </c:pt>
                <c:pt idx="6007">
                  <c:v>1.0950953730286987E-7</c:v>
                </c:pt>
                <c:pt idx="6008">
                  <c:v>1.0950953730286987E-7</c:v>
                </c:pt>
                <c:pt idx="6009">
                  <c:v>1.0950953730286987E-7</c:v>
                </c:pt>
                <c:pt idx="6010">
                  <c:v>1.0950953730286987E-7</c:v>
                </c:pt>
                <c:pt idx="6011">
                  <c:v>1.0950953730286987E-7</c:v>
                </c:pt>
                <c:pt idx="6012">
                  <c:v>1.0950953730286987E-7</c:v>
                </c:pt>
                <c:pt idx="6013">
                  <c:v>1.0950953730286987E-7</c:v>
                </c:pt>
                <c:pt idx="6014">
                  <c:v>1.0950953730286987E-7</c:v>
                </c:pt>
                <c:pt idx="6015">
                  <c:v>1.0950953730286987E-7</c:v>
                </c:pt>
                <c:pt idx="6016">
                  <c:v>1.0950953730286987E-7</c:v>
                </c:pt>
                <c:pt idx="6017">
                  <c:v>1.0950953730286987E-7</c:v>
                </c:pt>
                <c:pt idx="6018">
                  <c:v>1.0950953730286987E-7</c:v>
                </c:pt>
                <c:pt idx="6019">
                  <c:v>1.0950953730286987E-7</c:v>
                </c:pt>
                <c:pt idx="6020">
                  <c:v>1.0950953730286987E-7</c:v>
                </c:pt>
                <c:pt idx="6021">
                  <c:v>1.0950953730286987E-7</c:v>
                </c:pt>
                <c:pt idx="6022">
                  <c:v>1.0950953730286987E-7</c:v>
                </c:pt>
                <c:pt idx="6023">
                  <c:v>1.0950953730286987E-7</c:v>
                </c:pt>
                <c:pt idx="6024">
                  <c:v>1.0950953730286987E-7</c:v>
                </c:pt>
                <c:pt idx="6025">
                  <c:v>1.0950953730286987E-7</c:v>
                </c:pt>
                <c:pt idx="6026">
                  <c:v>1.0950953730286987E-7</c:v>
                </c:pt>
                <c:pt idx="6027">
                  <c:v>1.0950953730286987E-7</c:v>
                </c:pt>
                <c:pt idx="6028">
                  <c:v>1.0950953730286987E-7</c:v>
                </c:pt>
                <c:pt idx="6029">
                  <c:v>1.0950953730286987E-7</c:v>
                </c:pt>
                <c:pt idx="6030">
                  <c:v>1.0950953730286987E-7</c:v>
                </c:pt>
                <c:pt idx="6031">
                  <c:v>1.0950953730286987E-7</c:v>
                </c:pt>
                <c:pt idx="6032">
                  <c:v>1.0950953730286987E-7</c:v>
                </c:pt>
                <c:pt idx="6033">
                  <c:v>1.0950953730286987E-7</c:v>
                </c:pt>
                <c:pt idx="6034">
                  <c:v>1.0950953730286987E-7</c:v>
                </c:pt>
                <c:pt idx="6035">
                  <c:v>1.0950953730286987E-7</c:v>
                </c:pt>
                <c:pt idx="6036">
                  <c:v>1.0950953730286987E-7</c:v>
                </c:pt>
                <c:pt idx="6037">
                  <c:v>1.0950953730286987E-7</c:v>
                </c:pt>
                <c:pt idx="6038">
                  <c:v>1.0950953730286987E-7</c:v>
                </c:pt>
                <c:pt idx="6039">
                  <c:v>1.0950953730286987E-7</c:v>
                </c:pt>
                <c:pt idx="6040">
                  <c:v>1.0950953730286987E-7</c:v>
                </c:pt>
                <c:pt idx="6041">
                  <c:v>1.0950953730286987E-7</c:v>
                </c:pt>
                <c:pt idx="6042">
                  <c:v>1.0950953730286987E-7</c:v>
                </c:pt>
                <c:pt idx="6043">
                  <c:v>1.0950953730286987E-7</c:v>
                </c:pt>
                <c:pt idx="6044">
                  <c:v>1.0950953730286987E-7</c:v>
                </c:pt>
                <c:pt idx="6045">
                  <c:v>1.0950953730286987E-7</c:v>
                </c:pt>
                <c:pt idx="6046">
                  <c:v>1.0950953730286987E-7</c:v>
                </c:pt>
                <c:pt idx="6047">
                  <c:v>1.0950953730286987E-7</c:v>
                </c:pt>
                <c:pt idx="6048">
                  <c:v>1.0950953730286987E-7</c:v>
                </c:pt>
                <c:pt idx="6049">
                  <c:v>1.0950953730286987E-7</c:v>
                </c:pt>
                <c:pt idx="6050">
                  <c:v>1.0950953730286987E-7</c:v>
                </c:pt>
                <c:pt idx="6051">
                  <c:v>1.0950953730286987E-7</c:v>
                </c:pt>
                <c:pt idx="6052">
                  <c:v>1.0950953730286987E-7</c:v>
                </c:pt>
                <c:pt idx="6053">
                  <c:v>1.0950953730286987E-7</c:v>
                </c:pt>
                <c:pt idx="6054">
                  <c:v>1.0950953730286987E-7</c:v>
                </c:pt>
                <c:pt idx="6055">
                  <c:v>1.0950953730286987E-7</c:v>
                </c:pt>
                <c:pt idx="6056">
                  <c:v>1.0950953730286987E-7</c:v>
                </c:pt>
                <c:pt idx="6057">
                  <c:v>1.0950953730286987E-7</c:v>
                </c:pt>
                <c:pt idx="6058">
                  <c:v>1.0950953730286987E-7</c:v>
                </c:pt>
                <c:pt idx="6059">
                  <c:v>1.0950953730286987E-7</c:v>
                </c:pt>
                <c:pt idx="6060">
                  <c:v>1.0950953730286987E-7</c:v>
                </c:pt>
                <c:pt idx="6061">
                  <c:v>1.0950953730286987E-7</c:v>
                </c:pt>
                <c:pt idx="6062">
                  <c:v>1.0950953730286987E-7</c:v>
                </c:pt>
                <c:pt idx="6063">
                  <c:v>1.0950953730286987E-7</c:v>
                </c:pt>
                <c:pt idx="6064">
                  <c:v>1.0950953730286987E-7</c:v>
                </c:pt>
                <c:pt idx="6065">
                  <c:v>1.0950953730286987E-7</c:v>
                </c:pt>
                <c:pt idx="6066">
                  <c:v>1.0950953730286987E-7</c:v>
                </c:pt>
                <c:pt idx="6067">
                  <c:v>1.0950953730286987E-7</c:v>
                </c:pt>
                <c:pt idx="6068">
                  <c:v>1.0950953730286987E-7</c:v>
                </c:pt>
                <c:pt idx="6069">
                  <c:v>1.0950953730286987E-7</c:v>
                </c:pt>
                <c:pt idx="6070">
                  <c:v>1.0950953730286987E-7</c:v>
                </c:pt>
                <c:pt idx="6071">
                  <c:v>1.0950953730286987E-7</c:v>
                </c:pt>
                <c:pt idx="6072">
                  <c:v>1.0950953730286987E-7</c:v>
                </c:pt>
                <c:pt idx="6073">
                  <c:v>1.0950953730286987E-7</c:v>
                </c:pt>
                <c:pt idx="6074">
                  <c:v>1.0950953730286987E-7</c:v>
                </c:pt>
                <c:pt idx="6075">
                  <c:v>1.0950953730286987E-7</c:v>
                </c:pt>
                <c:pt idx="6076">
                  <c:v>1.0950953730286987E-7</c:v>
                </c:pt>
                <c:pt idx="6077">
                  <c:v>1.0950953730286987E-7</c:v>
                </c:pt>
                <c:pt idx="6078">
                  <c:v>1.0950953730286987E-7</c:v>
                </c:pt>
                <c:pt idx="6079">
                  <c:v>1.0950953730286987E-7</c:v>
                </c:pt>
                <c:pt idx="6080">
                  <c:v>1.0950953730286987E-7</c:v>
                </c:pt>
                <c:pt idx="6081">
                  <c:v>1.0950953730286987E-7</c:v>
                </c:pt>
                <c:pt idx="6082">
                  <c:v>1.0950953730286987E-7</c:v>
                </c:pt>
                <c:pt idx="6083">
                  <c:v>1.0950953730286987E-7</c:v>
                </c:pt>
                <c:pt idx="6084">
                  <c:v>1.0950953730286987E-7</c:v>
                </c:pt>
                <c:pt idx="6085">
                  <c:v>1.0950953730286987E-7</c:v>
                </c:pt>
                <c:pt idx="6086">
                  <c:v>1.0950953730286987E-7</c:v>
                </c:pt>
                <c:pt idx="6087">
                  <c:v>1.0950953730286987E-7</c:v>
                </c:pt>
                <c:pt idx="6088">
                  <c:v>1.0950953730286987E-7</c:v>
                </c:pt>
                <c:pt idx="6089">
                  <c:v>1.0950953730286987E-7</c:v>
                </c:pt>
                <c:pt idx="6090">
                  <c:v>1.0950953730286987E-7</c:v>
                </c:pt>
                <c:pt idx="6091">
                  <c:v>1.0950953730286987E-7</c:v>
                </c:pt>
                <c:pt idx="6092">
                  <c:v>1.0950953730286987E-7</c:v>
                </c:pt>
                <c:pt idx="6093">
                  <c:v>1.0950953730286987E-7</c:v>
                </c:pt>
                <c:pt idx="6094">
                  <c:v>1.0950953730286987E-7</c:v>
                </c:pt>
                <c:pt idx="6095">
                  <c:v>1.0950953730286987E-7</c:v>
                </c:pt>
                <c:pt idx="6096">
                  <c:v>1.0950953730286987E-7</c:v>
                </c:pt>
                <c:pt idx="6097">
                  <c:v>1.0950953730286987E-7</c:v>
                </c:pt>
                <c:pt idx="6098">
                  <c:v>1.0950953730286987E-7</c:v>
                </c:pt>
                <c:pt idx="6099">
                  <c:v>1.0950953730286987E-7</c:v>
                </c:pt>
                <c:pt idx="6100">
                  <c:v>1.0950953730286987E-7</c:v>
                </c:pt>
                <c:pt idx="6101">
                  <c:v>1.0950953730286987E-7</c:v>
                </c:pt>
                <c:pt idx="6102">
                  <c:v>1.0950953730286987E-7</c:v>
                </c:pt>
                <c:pt idx="6103">
                  <c:v>1.0950953730286987E-7</c:v>
                </c:pt>
                <c:pt idx="6104">
                  <c:v>1.0950953730286987E-7</c:v>
                </c:pt>
                <c:pt idx="6105">
                  <c:v>1.0950953730286987E-7</c:v>
                </c:pt>
                <c:pt idx="6106">
                  <c:v>1.0950953730286987E-7</c:v>
                </c:pt>
                <c:pt idx="6107">
                  <c:v>1.0950953730286987E-7</c:v>
                </c:pt>
                <c:pt idx="6108">
                  <c:v>1.0950953730286987E-7</c:v>
                </c:pt>
                <c:pt idx="6109">
                  <c:v>1.0950953730286987E-7</c:v>
                </c:pt>
                <c:pt idx="6110">
                  <c:v>1.0950953730286987E-7</c:v>
                </c:pt>
                <c:pt idx="6111">
                  <c:v>1.0950953730286987E-7</c:v>
                </c:pt>
                <c:pt idx="6112">
                  <c:v>1.0950953730286987E-7</c:v>
                </c:pt>
                <c:pt idx="6113">
                  <c:v>1.0950953730286987E-7</c:v>
                </c:pt>
                <c:pt idx="6114">
                  <c:v>1.0950953730286987E-7</c:v>
                </c:pt>
                <c:pt idx="6115">
                  <c:v>1.0950953730286987E-7</c:v>
                </c:pt>
                <c:pt idx="6116">
                  <c:v>1.0950953730286987E-7</c:v>
                </c:pt>
                <c:pt idx="6117">
                  <c:v>1.0950953730286987E-7</c:v>
                </c:pt>
                <c:pt idx="6118">
                  <c:v>1.0950953730286987E-7</c:v>
                </c:pt>
                <c:pt idx="6119">
                  <c:v>1.0950953730286987E-7</c:v>
                </c:pt>
                <c:pt idx="6120">
                  <c:v>1.0950953730286987E-7</c:v>
                </c:pt>
                <c:pt idx="6121">
                  <c:v>1.0950953730286987E-7</c:v>
                </c:pt>
                <c:pt idx="6122">
                  <c:v>1.0950953730286987E-7</c:v>
                </c:pt>
                <c:pt idx="6123">
                  <c:v>1.0950953730286987E-7</c:v>
                </c:pt>
                <c:pt idx="6124">
                  <c:v>1.0950953730286987E-7</c:v>
                </c:pt>
                <c:pt idx="6125">
                  <c:v>1.0950953730286987E-7</c:v>
                </c:pt>
                <c:pt idx="6126">
                  <c:v>1.0950953730286987E-7</c:v>
                </c:pt>
                <c:pt idx="6127">
                  <c:v>1.0950953730286987E-7</c:v>
                </c:pt>
                <c:pt idx="6128">
                  <c:v>1.0950953730286987E-7</c:v>
                </c:pt>
                <c:pt idx="6129">
                  <c:v>1.0950953730286987E-7</c:v>
                </c:pt>
                <c:pt idx="6130">
                  <c:v>1.0950953730286987E-7</c:v>
                </c:pt>
                <c:pt idx="6131">
                  <c:v>1.0950953730286987E-7</c:v>
                </c:pt>
                <c:pt idx="6132">
                  <c:v>1.0950953730286987E-7</c:v>
                </c:pt>
                <c:pt idx="6133">
                  <c:v>1.0950953730286987E-7</c:v>
                </c:pt>
                <c:pt idx="6134">
                  <c:v>1.0950953730286987E-7</c:v>
                </c:pt>
                <c:pt idx="6135">
                  <c:v>1.0950953730286987E-7</c:v>
                </c:pt>
                <c:pt idx="6136">
                  <c:v>1.0950953730286987E-7</c:v>
                </c:pt>
                <c:pt idx="6137">
                  <c:v>1.0950953730286987E-7</c:v>
                </c:pt>
                <c:pt idx="6138">
                  <c:v>1.0950953730286987E-7</c:v>
                </c:pt>
                <c:pt idx="6139">
                  <c:v>1.0950953730286987E-7</c:v>
                </c:pt>
                <c:pt idx="6140">
                  <c:v>1.0950953730286987E-7</c:v>
                </c:pt>
                <c:pt idx="6141">
                  <c:v>1.0950953730286987E-7</c:v>
                </c:pt>
                <c:pt idx="6142">
                  <c:v>1.0950953730286987E-7</c:v>
                </c:pt>
                <c:pt idx="6143">
                  <c:v>1.0950953730286987E-7</c:v>
                </c:pt>
                <c:pt idx="6144">
                  <c:v>1.0950953730286987E-7</c:v>
                </c:pt>
                <c:pt idx="6145">
                  <c:v>1.0950953730286987E-7</c:v>
                </c:pt>
                <c:pt idx="6146">
                  <c:v>1.0950953730286987E-7</c:v>
                </c:pt>
                <c:pt idx="6147">
                  <c:v>1.0950953730286987E-7</c:v>
                </c:pt>
                <c:pt idx="6148">
                  <c:v>1.0950953730286987E-7</c:v>
                </c:pt>
                <c:pt idx="6149">
                  <c:v>1.0950953730286987E-7</c:v>
                </c:pt>
                <c:pt idx="6150">
                  <c:v>1.0950953730286987E-7</c:v>
                </c:pt>
                <c:pt idx="6151">
                  <c:v>1.0950953730286987E-7</c:v>
                </c:pt>
                <c:pt idx="6152">
                  <c:v>1.0950953730286987E-7</c:v>
                </c:pt>
                <c:pt idx="6153">
                  <c:v>1.0950953730286987E-7</c:v>
                </c:pt>
                <c:pt idx="6154">
                  <c:v>1.0950953730286987E-7</c:v>
                </c:pt>
                <c:pt idx="6155">
                  <c:v>1.0950953730286987E-7</c:v>
                </c:pt>
                <c:pt idx="6156">
                  <c:v>1.0950953730286987E-7</c:v>
                </c:pt>
                <c:pt idx="6157">
                  <c:v>1.0950953730286987E-7</c:v>
                </c:pt>
                <c:pt idx="6158">
                  <c:v>1.0950953730286987E-7</c:v>
                </c:pt>
                <c:pt idx="6159">
                  <c:v>1.0950953730286987E-7</c:v>
                </c:pt>
                <c:pt idx="6160">
                  <c:v>1.0950953730286987E-7</c:v>
                </c:pt>
                <c:pt idx="6161">
                  <c:v>1.0950953730286987E-7</c:v>
                </c:pt>
                <c:pt idx="6162">
                  <c:v>1.0950953730286987E-7</c:v>
                </c:pt>
                <c:pt idx="6163">
                  <c:v>1.0950953730286987E-7</c:v>
                </c:pt>
                <c:pt idx="6164">
                  <c:v>1.0950953730286987E-7</c:v>
                </c:pt>
                <c:pt idx="6165">
                  <c:v>1.0950953730286987E-7</c:v>
                </c:pt>
                <c:pt idx="6166">
                  <c:v>1.0950953730286987E-7</c:v>
                </c:pt>
                <c:pt idx="6167">
                  <c:v>1.0950953730286987E-7</c:v>
                </c:pt>
                <c:pt idx="6168">
                  <c:v>1.0950953730286987E-7</c:v>
                </c:pt>
                <c:pt idx="6169">
                  <c:v>1.0950953730286987E-7</c:v>
                </c:pt>
                <c:pt idx="6170">
                  <c:v>1.0950953730286987E-7</c:v>
                </c:pt>
                <c:pt idx="6171">
                  <c:v>1.0950953730286987E-7</c:v>
                </c:pt>
                <c:pt idx="6172">
                  <c:v>1.0950953730286987E-7</c:v>
                </c:pt>
                <c:pt idx="6173">
                  <c:v>1.0950953730286987E-7</c:v>
                </c:pt>
                <c:pt idx="6174">
                  <c:v>1.0950953730286987E-7</c:v>
                </c:pt>
                <c:pt idx="6175">
                  <c:v>1.0950953730286987E-7</c:v>
                </c:pt>
                <c:pt idx="6176">
                  <c:v>1.0950953730286987E-7</c:v>
                </c:pt>
                <c:pt idx="6177">
                  <c:v>1.0950953730286987E-7</c:v>
                </c:pt>
                <c:pt idx="6178">
                  <c:v>1.0950953730286987E-7</c:v>
                </c:pt>
                <c:pt idx="6179">
                  <c:v>1.0950953730286987E-7</c:v>
                </c:pt>
                <c:pt idx="6180">
                  <c:v>1.0950953730286987E-7</c:v>
                </c:pt>
                <c:pt idx="6181">
                  <c:v>1.0950953730286987E-7</c:v>
                </c:pt>
                <c:pt idx="6182">
                  <c:v>1.0950953730286987E-7</c:v>
                </c:pt>
                <c:pt idx="6183">
                  <c:v>1.0950953730286987E-7</c:v>
                </c:pt>
                <c:pt idx="6184">
                  <c:v>1.0950953730286987E-7</c:v>
                </c:pt>
                <c:pt idx="6185">
                  <c:v>1.0950953730286987E-7</c:v>
                </c:pt>
                <c:pt idx="6186">
                  <c:v>1.0950953730286987E-7</c:v>
                </c:pt>
                <c:pt idx="6187">
                  <c:v>1.0950953730286987E-7</c:v>
                </c:pt>
                <c:pt idx="6188">
                  <c:v>1.0950953730286987E-7</c:v>
                </c:pt>
                <c:pt idx="6189">
                  <c:v>1.0950953730286987E-7</c:v>
                </c:pt>
                <c:pt idx="6190">
                  <c:v>1.0950953730286987E-7</c:v>
                </c:pt>
                <c:pt idx="6191">
                  <c:v>1.0950953730286987E-7</c:v>
                </c:pt>
                <c:pt idx="6192">
                  <c:v>1.0950953730286987E-7</c:v>
                </c:pt>
                <c:pt idx="6193">
                  <c:v>1.0950953730286987E-7</c:v>
                </c:pt>
                <c:pt idx="6194">
                  <c:v>1.0950953730286987E-7</c:v>
                </c:pt>
                <c:pt idx="6195">
                  <c:v>1.0950953730286987E-7</c:v>
                </c:pt>
                <c:pt idx="6196">
                  <c:v>1.0950953730286987E-7</c:v>
                </c:pt>
                <c:pt idx="6197">
                  <c:v>1.0950953730286987E-7</c:v>
                </c:pt>
                <c:pt idx="6198">
                  <c:v>1.0950953730286987E-7</c:v>
                </c:pt>
                <c:pt idx="6199">
                  <c:v>1.0950953730286987E-7</c:v>
                </c:pt>
                <c:pt idx="6200">
                  <c:v>1.0950953730286987E-7</c:v>
                </c:pt>
                <c:pt idx="6201">
                  <c:v>1.0950953730286987E-7</c:v>
                </c:pt>
                <c:pt idx="6202">
                  <c:v>1.0950953730286987E-7</c:v>
                </c:pt>
                <c:pt idx="6203">
                  <c:v>1.0950953730286987E-7</c:v>
                </c:pt>
                <c:pt idx="6204">
                  <c:v>1.0950953730286987E-7</c:v>
                </c:pt>
                <c:pt idx="6205">
                  <c:v>1.0950953730286987E-7</c:v>
                </c:pt>
                <c:pt idx="6206">
                  <c:v>1.0950953730286987E-7</c:v>
                </c:pt>
                <c:pt idx="6207">
                  <c:v>1.0950953730286987E-7</c:v>
                </c:pt>
                <c:pt idx="6208">
                  <c:v>1.0950953730286987E-7</c:v>
                </c:pt>
                <c:pt idx="6209">
                  <c:v>1.0950953730286987E-7</c:v>
                </c:pt>
                <c:pt idx="6210">
                  <c:v>1.0950953730286987E-7</c:v>
                </c:pt>
                <c:pt idx="6211">
                  <c:v>1.0950953730286987E-7</c:v>
                </c:pt>
                <c:pt idx="6212">
                  <c:v>1.0950953730286987E-7</c:v>
                </c:pt>
                <c:pt idx="6213">
                  <c:v>1.0950953730286987E-7</c:v>
                </c:pt>
                <c:pt idx="6214">
                  <c:v>1.0950953730286987E-7</c:v>
                </c:pt>
                <c:pt idx="6215">
                  <c:v>1.0950953730286987E-7</c:v>
                </c:pt>
                <c:pt idx="6216">
                  <c:v>1.0950953730286987E-7</c:v>
                </c:pt>
                <c:pt idx="6217">
                  <c:v>1.0950953730286987E-7</c:v>
                </c:pt>
                <c:pt idx="6218">
                  <c:v>1.0950953730286987E-7</c:v>
                </c:pt>
                <c:pt idx="6219">
                  <c:v>1.0950953730286987E-7</c:v>
                </c:pt>
                <c:pt idx="6220">
                  <c:v>1.0950953730286987E-7</c:v>
                </c:pt>
                <c:pt idx="6221">
                  <c:v>1.0950953730286987E-7</c:v>
                </c:pt>
                <c:pt idx="6222">
                  <c:v>1.0950953730286987E-7</c:v>
                </c:pt>
                <c:pt idx="6223">
                  <c:v>1.0950953730286987E-7</c:v>
                </c:pt>
                <c:pt idx="6224">
                  <c:v>1.0950953730286987E-7</c:v>
                </c:pt>
                <c:pt idx="6225">
                  <c:v>1.0950953730286987E-7</c:v>
                </c:pt>
                <c:pt idx="6226">
                  <c:v>1.0950953730286987E-7</c:v>
                </c:pt>
                <c:pt idx="6227">
                  <c:v>1.0950953730286987E-7</c:v>
                </c:pt>
                <c:pt idx="6228">
                  <c:v>1.0950953730286987E-7</c:v>
                </c:pt>
                <c:pt idx="6229">
                  <c:v>1.0950953730286987E-7</c:v>
                </c:pt>
                <c:pt idx="6230">
                  <c:v>1.0950953730286987E-7</c:v>
                </c:pt>
                <c:pt idx="6231">
                  <c:v>1.0950953730286987E-7</c:v>
                </c:pt>
                <c:pt idx="6232">
                  <c:v>1.0950953730286987E-7</c:v>
                </c:pt>
                <c:pt idx="6233">
                  <c:v>1.0950953730286987E-7</c:v>
                </c:pt>
                <c:pt idx="6234">
                  <c:v>1.0950953730286987E-7</c:v>
                </c:pt>
                <c:pt idx="6235">
                  <c:v>1.0950953730286987E-7</c:v>
                </c:pt>
                <c:pt idx="6236">
                  <c:v>1.0950953730286987E-7</c:v>
                </c:pt>
                <c:pt idx="6237">
                  <c:v>1.0950953730286987E-7</c:v>
                </c:pt>
                <c:pt idx="6238">
                  <c:v>1.0950953730286987E-7</c:v>
                </c:pt>
                <c:pt idx="6239">
                  <c:v>1.0950953730286987E-7</c:v>
                </c:pt>
                <c:pt idx="6240">
                  <c:v>1.0950953730286987E-7</c:v>
                </c:pt>
                <c:pt idx="6241">
                  <c:v>1.0950953730286987E-7</c:v>
                </c:pt>
                <c:pt idx="6242">
                  <c:v>1.0950953730286987E-7</c:v>
                </c:pt>
                <c:pt idx="6243">
                  <c:v>1.0950953730286987E-7</c:v>
                </c:pt>
                <c:pt idx="6244">
                  <c:v>1.0950953730286987E-7</c:v>
                </c:pt>
                <c:pt idx="6245">
                  <c:v>1.0950953730286987E-7</c:v>
                </c:pt>
                <c:pt idx="6246">
                  <c:v>1.0950953730286987E-7</c:v>
                </c:pt>
                <c:pt idx="6247">
                  <c:v>1.0950953730286987E-7</c:v>
                </c:pt>
                <c:pt idx="6248">
                  <c:v>1.0950953730286987E-7</c:v>
                </c:pt>
                <c:pt idx="6249">
                  <c:v>1.0950953730286987E-7</c:v>
                </c:pt>
                <c:pt idx="6250">
                  <c:v>1.0950953730286987E-7</c:v>
                </c:pt>
                <c:pt idx="6251">
                  <c:v>1.0950953730286987E-7</c:v>
                </c:pt>
                <c:pt idx="6252">
                  <c:v>1.0950953730286987E-7</c:v>
                </c:pt>
                <c:pt idx="6253">
                  <c:v>1.0950953730286987E-7</c:v>
                </c:pt>
                <c:pt idx="6254">
                  <c:v>1.0950953730286987E-7</c:v>
                </c:pt>
                <c:pt idx="6255">
                  <c:v>1.0950953730286987E-7</c:v>
                </c:pt>
                <c:pt idx="6256">
                  <c:v>1.0950953730286987E-7</c:v>
                </c:pt>
                <c:pt idx="6257">
                  <c:v>1.0950953730286987E-7</c:v>
                </c:pt>
                <c:pt idx="6258">
                  <c:v>1.0950953730286987E-7</c:v>
                </c:pt>
                <c:pt idx="6259">
                  <c:v>1.0950953730286987E-7</c:v>
                </c:pt>
                <c:pt idx="6260">
                  <c:v>1.0950953730286987E-7</c:v>
                </c:pt>
                <c:pt idx="6261">
                  <c:v>1.0950953730286987E-7</c:v>
                </c:pt>
                <c:pt idx="6262">
                  <c:v>1.0950953730286987E-7</c:v>
                </c:pt>
                <c:pt idx="6263">
                  <c:v>1.0950953730286987E-7</c:v>
                </c:pt>
                <c:pt idx="6264">
                  <c:v>1.0950953730286987E-7</c:v>
                </c:pt>
                <c:pt idx="6265">
                  <c:v>1.0950953730286987E-7</c:v>
                </c:pt>
                <c:pt idx="6266">
                  <c:v>1.0950953730286987E-7</c:v>
                </c:pt>
                <c:pt idx="6267">
                  <c:v>1.0950953730286987E-7</c:v>
                </c:pt>
                <c:pt idx="6268">
                  <c:v>1.0950953730286987E-7</c:v>
                </c:pt>
                <c:pt idx="6269">
                  <c:v>1.0950953730286987E-7</c:v>
                </c:pt>
                <c:pt idx="6270">
                  <c:v>1.0950953730286987E-7</c:v>
                </c:pt>
                <c:pt idx="6271">
                  <c:v>1.0950953730286987E-7</c:v>
                </c:pt>
                <c:pt idx="6272">
                  <c:v>1.0950953730286987E-7</c:v>
                </c:pt>
                <c:pt idx="6273">
                  <c:v>1.0950953730286987E-7</c:v>
                </c:pt>
                <c:pt idx="6274">
                  <c:v>1.0950953730286987E-7</c:v>
                </c:pt>
                <c:pt idx="6275">
                  <c:v>1.0950953730286987E-7</c:v>
                </c:pt>
                <c:pt idx="6276">
                  <c:v>1.0950953730286987E-7</c:v>
                </c:pt>
                <c:pt idx="6277">
                  <c:v>1.0950953730286987E-7</c:v>
                </c:pt>
                <c:pt idx="6278">
                  <c:v>1.0950953730286987E-7</c:v>
                </c:pt>
                <c:pt idx="6279">
                  <c:v>1.0950953730286987E-7</c:v>
                </c:pt>
                <c:pt idx="6280">
                  <c:v>1.0950953730286987E-7</c:v>
                </c:pt>
                <c:pt idx="6281">
                  <c:v>1.0950953730286987E-7</c:v>
                </c:pt>
                <c:pt idx="6282">
                  <c:v>1.0950953730286987E-7</c:v>
                </c:pt>
                <c:pt idx="6283">
                  <c:v>1.0950953730286987E-7</c:v>
                </c:pt>
                <c:pt idx="6284">
                  <c:v>1.0950953730286987E-7</c:v>
                </c:pt>
                <c:pt idx="6285">
                  <c:v>1.0950953730286987E-7</c:v>
                </c:pt>
                <c:pt idx="6286">
                  <c:v>1.0950953730286987E-7</c:v>
                </c:pt>
                <c:pt idx="6287">
                  <c:v>1.0950953730286987E-7</c:v>
                </c:pt>
                <c:pt idx="6288">
                  <c:v>1.0950953730286987E-7</c:v>
                </c:pt>
                <c:pt idx="6289">
                  <c:v>1.0950953730286987E-7</c:v>
                </c:pt>
                <c:pt idx="6290">
                  <c:v>1.0950953730286987E-7</c:v>
                </c:pt>
                <c:pt idx="6291">
                  <c:v>1.0950953730286987E-7</c:v>
                </c:pt>
                <c:pt idx="6292">
                  <c:v>1.0950953730286987E-7</c:v>
                </c:pt>
                <c:pt idx="6293">
                  <c:v>1.0950953730286987E-7</c:v>
                </c:pt>
                <c:pt idx="6294">
                  <c:v>1.0950953730286987E-7</c:v>
                </c:pt>
                <c:pt idx="6295">
                  <c:v>1.0950953730286987E-7</c:v>
                </c:pt>
                <c:pt idx="6296">
                  <c:v>1.0950953730286987E-7</c:v>
                </c:pt>
                <c:pt idx="6297">
                  <c:v>1.0950953730286987E-7</c:v>
                </c:pt>
                <c:pt idx="6298">
                  <c:v>1.0950953730286987E-7</c:v>
                </c:pt>
                <c:pt idx="6299">
                  <c:v>1.0950953730286987E-7</c:v>
                </c:pt>
                <c:pt idx="6300">
                  <c:v>1.0950953730286987E-7</c:v>
                </c:pt>
                <c:pt idx="6301">
                  <c:v>1.0950953730286987E-7</c:v>
                </c:pt>
                <c:pt idx="6302">
                  <c:v>1.0950953730286987E-7</c:v>
                </c:pt>
                <c:pt idx="6303">
                  <c:v>1.0950953730286987E-7</c:v>
                </c:pt>
                <c:pt idx="6304">
                  <c:v>1.0950953730286987E-7</c:v>
                </c:pt>
                <c:pt idx="6305">
                  <c:v>1.0950953730286987E-7</c:v>
                </c:pt>
                <c:pt idx="6306">
                  <c:v>1.0950953730286987E-7</c:v>
                </c:pt>
                <c:pt idx="6307">
                  <c:v>1.0950953730286987E-7</c:v>
                </c:pt>
                <c:pt idx="6308">
                  <c:v>1.0950953730286987E-7</c:v>
                </c:pt>
                <c:pt idx="6309">
                  <c:v>1.0950953730286987E-7</c:v>
                </c:pt>
                <c:pt idx="6310">
                  <c:v>1.0950953730286987E-7</c:v>
                </c:pt>
                <c:pt idx="6311">
                  <c:v>1.0950953730286987E-7</c:v>
                </c:pt>
                <c:pt idx="6312">
                  <c:v>1.0950953730286987E-7</c:v>
                </c:pt>
                <c:pt idx="6313">
                  <c:v>1.0950953730286987E-7</c:v>
                </c:pt>
                <c:pt idx="6314">
                  <c:v>1.0950953730286987E-7</c:v>
                </c:pt>
                <c:pt idx="6315">
                  <c:v>1.0950953730286987E-7</c:v>
                </c:pt>
                <c:pt idx="6316">
                  <c:v>1.0950953730286987E-7</c:v>
                </c:pt>
                <c:pt idx="6317">
                  <c:v>1.0950953730286987E-7</c:v>
                </c:pt>
                <c:pt idx="6318">
                  <c:v>1.0950953730286987E-7</c:v>
                </c:pt>
                <c:pt idx="6319">
                  <c:v>1.0950953730286987E-7</c:v>
                </c:pt>
                <c:pt idx="6320">
                  <c:v>1.0950953730286987E-7</c:v>
                </c:pt>
                <c:pt idx="6321">
                  <c:v>1.0950953730286987E-7</c:v>
                </c:pt>
                <c:pt idx="6322">
                  <c:v>1.0950953730286987E-7</c:v>
                </c:pt>
                <c:pt idx="6323">
                  <c:v>1.0950953730286987E-7</c:v>
                </c:pt>
                <c:pt idx="6324">
                  <c:v>1.0950953730286987E-7</c:v>
                </c:pt>
                <c:pt idx="6325">
                  <c:v>1.0950953730286987E-7</c:v>
                </c:pt>
                <c:pt idx="6326">
                  <c:v>1.0950953730286987E-7</c:v>
                </c:pt>
                <c:pt idx="6327">
                  <c:v>1.0950953730286987E-7</c:v>
                </c:pt>
                <c:pt idx="6328">
                  <c:v>1.0950953730286987E-7</c:v>
                </c:pt>
                <c:pt idx="6329">
                  <c:v>1.0950953730286987E-7</c:v>
                </c:pt>
                <c:pt idx="6330">
                  <c:v>1.0950953730286987E-7</c:v>
                </c:pt>
                <c:pt idx="6331">
                  <c:v>1.0950953730286987E-7</c:v>
                </c:pt>
                <c:pt idx="6332">
                  <c:v>1.0950953730286987E-7</c:v>
                </c:pt>
                <c:pt idx="6333">
                  <c:v>1.0950953730286987E-7</c:v>
                </c:pt>
                <c:pt idx="6334">
                  <c:v>1.0950953730286987E-7</c:v>
                </c:pt>
                <c:pt idx="6335">
                  <c:v>1.0950953730286987E-7</c:v>
                </c:pt>
                <c:pt idx="6336">
                  <c:v>1.0950953730286987E-7</c:v>
                </c:pt>
                <c:pt idx="6337">
                  <c:v>1.0950953730286987E-7</c:v>
                </c:pt>
                <c:pt idx="6338">
                  <c:v>1.0950953730286987E-7</c:v>
                </c:pt>
                <c:pt idx="6339">
                  <c:v>1.0950953730286987E-7</c:v>
                </c:pt>
                <c:pt idx="6340">
                  <c:v>1.0950953730286987E-7</c:v>
                </c:pt>
                <c:pt idx="6341">
                  <c:v>1.0950953730286987E-7</c:v>
                </c:pt>
                <c:pt idx="6342">
                  <c:v>1.0950953730286987E-7</c:v>
                </c:pt>
                <c:pt idx="6343">
                  <c:v>1.0950953730286987E-7</c:v>
                </c:pt>
                <c:pt idx="6344">
                  <c:v>1.0950953730286987E-7</c:v>
                </c:pt>
                <c:pt idx="6345">
                  <c:v>1.0950953730286987E-7</c:v>
                </c:pt>
                <c:pt idx="6346">
                  <c:v>1.0950953730286987E-7</c:v>
                </c:pt>
                <c:pt idx="6347">
                  <c:v>1.0950953730286987E-7</c:v>
                </c:pt>
                <c:pt idx="6348">
                  <c:v>1.0950953730286987E-7</c:v>
                </c:pt>
                <c:pt idx="6349">
                  <c:v>1.0950953730286987E-7</c:v>
                </c:pt>
                <c:pt idx="6350">
                  <c:v>1.0950953730286987E-7</c:v>
                </c:pt>
                <c:pt idx="6351">
                  <c:v>1.0950953730286987E-7</c:v>
                </c:pt>
                <c:pt idx="6352">
                  <c:v>1.0950953730286987E-7</c:v>
                </c:pt>
                <c:pt idx="6353">
                  <c:v>1.0950953730286987E-7</c:v>
                </c:pt>
                <c:pt idx="6354">
                  <c:v>1.0950953730286987E-7</c:v>
                </c:pt>
                <c:pt idx="6355">
                  <c:v>1.0950953730286987E-7</c:v>
                </c:pt>
                <c:pt idx="6356">
                  <c:v>1.0950953730286987E-7</c:v>
                </c:pt>
                <c:pt idx="6357">
                  <c:v>1.0950953730286987E-7</c:v>
                </c:pt>
                <c:pt idx="6358">
                  <c:v>1.0950953730286987E-7</c:v>
                </c:pt>
                <c:pt idx="6359">
                  <c:v>1.0950953730286987E-7</c:v>
                </c:pt>
                <c:pt idx="6360">
                  <c:v>1.0950953730286987E-7</c:v>
                </c:pt>
                <c:pt idx="6361">
                  <c:v>1.0950953730286987E-7</c:v>
                </c:pt>
                <c:pt idx="6362">
                  <c:v>1.0950953730286987E-7</c:v>
                </c:pt>
                <c:pt idx="6363">
                  <c:v>1.0950953730286987E-7</c:v>
                </c:pt>
                <c:pt idx="6364">
                  <c:v>1.0950953730286987E-7</c:v>
                </c:pt>
                <c:pt idx="6365">
                  <c:v>1.0950953730286987E-7</c:v>
                </c:pt>
                <c:pt idx="6366">
                  <c:v>1.0950953730286987E-7</c:v>
                </c:pt>
                <c:pt idx="6367">
                  <c:v>1.0950953730286987E-7</c:v>
                </c:pt>
                <c:pt idx="6368">
                  <c:v>1.0950953730286987E-7</c:v>
                </c:pt>
                <c:pt idx="6369">
                  <c:v>1.0950953730286987E-7</c:v>
                </c:pt>
                <c:pt idx="6370">
                  <c:v>1.0950953730286987E-7</c:v>
                </c:pt>
                <c:pt idx="6371">
                  <c:v>1.0950953730286987E-7</c:v>
                </c:pt>
                <c:pt idx="6372">
                  <c:v>1.0950953730286987E-7</c:v>
                </c:pt>
                <c:pt idx="6373">
                  <c:v>1.0950953730286987E-7</c:v>
                </c:pt>
                <c:pt idx="6374">
                  <c:v>1.0950953730286987E-7</c:v>
                </c:pt>
                <c:pt idx="6375">
                  <c:v>1.0950953730286987E-7</c:v>
                </c:pt>
                <c:pt idx="6376">
                  <c:v>1.0950953730286987E-7</c:v>
                </c:pt>
                <c:pt idx="6377">
                  <c:v>1.0950953730286987E-7</c:v>
                </c:pt>
                <c:pt idx="6378">
                  <c:v>1.0950953730286987E-7</c:v>
                </c:pt>
                <c:pt idx="6379">
                  <c:v>1.0950953730286987E-7</c:v>
                </c:pt>
                <c:pt idx="6380">
                  <c:v>1.0950953730286987E-7</c:v>
                </c:pt>
                <c:pt idx="6381">
                  <c:v>1.0950953730286987E-7</c:v>
                </c:pt>
                <c:pt idx="6382">
                  <c:v>1.0950953730286987E-7</c:v>
                </c:pt>
                <c:pt idx="6383">
                  <c:v>1.0950953730286987E-7</c:v>
                </c:pt>
                <c:pt idx="6384">
                  <c:v>1.0950953730286987E-7</c:v>
                </c:pt>
                <c:pt idx="6385">
                  <c:v>1.0950953730286987E-7</c:v>
                </c:pt>
                <c:pt idx="6386">
                  <c:v>1.0950953730286987E-7</c:v>
                </c:pt>
                <c:pt idx="6387">
                  <c:v>1.0950953730286987E-7</c:v>
                </c:pt>
                <c:pt idx="6388">
                  <c:v>1.0950953730286987E-7</c:v>
                </c:pt>
                <c:pt idx="6389">
                  <c:v>1.0950953730286987E-7</c:v>
                </c:pt>
                <c:pt idx="6390">
                  <c:v>1.0950953730286987E-7</c:v>
                </c:pt>
                <c:pt idx="6391">
                  <c:v>1.0950953730286987E-7</c:v>
                </c:pt>
                <c:pt idx="6392">
                  <c:v>1.0950953730286987E-7</c:v>
                </c:pt>
                <c:pt idx="6393">
                  <c:v>1.0950953730286987E-7</c:v>
                </c:pt>
                <c:pt idx="6394">
                  <c:v>1.0950953730286987E-7</c:v>
                </c:pt>
                <c:pt idx="6395">
                  <c:v>1.0950953730286987E-7</c:v>
                </c:pt>
                <c:pt idx="6396">
                  <c:v>1.0950953730286987E-7</c:v>
                </c:pt>
                <c:pt idx="6397">
                  <c:v>1.0950953730286987E-7</c:v>
                </c:pt>
                <c:pt idx="6398">
                  <c:v>1.0950953730286987E-7</c:v>
                </c:pt>
                <c:pt idx="6399">
                  <c:v>1.0950953730286987E-7</c:v>
                </c:pt>
                <c:pt idx="6400">
                  <c:v>1.0950953730286987E-7</c:v>
                </c:pt>
                <c:pt idx="6401">
                  <c:v>1.0950953730286987E-7</c:v>
                </c:pt>
                <c:pt idx="6402">
                  <c:v>1.0950953730286987E-7</c:v>
                </c:pt>
                <c:pt idx="6403">
                  <c:v>1.0950953730286987E-7</c:v>
                </c:pt>
                <c:pt idx="6404">
                  <c:v>1.0950953730286987E-7</c:v>
                </c:pt>
                <c:pt idx="6405">
                  <c:v>1.0950953730286987E-7</c:v>
                </c:pt>
                <c:pt idx="6406">
                  <c:v>1.0950953730286987E-7</c:v>
                </c:pt>
                <c:pt idx="6407">
                  <c:v>1.0950953730286987E-7</c:v>
                </c:pt>
                <c:pt idx="6408">
                  <c:v>1.0950953730286987E-7</c:v>
                </c:pt>
                <c:pt idx="6409">
                  <c:v>1.0950953730286987E-7</c:v>
                </c:pt>
                <c:pt idx="6410">
                  <c:v>1.0950953730286987E-7</c:v>
                </c:pt>
                <c:pt idx="6411">
                  <c:v>1.0950953730286987E-7</c:v>
                </c:pt>
                <c:pt idx="6412">
                  <c:v>1.0950953730286987E-7</c:v>
                </c:pt>
                <c:pt idx="6413">
                  <c:v>1.0950953730286987E-7</c:v>
                </c:pt>
                <c:pt idx="6414">
                  <c:v>1.0950953730286987E-7</c:v>
                </c:pt>
                <c:pt idx="6415">
                  <c:v>1.0950953730286987E-7</c:v>
                </c:pt>
                <c:pt idx="6416">
                  <c:v>1.0950953730286987E-7</c:v>
                </c:pt>
                <c:pt idx="6417">
                  <c:v>1.0950953730286987E-7</c:v>
                </c:pt>
                <c:pt idx="6418">
                  <c:v>1.0950953730286987E-7</c:v>
                </c:pt>
                <c:pt idx="6419">
                  <c:v>1.0950953730286987E-7</c:v>
                </c:pt>
                <c:pt idx="6420">
                  <c:v>1.0950953730286987E-7</c:v>
                </c:pt>
                <c:pt idx="6421">
                  <c:v>1.0950953730286987E-7</c:v>
                </c:pt>
                <c:pt idx="6422">
                  <c:v>1.0950953730286987E-7</c:v>
                </c:pt>
                <c:pt idx="6423">
                  <c:v>1.0950953730286987E-7</c:v>
                </c:pt>
                <c:pt idx="6424">
                  <c:v>1.0950953730286987E-7</c:v>
                </c:pt>
                <c:pt idx="6425">
                  <c:v>1.0950953730286987E-7</c:v>
                </c:pt>
                <c:pt idx="6426">
                  <c:v>1.0950953730286987E-7</c:v>
                </c:pt>
                <c:pt idx="6427">
                  <c:v>1.0950953730286987E-7</c:v>
                </c:pt>
                <c:pt idx="6428">
                  <c:v>1.0950953730286987E-7</c:v>
                </c:pt>
                <c:pt idx="6429">
                  <c:v>1.0950953730286987E-7</c:v>
                </c:pt>
                <c:pt idx="6430">
                  <c:v>1.0950953730286987E-7</c:v>
                </c:pt>
                <c:pt idx="6431">
                  <c:v>1.0950953730286987E-7</c:v>
                </c:pt>
                <c:pt idx="6432">
                  <c:v>1.0950953730286987E-7</c:v>
                </c:pt>
                <c:pt idx="6433">
                  <c:v>1.0950953730286987E-7</c:v>
                </c:pt>
                <c:pt idx="6434">
                  <c:v>1.0950953730286987E-7</c:v>
                </c:pt>
                <c:pt idx="6435">
                  <c:v>1.0950953730286987E-7</c:v>
                </c:pt>
                <c:pt idx="6436">
                  <c:v>1.0950953730286987E-7</c:v>
                </c:pt>
                <c:pt idx="6437">
                  <c:v>1.0950953730286987E-7</c:v>
                </c:pt>
                <c:pt idx="6438">
                  <c:v>1.0950953730286987E-7</c:v>
                </c:pt>
                <c:pt idx="6439">
                  <c:v>1.0950953730286987E-7</c:v>
                </c:pt>
                <c:pt idx="6440">
                  <c:v>1.0950953730286987E-7</c:v>
                </c:pt>
                <c:pt idx="6441">
                  <c:v>1.0950953730286987E-7</c:v>
                </c:pt>
                <c:pt idx="6442">
                  <c:v>1.0950953730286987E-7</c:v>
                </c:pt>
                <c:pt idx="6443">
                  <c:v>1.0950953730286987E-7</c:v>
                </c:pt>
                <c:pt idx="6444">
                  <c:v>1.0950953730286987E-7</c:v>
                </c:pt>
                <c:pt idx="6445">
                  <c:v>1.0950953730286987E-7</c:v>
                </c:pt>
                <c:pt idx="6446">
                  <c:v>1.0950953730286987E-7</c:v>
                </c:pt>
                <c:pt idx="6447">
                  <c:v>1.0950953730286987E-7</c:v>
                </c:pt>
                <c:pt idx="6448">
                  <c:v>1.0950953730286987E-7</c:v>
                </c:pt>
                <c:pt idx="6449">
                  <c:v>1.0950953730286987E-7</c:v>
                </c:pt>
                <c:pt idx="6450">
                  <c:v>1.0950953730286987E-7</c:v>
                </c:pt>
                <c:pt idx="6451">
                  <c:v>1.0950953730286987E-7</c:v>
                </c:pt>
                <c:pt idx="6452">
                  <c:v>1.0950953730286987E-7</c:v>
                </c:pt>
                <c:pt idx="6453">
                  <c:v>1.0950953730286987E-7</c:v>
                </c:pt>
                <c:pt idx="6454">
                  <c:v>1.0950953730286987E-7</c:v>
                </c:pt>
                <c:pt idx="6455">
                  <c:v>1.0950953730286987E-7</c:v>
                </c:pt>
                <c:pt idx="6456">
                  <c:v>1.0950953730286987E-7</c:v>
                </c:pt>
                <c:pt idx="6457">
                  <c:v>1.0950953730286987E-7</c:v>
                </c:pt>
                <c:pt idx="6458">
                  <c:v>1.0950953730286987E-7</c:v>
                </c:pt>
                <c:pt idx="6459">
                  <c:v>1.0950953730286987E-7</c:v>
                </c:pt>
                <c:pt idx="6460">
                  <c:v>1.0950953730286987E-7</c:v>
                </c:pt>
                <c:pt idx="6461">
                  <c:v>1.0950953730286987E-7</c:v>
                </c:pt>
                <c:pt idx="6462">
                  <c:v>1.0950953730286987E-7</c:v>
                </c:pt>
                <c:pt idx="6463">
                  <c:v>1.0950953730286987E-7</c:v>
                </c:pt>
                <c:pt idx="6464">
                  <c:v>1.0950953730286987E-7</c:v>
                </c:pt>
                <c:pt idx="6465">
                  <c:v>1.0950953730286987E-7</c:v>
                </c:pt>
                <c:pt idx="6466">
                  <c:v>1.0950953730286987E-7</c:v>
                </c:pt>
                <c:pt idx="6467">
                  <c:v>1.0950953730286987E-7</c:v>
                </c:pt>
                <c:pt idx="6468">
                  <c:v>1.0950953730286987E-7</c:v>
                </c:pt>
                <c:pt idx="6469">
                  <c:v>1.0950953730286987E-7</c:v>
                </c:pt>
                <c:pt idx="6470">
                  <c:v>1.0950953730286987E-7</c:v>
                </c:pt>
                <c:pt idx="6471">
                  <c:v>1.0950953730286987E-7</c:v>
                </c:pt>
                <c:pt idx="6472">
                  <c:v>1.0950953730286987E-7</c:v>
                </c:pt>
                <c:pt idx="6473">
                  <c:v>1.0950953730286987E-7</c:v>
                </c:pt>
                <c:pt idx="6474">
                  <c:v>1.0950953730286987E-7</c:v>
                </c:pt>
                <c:pt idx="6475">
                  <c:v>1.0950953730286987E-7</c:v>
                </c:pt>
                <c:pt idx="6476">
                  <c:v>1.0950953730286987E-7</c:v>
                </c:pt>
                <c:pt idx="6477">
                  <c:v>1.0950953730286987E-7</c:v>
                </c:pt>
                <c:pt idx="6478">
                  <c:v>1.0950953730286987E-7</c:v>
                </c:pt>
                <c:pt idx="6479">
                  <c:v>1.0950953730286987E-7</c:v>
                </c:pt>
                <c:pt idx="6480">
                  <c:v>1.0950953730286987E-7</c:v>
                </c:pt>
                <c:pt idx="6481">
                  <c:v>1.0950953730286987E-7</c:v>
                </c:pt>
                <c:pt idx="6482">
                  <c:v>1.0950953730286987E-7</c:v>
                </c:pt>
                <c:pt idx="6483">
                  <c:v>1.0950953730286987E-7</c:v>
                </c:pt>
                <c:pt idx="6484">
                  <c:v>1.0950953730286987E-7</c:v>
                </c:pt>
                <c:pt idx="6485">
                  <c:v>1.0950953730286987E-7</c:v>
                </c:pt>
                <c:pt idx="6486">
                  <c:v>1.0950953730286987E-7</c:v>
                </c:pt>
                <c:pt idx="6487">
                  <c:v>1.0950953730286987E-7</c:v>
                </c:pt>
                <c:pt idx="6488">
                  <c:v>1.0950953730286987E-7</c:v>
                </c:pt>
                <c:pt idx="6489">
                  <c:v>1.0950953730286987E-7</c:v>
                </c:pt>
                <c:pt idx="6490">
                  <c:v>1.0950953730286987E-7</c:v>
                </c:pt>
                <c:pt idx="6491">
                  <c:v>1.0950953730286987E-7</c:v>
                </c:pt>
                <c:pt idx="6492">
                  <c:v>1.0950953730286987E-7</c:v>
                </c:pt>
                <c:pt idx="6493">
                  <c:v>1.0950953730286987E-7</c:v>
                </c:pt>
                <c:pt idx="6494">
                  <c:v>1.0950953730286987E-7</c:v>
                </c:pt>
                <c:pt idx="6495">
                  <c:v>1.0950953730286987E-7</c:v>
                </c:pt>
                <c:pt idx="6496">
                  <c:v>1.0950953730286987E-7</c:v>
                </c:pt>
                <c:pt idx="6497">
                  <c:v>1.0950953730286987E-7</c:v>
                </c:pt>
                <c:pt idx="6498">
                  <c:v>1.0950953730286987E-7</c:v>
                </c:pt>
                <c:pt idx="6499">
                  <c:v>1.0950953730286987E-7</c:v>
                </c:pt>
                <c:pt idx="6500">
                  <c:v>1.0950953730286987E-7</c:v>
                </c:pt>
                <c:pt idx="6501">
                  <c:v>1.0950953730286987E-7</c:v>
                </c:pt>
                <c:pt idx="6502">
                  <c:v>1.0950953730286987E-7</c:v>
                </c:pt>
                <c:pt idx="6503">
                  <c:v>1.0950953730286987E-7</c:v>
                </c:pt>
                <c:pt idx="6504">
                  <c:v>1.0950953730286987E-7</c:v>
                </c:pt>
                <c:pt idx="6505">
                  <c:v>1.0950953730286987E-7</c:v>
                </c:pt>
                <c:pt idx="6506">
                  <c:v>1.0950953730286987E-7</c:v>
                </c:pt>
                <c:pt idx="6507">
                  <c:v>1.0950953730286987E-7</c:v>
                </c:pt>
                <c:pt idx="6508">
                  <c:v>1.0950953730286987E-7</c:v>
                </c:pt>
                <c:pt idx="6509">
                  <c:v>1.0950953730286987E-7</c:v>
                </c:pt>
                <c:pt idx="6510">
                  <c:v>1.0950953730286987E-7</c:v>
                </c:pt>
                <c:pt idx="6511">
                  <c:v>1.0950953730286987E-7</c:v>
                </c:pt>
                <c:pt idx="6512">
                  <c:v>1.0950953730286987E-7</c:v>
                </c:pt>
                <c:pt idx="6513">
                  <c:v>1.0950953730286987E-7</c:v>
                </c:pt>
                <c:pt idx="6514">
                  <c:v>1.0950953730286987E-7</c:v>
                </c:pt>
                <c:pt idx="6515">
                  <c:v>1.0950953730286987E-7</c:v>
                </c:pt>
                <c:pt idx="6516">
                  <c:v>1.0950953730286987E-7</c:v>
                </c:pt>
                <c:pt idx="6517">
                  <c:v>1.0950953730286987E-7</c:v>
                </c:pt>
                <c:pt idx="6518">
                  <c:v>1.0950953730286987E-7</c:v>
                </c:pt>
                <c:pt idx="6519">
                  <c:v>1.0950953730286987E-7</c:v>
                </c:pt>
                <c:pt idx="6520">
                  <c:v>1.0950953730286987E-7</c:v>
                </c:pt>
                <c:pt idx="6521">
                  <c:v>1.0950953730286987E-7</c:v>
                </c:pt>
                <c:pt idx="6522">
                  <c:v>1.0950953730286987E-7</c:v>
                </c:pt>
                <c:pt idx="6523">
                  <c:v>1.0950953730286987E-7</c:v>
                </c:pt>
                <c:pt idx="6524">
                  <c:v>1.0950953730286987E-7</c:v>
                </c:pt>
                <c:pt idx="6525">
                  <c:v>1.0950953730286987E-7</c:v>
                </c:pt>
                <c:pt idx="6526">
                  <c:v>1.0950953730286987E-7</c:v>
                </c:pt>
                <c:pt idx="6527">
                  <c:v>1.0950953730286987E-7</c:v>
                </c:pt>
                <c:pt idx="6528">
                  <c:v>1.0950953730286987E-7</c:v>
                </c:pt>
                <c:pt idx="6529">
                  <c:v>1.0950953730286987E-7</c:v>
                </c:pt>
                <c:pt idx="6530">
                  <c:v>1.0950953730286987E-7</c:v>
                </c:pt>
                <c:pt idx="6531">
                  <c:v>1.0950953730286987E-7</c:v>
                </c:pt>
                <c:pt idx="6532">
                  <c:v>1.0950953730286987E-7</c:v>
                </c:pt>
                <c:pt idx="6533">
                  <c:v>1.0950953730286987E-7</c:v>
                </c:pt>
                <c:pt idx="6534">
                  <c:v>1.0950953730286987E-7</c:v>
                </c:pt>
                <c:pt idx="6535">
                  <c:v>1.0950953730286987E-7</c:v>
                </c:pt>
                <c:pt idx="6536">
                  <c:v>1.0950953730286987E-7</c:v>
                </c:pt>
                <c:pt idx="6537">
                  <c:v>1.0950953730286987E-7</c:v>
                </c:pt>
                <c:pt idx="6538">
                  <c:v>1.0950953730286987E-7</c:v>
                </c:pt>
                <c:pt idx="6539">
                  <c:v>1.0950953730286987E-7</c:v>
                </c:pt>
                <c:pt idx="6540">
                  <c:v>1.0950953730286987E-7</c:v>
                </c:pt>
                <c:pt idx="6541">
                  <c:v>1.0950953730286987E-7</c:v>
                </c:pt>
                <c:pt idx="6542">
                  <c:v>1.0950953730286987E-7</c:v>
                </c:pt>
                <c:pt idx="6543">
                  <c:v>1.0950953730286987E-7</c:v>
                </c:pt>
                <c:pt idx="6544">
                  <c:v>1.0950953730286987E-7</c:v>
                </c:pt>
                <c:pt idx="6545">
                  <c:v>1.0950953730286987E-7</c:v>
                </c:pt>
                <c:pt idx="6546">
                  <c:v>1.0950953730286987E-7</c:v>
                </c:pt>
                <c:pt idx="6547">
                  <c:v>1.0950953730286987E-7</c:v>
                </c:pt>
                <c:pt idx="6548">
                  <c:v>1.0950953730286987E-7</c:v>
                </c:pt>
                <c:pt idx="6549">
                  <c:v>1.0950953730286987E-7</c:v>
                </c:pt>
                <c:pt idx="6550">
                  <c:v>1.0950953730286987E-7</c:v>
                </c:pt>
                <c:pt idx="6551">
                  <c:v>1.0950953730286987E-7</c:v>
                </c:pt>
                <c:pt idx="6552">
                  <c:v>1.0950953730286987E-7</c:v>
                </c:pt>
                <c:pt idx="6553">
                  <c:v>1.0950953730286987E-7</c:v>
                </c:pt>
                <c:pt idx="6554">
                  <c:v>1.0950953730286987E-7</c:v>
                </c:pt>
                <c:pt idx="6555">
                  <c:v>1.0950953730286987E-7</c:v>
                </c:pt>
                <c:pt idx="6556">
                  <c:v>1.0950953730286987E-7</c:v>
                </c:pt>
                <c:pt idx="6557">
                  <c:v>1.0950953730286987E-7</c:v>
                </c:pt>
                <c:pt idx="6558">
                  <c:v>1.0950953730286987E-7</c:v>
                </c:pt>
                <c:pt idx="6559">
                  <c:v>1.0950953730286987E-7</c:v>
                </c:pt>
                <c:pt idx="6560">
                  <c:v>1.0950953730286987E-7</c:v>
                </c:pt>
                <c:pt idx="6561">
                  <c:v>1.0950953730286987E-7</c:v>
                </c:pt>
                <c:pt idx="6562">
                  <c:v>1.0950953730286987E-7</c:v>
                </c:pt>
                <c:pt idx="6563">
                  <c:v>1.0950953730286987E-7</c:v>
                </c:pt>
                <c:pt idx="6564">
                  <c:v>1.0950953730286987E-7</c:v>
                </c:pt>
                <c:pt idx="6565">
                  <c:v>1.0950953730286987E-7</c:v>
                </c:pt>
                <c:pt idx="6566">
                  <c:v>1.0950953730286987E-7</c:v>
                </c:pt>
                <c:pt idx="6567">
                  <c:v>1.0950953730286987E-7</c:v>
                </c:pt>
                <c:pt idx="6568">
                  <c:v>1.0950953730286987E-7</c:v>
                </c:pt>
                <c:pt idx="6569">
                  <c:v>1.0950953730286987E-7</c:v>
                </c:pt>
                <c:pt idx="6570">
                  <c:v>1.0950953730286987E-7</c:v>
                </c:pt>
                <c:pt idx="6571">
                  <c:v>1.0950953730286987E-7</c:v>
                </c:pt>
                <c:pt idx="6572">
                  <c:v>1.0950953730286987E-7</c:v>
                </c:pt>
                <c:pt idx="6573">
                  <c:v>1.0950953730286987E-7</c:v>
                </c:pt>
                <c:pt idx="6574">
                  <c:v>1.0950953730286987E-7</c:v>
                </c:pt>
                <c:pt idx="6575">
                  <c:v>1.0950953730286987E-7</c:v>
                </c:pt>
                <c:pt idx="6576">
                  <c:v>1.0950953730286987E-7</c:v>
                </c:pt>
                <c:pt idx="6577">
                  <c:v>1.0950953730286987E-7</c:v>
                </c:pt>
                <c:pt idx="6578">
                  <c:v>1.0950953730286987E-7</c:v>
                </c:pt>
                <c:pt idx="6579">
                  <c:v>1.0950953730286987E-7</c:v>
                </c:pt>
                <c:pt idx="6580">
                  <c:v>1.0950953730286987E-7</c:v>
                </c:pt>
                <c:pt idx="6581">
                  <c:v>1.0950953730286987E-7</c:v>
                </c:pt>
                <c:pt idx="6582">
                  <c:v>1.0950953730286987E-7</c:v>
                </c:pt>
                <c:pt idx="6583">
                  <c:v>1.0950953730286987E-7</c:v>
                </c:pt>
                <c:pt idx="6584">
                  <c:v>1.0950953730286987E-7</c:v>
                </c:pt>
                <c:pt idx="6585">
                  <c:v>1.0950953730286987E-7</c:v>
                </c:pt>
                <c:pt idx="6586">
                  <c:v>1.0950953730286987E-7</c:v>
                </c:pt>
                <c:pt idx="6587">
                  <c:v>1.0950953730286987E-7</c:v>
                </c:pt>
                <c:pt idx="6588">
                  <c:v>1.0950953730286987E-7</c:v>
                </c:pt>
                <c:pt idx="6589">
                  <c:v>1.0950953730286987E-7</c:v>
                </c:pt>
                <c:pt idx="6590">
                  <c:v>1.0950953730286987E-7</c:v>
                </c:pt>
                <c:pt idx="6591">
                  <c:v>1.0950953730286987E-7</c:v>
                </c:pt>
                <c:pt idx="6592">
                  <c:v>1.0950953730286987E-7</c:v>
                </c:pt>
                <c:pt idx="6593">
                  <c:v>1.0950953730286987E-7</c:v>
                </c:pt>
                <c:pt idx="6594">
                  <c:v>1.0950953730286987E-7</c:v>
                </c:pt>
                <c:pt idx="6595">
                  <c:v>1.0950953730286987E-7</c:v>
                </c:pt>
                <c:pt idx="6596">
                  <c:v>1.0950953730286987E-7</c:v>
                </c:pt>
                <c:pt idx="6597">
                  <c:v>1.0950953730286987E-7</c:v>
                </c:pt>
                <c:pt idx="6598">
                  <c:v>1.0950953730286987E-7</c:v>
                </c:pt>
                <c:pt idx="6599">
                  <c:v>1.0950953730286987E-7</c:v>
                </c:pt>
                <c:pt idx="6600">
                  <c:v>1.0950953730286987E-7</c:v>
                </c:pt>
                <c:pt idx="6601">
                  <c:v>1.0950953730286987E-7</c:v>
                </c:pt>
                <c:pt idx="6602">
                  <c:v>1.0950953730286987E-7</c:v>
                </c:pt>
                <c:pt idx="6603">
                  <c:v>1.0950953730286987E-7</c:v>
                </c:pt>
                <c:pt idx="6604">
                  <c:v>1.0950953730286987E-7</c:v>
                </c:pt>
                <c:pt idx="6605">
                  <c:v>1.0950953730286987E-7</c:v>
                </c:pt>
                <c:pt idx="6606">
                  <c:v>1.0950953730286987E-7</c:v>
                </c:pt>
                <c:pt idx="6607">
                  <c:v>1.0950953730286987E-7</c:v>
                </c:pt>
                <c:pt idx="6608">
                  <c:v>1.0950953730286987E-7</c:v>
                </c:pt>
                <c:pt idx="6609">
                  <c:v>1.0950953730286987E-7</c:v>
                </c:pt>
                <c:pt idx="6610">
                  <c:v>1.0950953730286987E-7</c:v>
                </c:pt>
                <c:pt idx="6611">
                  <c:v>1.0950953730286987E-7</c:v>
                </c:pt>
                <c:pt idx="6612">
                  <c:v>1.0950953730286987E-7</c:v>
                </c:pt>
                <c:pt idx="6613">
                  <c:v>1.0950953730286987E-7</c:v>
                </c:pt>
                <c:pt idx="6614">
                  <c:v>1.0950953730286987E-7</c:v>
                </c:pt>
                <c:pt idx="6615">
                  <c:v>1.0950953730286987E-7</c:v>
                </c:pt>
                <c:pt idx="6616">
                  <c:v>1.0950953730286987E-7</c:v>
                </c:pt>
                <c:pt idx="6617">
                  <c:v>1.0950953730286987E-7</c:v>
                </c:pt>
                <c:pt idx="6618">
                  <c:v>1.0950953730286987E-7</c:v>
                </c:pt>
                <c:pt idx="6619">
                  <c:v>1.0950953730286987E-7</c:v>
                </c:pt>
                <c:pt idx="6620">
                  <c:v>1.0950953730286987E-7</c:v>
                </c:pt>
                <c:pt idx="6621">
                  <c:v>1.0950953730286987E-7</c:v>
                </c:pt>
                <c:pt idx="6622">
                  <c:v>1.0950953730286987E-7</c:v>
                </c:pt>
                <c:pt idx="6623">
                  <c:v>1.0950953730286987E-7</c:v>
                </c:pt>
                <c:pt idx="6624">
                  <c:v>1.0950953730286987E-7</c:v>
                </c:pt>
                <c:pt idx="6625">
                  <c:v>1.0950953730286987E-7</c:v>
                </c:pt>
                <c:pt idx="6626">
                  <c:v>1.0950953730286987E-7</c:v>
                </c:pt>
                <c:pt idx="6627">
                  <c:v>1.0950953730286987E-7</c:v>
                </c:pt>
                <c:pt idx="6628">
                  <c:v>1.0950953730286987E-7</c:v>
                </c:pt>
                <c:pt idx="6629">
                  <c:v>1.0950953730286987E-7</c:v>
                </c:pt>
                <c:pt idx="6630">
                  <c:v>1.0950953730286987E-7</c:v>
                </c:pt>
                <c:pt idx="6631">
                  <c:v>1.0950953730286987E-7</c:v>
                </c:pt>
                <c:pt idx="6632">
                  <c:v>1.0950953730286987E-7</c:v>
                </c:pt>
                <c:pt idx="6633">
                  <c:v>1.0950953730286987E-7</c:v>
                </c:pt>
                <c:pt idx="6634">
                  <c:v>1.0950953730286987E-7</c:v>
                </c:pt>
                <c:pt idx="6635">
                  <c:v>1.0950953730286987E-7</c:v>
                </c:pt>
                <c:pt idx="6636">
                  <c:v>1.0950953730286987E-7</c:v>
                </c:pt>
                <c:pt idx="6637">
                  <c:v>1.0950953730286987E-7</c:v>
                </c:pt>
                <c:pt idx="6638">
                  <c:v>1.0950953730286987E-7</c:v>
                </c:pt>
                <c:pt idx="6639">
                  <c:v>1.0950953730286987E-7</c:v>
                </c:pt>
                <c:pt idx="6640">
                  <c:v>1.0950953730286987E-7</c:v>
                </c:pt>
                <c:pt idx="6641">
                  <c:v>1.0950953730286987E-7</c:v>
                </c:pt>
                <c:pt idx="6642">
                  <c:v>1.0950953730286987E-7</c:v>
                </c:pt>
                <c:pt idx="6643">
                  <c:v>1.0950953730286987E-7</c:v>
                </c:pt>
                <c:pt idx="6644">
                  <c:v>1.0950953730286987E-7</c:v>
                </c:pt>
                <c:pt idx="6645">
                  <c:v>1.0950953730286987E-7</c:v>
                </c:pt>
                <c:pt idx="6646">
                  <c:v>1.0950953730286987E-7</c:v>
                </c:pt>
                <c:pt idx="6647">
                  <c:v>1.0950953730286987E-7</c:v>
                </c:pt>
                <c:pt idx="6648">
                  <c:v>1.0950953730286987E-7</c:v>
                </c:pt>
                <c:pt idx="6649">
                  <c:v>1.0950953730286987E-7</c:v>
                </c:pt>
                <c:pt idx="6650">
                  <c:v>1.0950953730286987E-7</c:v>
                </c:pt>
                <c:pt idx="6651">
                  <c:v>1.0950953730286987E-7</c:v>
                </c:pt>
                <c:pt idx="6652">
                  <c:v>1.0950953730286987E-7</c:v>
                </c:pt>
                <c:pt idx="6653">
                  <c:v>1.0950953730286987E-7</c:v>
                </c:pt>
                <c:pt idx="6654">
                  <c:v>1.0950953730286987E-7</c:v>
                </c:pt>
                <c:pt idx="6655">
                  <c:v>1.0950953730286987E-7</c:v>
                </c:pt>
                <c:pt idx="6656">
                  <c:v>1.0950953730286987E-7</c:v>
                </c:pt>
                <c:pt idx="6657">
                  <c:v>1.0950953730286987E-7</c:v>
                </c:pt>
                <c:pt idx="6658">
                  <c:v>1.0950953730286987E-7</c:v>
                </c:pt>
                <c:pt idx="6659">
                  <c:v>1.0950953730286987E-7</c:v>
                </c:pt>
                <c:pt idx="6660">
                  <c:v>1.0950953730286987E-7</c:v>
                </c:pt>
                <c:pt idx="6661">
                  <c:v>1.0950953730286987E-7</c:v>
                </c:pt>
                <c:pt idx="6662">
                  <c:v>1.0950953730286987E-7</c:v>
                </c:pt>
                <c:pt idx="6663">
                  <c:v>1.0950953730286987E-7</c:v>
                </c:pt>
                <c:pt idx="6664">
                  <c:v>1.0950953730286987E-7</c:v>
                </c:pt>
                <c:pt idx="6665">
                  <c:v>1.0950953730286987E-7</c:v>
                </c:pt>
                <c:pt idx="6666">
                  <c:v>1.0950953730286987E-7</c:v>
                </c:pt>
                <c:pt idx="6667">
                  <c:v>1.0950953730286987E-7</c:v>
                </c:pt>
                <c:pt idx="6668">
                  <c:v>1.0950953730286987E-7</c:v>
                </c:pt>
                <c:pt idx="6669">
                  <c:v>1.0950953730286987E-7</c:v>
                </c:pt>
                <c:pt idx="6670">
                  <c:v>1.0950953730286987E-7</c:v>
                </c:pt>
                <c:pt idx="6671">
                  <c:v>1.0950953730286987E-7</c:v>
                </c:pt>
                <c:pt idx="6672">
                  <c:v>1.0950953730286987E-7</c:v>
                </c:pt>
                <c:pt idx="6673">
                  <c:v>1.0950953730286987E-7</c:v>
                </c:pt>
                <c:pt idx="6674">
                  <c:v>1.0950953730286987E-7</c:v>
                </c:pt>
                <c:pt idx="6675">
                  <c:v>1.0950953730286987E-7</c:v>
                </c:pt>
                <c:pt idx="6676">
                  <c:v>1.0950953730286987E-7</c:v>
                </c:pt>
                <c:pt idx="6677">
                  <c:v>1.0950953730286987E-7</c:v>
                </c:pt>
                <c:pt idx="6678">
                  <c:v>1.0950953730286987E-7</c:v>
                </c:pt>
                <c:pt idx="6679">
                  <c:v>1.0950953730286987E-7</c:v>
                </c:pt>
                <c:pt idx="6680">
                  <c:v>1.0950953730286987E-7</c:v>
                </c:pt>
                <c:pt idx="6681">
                  <c:v>1.0950953730286987E-7</c:v>
                </c:pt>
                <c:pt idx="6682">
                  <c:v>1.0950953730286987E-7</c:v>
                </c:pt>
                <c:pt idx="6683">
                  <c:v>1.0950953730286987E-7</c:v>
                </c:pt>
                <c:pt idx="6684">
                  <c:v>1.0950953730286987E-7</c:v>
                </c:pt>
                <c:pt idx="6685">
                  <c:v>1.0950953730286987E-7</c:v>
                </c:pt>
                <c:pt idx="6686">
                  <c:v>1.0950953730286987E-7</c:v>
                </c:pt>
                <c:pt idx="6687">
                  <c:v>1.0950953730286987E-7</c:v>
                </c:pt>
                <c:pt idx="6688">
                  <c:v>1.0950953730286987E-7</c:v>
                </c:pt>
                <c:pt idx="6689">
                  <c:v>1.0950953730286987E-7</c:v>
                </c:pt>
                <c:pt idx="6690">
                  <c:v>1.0950953730286987E-7</c:v>
                </c:pt>
                <c:pt idx="6691">
                  <c:v>1.0950953730286987E-7</c:v>
                </c:pt>
                <c:pt idx="6692">
                  <c:v>1.0950953730286987E-7</c:v>
                </c:pt>
                <c:pt idx="6693">
                  <c:v>1.0950953730286987E-7</c:v>
                </c:pt>
                <c:pt idx="6694">
                  <c:v>1.0950953730286987E-7</c:v>
                </c:pt>
                <c:pt idx="6695">
                  <c:v>1.0950953730286987E-7</c:v>
                </c:pt>
                <c:pt idx="6696">
                  <c:v>1.0950953730286987E-7</c:v>
                </c:pt>
                <c:pt idx="6697">
                  <c:v>1.0950953730286987E-7</c:v>
                </c:pt>
                <c:pt idx="6698">
                  <c:v>1.0950953730286987E-7</c:v>
                </c:pt>
                <c:pt idx="6699">
                  <c:v>1.0950953730286987E-7</c:v>
                </c:pt>
                <c:pt idx="6700">
                  <c:v>1.0950953730286987E-7</c:v>
                </c:pt>
                <c:pt idx="6701">
                  <c:v>1.0950953730286987E-7</c:v>
                </c:pt>
                <c:pt idx="6702">
                  <c:v>1.0950953730286987E-7</c:v>
                </c:pt>
                <c:pt idx="6703">
                  <c:v>1.0950953730286987E-7</c:v>
                </c:pt>
                <c:pt idx="6704">
                  <c:v>1.0950953730286987E-7</c:v>
                </c:pt>
                <c:pt idx="6705">
                  <c:v>1.0950953730286987E-7</c:v>
                </c:pt>
                <c:pt idx="6706">
                  <c:v>1.0950953730286987E-7</c:v>
                </c:pt>
                <c:pt idx="6707">
                  <c:v>1.0950953730286987E-7</c:v>
                </c:pt>
                <c:pt idx="6708">
                  <c:v>1.0950953730286987E-7</c:v>
                </c:pt>
                <c:pt idx="6709">
                  <c:v>1.0950953730286987E-7</c:v>
                </c:pt>
                <c:pt idx="6710">
                  <c:v>1.0950953730286987E-7</c:v>
                </c:pt>
                <c:pt idx="6711">
                  <c:v>1.0950953730286987E-7</c:v>
                </c:pt>
                <c:pt idx="6712">
                  <c:v>1.0950953730286987E-7</c:v>
                </c:pt>
                <c:pt idx="6713">
                  <c:v>1.0950953730286987E-7</c:v>
                </c:pt>
                <c:pt idx="6714">
                  <c:v>1.0950953730286987E-7</c:v>
                </c:pt>
                <c:pt idx="6715">
                  <c:v>1.0950953730286987E-7</c:v>
                </c:pt>
                <c:pt idx="6716">
                  <c:v>1.0950953730286987E-7</c:v>
                </c:pt>
                <c:pt idx="6717">
                  <c:v>1.0950953730286987E-7</c:v>
                </c:pt>
                <c:pt idx="6718">
                  <c:v>1.0950953730286987E-7</c:v>
                </c:pt>
                <c:pt idx="6719">
                  <c:v>1.0950953730286987E-7</c:v>
                </c:pt>
                <c:pt idx="6720">
                  <c:v>1.0950953730286987E-7</c:v>
                </c:pt>
                <c:pt idx="6721">
                  <c:v>1.0950953730286987E-7</c:v>
                </c:pt>
                <c:pt idx="6722">
                  <c:v>1.0950953730286987E-7</c:v>
                </c:pt>
                <c:pt idx="6723">
                  <c:v>1.0950953730286987E-7</c:v>
                </c:pt>
                <c:pt idx="6724">
                  <c:v>1.0950953730286987E-7</c:v>
                </c:pt>
                <c:pt idx="6725">
                  <c:v>1.0950953730286987E-7</c:v>
                </c:pt>
                <c:pt idx="6726">
                  <c:v>1.0950953730286987E-7</c:v>
                </c:pt>
                <c:pt idx="6727">
                  <c:v>1.0950953730286987E-7</c:v>
                </c:pt>
                <c:pt idx="6728">
                  <c:v>1.0950953730286987E-7</c:v>
                </c:pt>
                <c:pt idx="6729">
                  <c:v>1.0950953730286987E-7</c:v>
                </c:pt>
                <c:pt idx="6730">
                  <c:v>1.0950953730286987E-7</c:v>
                </c:pt>
                <c:pt idx="6731">
                  <c:v>1.0950953730286987E-7</c:v>
                </c:pt>
                <c:pt idx="6732">
                  <c:v>1.0950953730286987E-7</c:v>
                </c:pt>
                <c:pt idx="6733">
                  <c:v>1.0950953730286987E-7</c:v>
                </c:pt>
                <c:pt idx="6734">
                  <c:v>1.0950953730286987E-7</c:v>
                </c:pt>
                <c:pt idx="6735">
                  <c:v>1.0950953730286987E-7</c:v>
                </c:pt>
                <c:pt idx="6736">
                  <c:v>1.0950953730286987E-7</c:v>
                </c:pt>
                <c:pt idx="6737">
                  <c:v>1.0950953730286987E-7</c:v>
                </c:pt>
                <c:pt idx="6738">
                  <c:v>1.0950953730286987E-7</c:v>
                </c:pt>
                <c:pt idx="6739">
                  <c:v>1.0950953730286987E-7</c:v>
                </c:pt>
                <c:pt idx="6740">
                  <c:v>1.0950953730286987E-7</c:v>
                </c:pt>
                <c:pt idx="6741">
                  <c:v>1.0950953730286987E-7</c:v>
                </c:pt>
                <c:pt idx="6742">
                  <c:v>1.0950953730286987E-7</c:v>
                </c:pt>
                <c:pt idx="6743">
                  <c:v>1.0950953730286987E-7</c:v>
                </c:pt>
                <c:pt idx="6744">
                  <c:v>1.0950953730286987E-7</c:v>
                </c:pt>
                <c:pt idx="6745">
                  <c:v>1.0950953730286987E-7</c:v>
                </c:pt>
                <c:pt idx="6746">
                  <c:v>1.0950953730286987E-7</c:v>
                </c:pt>
                <c:pt idx="6747">
                  <c:v>1.0950953730286987E-7</c:v>
                </c:pt>
                <c:pt idx="6748">
                  <c:v>1.0950953730286987E-7</c:v>
                </c:pt>
                <c:pt idx="6749">
                  <c:v>1.0950953730286987E-7</c:v>
                </c:pt>
                <c:pt idx="6750">
                  <c:v>1.0950953730286987E-7</c:v>
                </c:pt>
                <c:pt idx="6751">
                  <c:v>1.0950953730286987E-7</c:v>
                </c:pt>
                <c:pt idx="6752">
                  <c:v>1.0950953730286987E-7</c:v>
                </c:pt>
                <c:pt idx="6753">
                  <c:v>1.0950953730286987E-7</c:v>
                </c:pt>
                <c:pt idx="6754">
                  <c:v>1.0950953730286987E-7</c:v>
                </c:pt>
                <c:pt idx="6755">
                  <c:v>1.0950953730286987E-7</c:v>
                </c:pt>
                <c:pt idx="6756">
                  <c:v>1.0950953730286987E-7</c:v>
                </c:pt>
                <c:pt idx="6757">
                  <c:v>1.0950953730286987E-7</c:v>
                </c:pt>
                <c:pt idx="6758">
                  <c:v>1.0950953730286987E-7</c:v>
                </c:pt>
                <c:pt idx="6759">
                  <c:v>1.0950953730286987E-7</c:v>
                </c:pt>
                <c:pt idx="6760">
                  <c:v>1.0950953730286987E-7</c:v>
                </c:pt>
                <c:pt idx="6761">
                  <c:v>1.0950953730286987E-7</c:v>
                </c:pt>
                <c:pt idx="6762">
                  <c:v>1.0950953730286987E-7</c:v>
                </c:pt>
                <c:pt idx="6763">
                  <c:v>1.0950953730286987E-7</c:v>
                </c:pt>
                <c:pt idx="6764">
                  <c:v>1.0950953730286987E-7</c:v>
                </c:pt>
                <c:pt idx="6765">
                  <c:v>1.0950953730286987E-7</c:v>
                </c:pt>
                <c:pt idx="6766">
                  <c:v>1.0950953730286987E-7</c:v>
                </c:pt>
                <c:pt idx="6767">
                  <c:v>1.0950953730286987E-7</c:v>
                </c:pt>
                <c:pt idx="6768">
                  <c:v>1.0950953730286987E-7</c:v>
                </c:pt>
                <c:pt idx="6769">
                  <c:v>1.0950953730286987E-7</c:v>
                </c:pt>
                <c:pt idx="6770">
                  <c:v>1.0950953730286987E-7</c:v>
                </c:pt>
                <c:pt idx="6771">
                  <c:v>1.0950953730286987E-7</c:v>
                </c:pt>
                <c:pt idx="6772">
                  <c:v>1.0950953730286987E-7</c:v>
                </c:pt>
                <c:pt idx="6773">
                  <c:v>1.0950953730286987E-7</c:v>
                </c:pt>
                <c:pt idx="6774">
                  <c:v>1.0950953730286987E-7</c:v>
                </c:pt>
                <c:pt idx="6775">
                  <c:v>1.0950953730286987E-7</c:v>
                </c:pt>
                <c:pt idx="6776">
                  <c:v>1.0950953730286987E-7</c:v>
                </c:pt>
                <c:pt idx="6777">
                  <c:v>1.0950953730286987E-7</c:v>
                </c:pt>
                <c:pt idx="6778">
                  <c:v>1.0950953730286987E-7</c:v>
                </c:pt>
                <c:pt idx="6779">
                  <c:v>1.0950953730286987E-7</c:v>
                </c:pt>
                <c:pt idx="6780">
                  <c:v>1.0950953730286987E-7</c:v>
                </c:pt>
                <c:pt idx="6781">
                  <c:v>1.0950953730286987E-7</c:v>
                </c:pt>
                <c:pt idx="6782">
                  <c:v>1.0950953730286987E-7</c:v>
                </c:pt>
                <c:pt idx="6783">
                  <c:v>1.0950953730286987E-7</c:v>
                </c:pt>
                <c:pt idx="6784">
                  <c:v>1.0950953730286987E-7</c:v>
                </c:pt>
                <c:pt idx="6785">
                  <c:v>1.0950953730286987E-7</c:v>
                </c:pt>
                <c:pt idx="6786">
                  <c:v>1.0950953730286987E-7</c:v>
                </c:pt>
                <c:pt idx="6787">
                  <c:v>1.0950953730286987E-7</c:v>
                </c:pt>
                <c:pt idx="6788">
                  <c:v>1.0950953730286987E-7</c:v>
                </c:pt>
                <c:pt idx="6789">
                  <c:v>1.0950953730286987E-7</c:v>
                </c:pt>
                <c:pt idx="6790">
                  <c:v>1.0950953730286987E-7</c:v>
                </c:pt>
                <c:pt idx="6791">
                  <c:v>1.0950953730286987E-7</c:v>
                </c:pt>
                <c:pt idx="6792">
                  <c:v>1.0950953730286987E-7</c:v>
                </c:pt>
                <c:pt idx="6793">
                  <c:v>1.0950953730286987E-7</c:v>
                </c:pt>
                <c:pt idx="6794">
                  <c:v>1.0950953730286987E-7</c:v>
                </c:pt>
                <c:pt idx="6795">
                  <c:v>1.0950953730286987E-7</c:v>
                </c:pt>
                <c:pt idx="6796">
                  <c:v>1.0950953730286987E-7</c:v>
                </c:pt>
                <c:pt idx="6797">
                  <c:v>1.0950953730286987E-7</c:v>
                </c:pt>
                <c:pt idx="6798">
                  <c:v>1.0950953730286987E-7</c:v>
                </c:pt>
                <c:pt idx="6799">
                  <c:v>1.0950953730286987E-7</c:v>
                </c:pt>
                <c:pt idx="6800">
                  <c:v>1.0950953730286987E-7</c:v>
                </c:pt>
                <c:pt idx="6801">
                  <c:v>1.0950953730286987E-7</c:v>
                </c:pt>
                <c:pt idx="6802">
                  <c:v>1.0950953730286987E-7</c:v>
                </c:pt>
                <c:pt idx="6803">
                  <c:v>1.0950953730286987E-7</c:v>
                </c:pt>
                <c:pt idx="6804">
                  <c:v>1.0950953730286987E-7</c:v>
                </c:pt>
                <c:pt idx="6805">
                  <c:v>1.0950953730286987E-7</c:v>
                </c:pt>
                <c:pt idx="6806">
                  <c:v>1.0950953730286987E-7</c:v>
                </c:pt>
                <c:pt idx="6807">
                  <c:v>1.0950953730286987E-7</c:v>
                </c:pt>
                <c:pt idx="6808">
                  <c:v>1.0950953730286987E-7</c:v>
                </c:pt>
                <c:pt idx="6809">
                  <c:v>1.0950953730286987E-7</c:v>
                </c:pt>
                <c:pt idx="6810">
                  <c:v>1.0950953730286987E-7</c:v>
                </c:pt>
                <c:pt idx="6811">
                  <c:v>1.0950953730286987E-7</c:v>
                </c:pt>
                <c:pt idx="6812">
                  <c:v>1.0950953730286987E-7</c:v>
                </c:pt>
                <c:pt idx="6813">
                  <c:v>1.0950953730286987E-7</c:v>
                </c:pt>
                <c:pt idx="6814">
                  <c:v>1.0950953730286987E-7</c:v>
                </c:pt>
                <c:pt idx="6815">
                  <c:v>1.0950953730286987E-7</c:v>
                </c:pt>
                <c:pt idx="6816">
                  <c:v>1.0950953730286987E-7</c:v>
                </c:pt>
                <c:pt idx="6817">
                  <c:v>1.0950953730286987E-7</c:v>
                </c:pt>
                <c:pt idx="6818">
                  <c:v>1.0950953730286987E-7</c:v>
                </c:pt>
                <c:pt idx="6819">
                  <c:v>1.0950953730286987E-7</c:v>
                </c:pt>
                <c:pt idx="6820">
                  <c:v>1.0950953730286987E-7</c:v>
                </c:pt>
                <c:pt idx="6821">
                  <c:v>1.0950953730286987E-7</c:v>
                </c:pt>
                <c:pt idx="6822">
                  <c:v>1.0950953730286987E-7</c:v>
                </c:pt>
                <c:pt idx="6823">
                  <c:v>1.0950953730286987E-7</c:v>
                </c:pt>
                <c:pt idx="6824">
                  <c:v>1.0950953730286987E-7</c:v>
                </c:pt>
                <c:pt idx="6825">
                  <c:v>1.0950953730286987E-7</c:v>
                </c:pt>
                <c:pt idx="6826">
                  <c:v>1.0950953730286987E-7</c:v>
                </c:pt>
                <c:pt idx="6827">
                  <c:v>1.0950953730286987E-7</c:v>
                </c:pt>
                <c:pt idx="6828">
                  <c:v>1.0950953730286987E-7</c:v>
                </c:pt>
                <c:pt idx="6829">
                  <c:v>1.0950953730286987E-7</c:v>
                </c:pt>
                <c:pt idx="6830">
                  <c:v>1.0950953730286987E-7</c:v>
                </c:pt>
                <c:pt idx="6831">
                  <c:v>1.0950953730286987E-7</c:v>
                </c:pt>
                <c:pt idx="6832">
                  <c:v>1.0950953730286987E-7</c:v>
                </c:pt>
                <c:pt idx="6833">
                  <c:v>1.0950953730286987E-7</c:v>
                </c:pt>
                <c:pt idx="6834">
                  <c:v>1.0950953730286987E-7</c:v>
                </c:pt>
                <c:pt idx="6835">
                  <c:v>1.0950953730286987E-7</c:v>
                </c:pt>
                <c:pt idx="6836">
                  <c:v>1.0950953730286987E-7</c:v>
                </c:pt>
                <c:pt idx="6837">
                  <c:v>1.0950953730286987E-7</c:v>
                </c:pt>
                <c:pt idx="6838">
                  <c:v>1.0950953730286987E-7</c:v>
                </c:pt>
                <c:pt idx="6839">
                  <c:v>1.0950953730286987E-7</c:v>
                </c:pt>
                <c:pt idx="6840">
                  <c:v>1.0950953730286987E-7</c:v>
                </c:pt>
                <c:pt idx="6841">
                  <c:v>1.0950953730286987E-7</c:v>
                </c:pt>
                <c:pt idx="6842">
                  <c:v>1.0950953730286987E-7</c:v>
                </c:pt>
                <c:pt idx="6843">
                  <c:v>1.0950953730286987E-7</c:v>
                </c:pt>
                <c:pt idx="6844">
                  <c:v>1.0950953730286987E-7</c:v>
                </c:pt>
                <c:pt idx="6845">
                  <c:v>1.0950953730286987E-7</c:v>
                </c:pt>
                <c:pt idx="6846">
                  <c:v>1.0950953730286987E-7</c:v>
                </c:pt>
                <c:pt idx="6847">
                  <c:v>1.0950953730286987E-7</c:v>
                </c:pt>
                <c:pt idx="6848">
                  <c:v>1.0950953730286987E-7</c:v>
                </c:pt>
                <c:pt idx="6849">
                  <c:v>1.0950953730286987E-7</c:v>
                </c:pt>
                <c:pt idx="6850">
                  <c:v>1.0950953730286987E-7</c:v>
                </c:pt>
                <c:pt idx="6851">
                  <c:v>1.0950953730286987E-7</c:v>
                </c:pt>
                <c:pt idx="6852">
                  <c:v>1.0950953730286987E-7</c:v>
                </c:pt>
                <c:pt idx="6853">
                  <c:v>1.0950953730286987E-7</c:v>
                </c:pt>
                <c:pt idx="6854">
                  <c:v>1.0950953730286987E-7</c:v>
                </c:pt>
                <c:pt idx="6855">
                  <c:v>1.0950953730286987E-7</c:v>
                </c:pt>
                <c:pt idx="6856">
                  <c:v>1.0950953730286987E-7</c:v>
                </c:pt>
                <c:pt idx="6857">
                  <c:v>1.0950953730286987E-7</c:v>
                </c:pt>
                <c:pt idx="6858">
                  <c:v>1.0950953730286987E-7</c:v>
                </c:pt>
                <c:pt idx="6859">
                  <c:v>1.0950953730286987E-7</c:v>
                </c:pt>
                <c:pt idx="6860">
                  <c:v>1.0950953730286987E-7</c:v>
                </c:pt>
                <c:pt idx="6861">
                  <c:v>1.0950953730286987E-7</c:v>
                </c:pt>
                <c:pt idx="6862">
                  <c:v>1.0950953730286987E-7</c:v>
                </c:pt>
                <c:pt idx="6863">
                  <c:v>1.0950953730286987E-7</c:v>
                </c:pt>
                <c:pt idx="6864">
                  <c:v>1.0950953730286987E-7</c:v>
                </c:pt>
                <c:pt idx="6865">
                  <c:v>1.0950953730286987E-7</c:v>
                </c:pt>
                <c:pt idx="6866">
                  <c:v>1.0950953730286987E-7</c:v>
                </c:pt>
                <c:pt idx="6867">
                  <c:v>1.0950953730286987E-7</c:v>
                </c:pt>
                <c:pt idx="6868">
                  <c:v>1.0950953730286987E-7</c:v>
                </c:pt>
                <c:pt idx="6869">
                  <c:v>1.0950953730286987E-7</c:v>
                </c:pt>
                <c:pt idx="6870">
                  <c:v>1.0950953730286987E-7</c:v>
                </c:pt>
                <c:pt idx="6871">
                  <c:v>1.0950953730286987E-7</c:v>
                </c:pt>
                <c:pt idx="6872">
                  <c:v>1.0950953730286987E-7</c:v>
                </c:pt>
                <c:pt idx="6873">
                  <c:v>1.0950953730286987E-7</c:v>
                </c:pt>
                <c:pt idx="6874">
                  <c:v>1.0950953730286987E-7</c:v>
                </c:pt>
                <c:pt idx="6875">
                  <c:v>1.0950953730286987E-7</c:v>
                </c:pt>
                <c:pt idx="6876">
                  <c:v>1.0950953730286987E-7</c:v>
                </c:pt>
                <c:pt idx="6877">
                  <c:v>1.0950953730286987E-7</c:v>
                </c:pt>
                <c:pt idx="6878">
                  <c:v>1.0950953730286987E-7</c:v>
                </c:pt>
                <c:pt idx="6879">
                  <c:v>1.0950953730286987E-7</c:v>
                </c:pt>
                <c:pt idx="6880">
                  <c:v>1.0950953730286987E-7</c:v>
                </c:pt>
                <c:pt idx="6881">
                  <c:v>1.0950953730286987E-7</c:v>
                </c:pt>
                <c:pt idx="6882">
                  <c:v>1.0950953730286987E-7</c:v>
                </c:pt>
                <c:pt idx="6883">
                  <c:v>1.0950953730286987E-7</c:v>
                </c:pt>
                <c:pt idx="6884">
                  <c:v>1.0950953730286987E-7</c:v>
                </c:pt>
                <c:pt idx="6885">
                  <c:v>1.0950953730286987E-7</c:v>
                </c:pt>
                <c:pt idx="6886">
                  <c:v>1.0950953730286987E-7</c:v>
                </c:pt>
                <c:pt idx="6887">
                  <c:v>1.0950953730286987E-7</c:v>
                </c:pt>
                <c:pt idx="6888">
                  <c:v>1.0950953730286987E-7</c:v>
                </c:pt>
                <c:pt idx="6889">
                  <c:v>1.0950953730286987E-7</c:v>
                </c:pt>
                <c:pt idx="6890">
                  <c:v>1.0950953730286987E-7</c:v>
                </c:pt>
                <c:pt idx="6891">
                  <c:v>1.0950953730286987E-7</c:v>
                </c:pt>
                <c:pt idx="6892">
                  <c:v>1.0950953730286987E-7</c:v>
                </c:pt>
                <c:pt idx="6893">
                  <c:v>1.0950953730286987E-7</c:v>
                </c:pt>
                <c:pt idx="6894">
                  <c:v>1.0950953730286987E-7</c:v>
                </c:pt>
                <c:pt idx="6895">
                  <c:v>1.0950953730286987E-7</c:v>
                </c:pt>
                <c:pt idx="6896">
                  <c:v>1.0950953730286987E-7</c:v>
                </c:pt>
                <c:pt idx="6897">
                  <c:v>1.0950953730286987E-7</c:v>
                </c:pt>
                <c:pt idx="6898">
                  <c:v>1.0950953730286987E-7</c:v>
                </c:pt>
                <c:pt idx="6899">
                  <c:v>1.0950953730286987E-7</c:v>
                </c:pt>
                <c:pt idx="6900">
                  <c:v>1.0950953730286987E-7</c:v>
                </c:pt>
                <c:pt idx="6901">
                  <c:v>1.0950953730286987E-7</c:v>
                </c:pt>
                <c:pt idx="6902">
                  <c:v>1.0950953730286987E-7</c:v>
                </c:pt>
                <c:pt idx="6903">
                  <c:v>1.0950953730286987E-7</c:v>
                </c:pt>
                <c:pt idx="6904">
                  <c:v>1.0950953730286987E-7</c:v>
                </c:pt>
                <c:pt idx="6905">
                  <c:v>1.0950953730286987E-7</c:v>
                </c:pt>
                <c:pt idx="6906">
                  <c:v>1.0950953730286987E-7</c:v>
                </c:pt>
                <c:pt idx="6907">
                  <c:v>1.0950953730286987E-7</c:v>
                </c:pt>
                <c:pt idx="6908">
                  <c:v>1.0950953730286987E-7</c:v>
                </c:pt>
                <c:pt idx="6909">
                  <c:v>1.0950953730286987E-7</c:v>
                </c:pt>
                <c:pt idx="6910">
                  <c:v>1.0950953730286987E-7</c:v>
                </c:pt>
                <c:pt idx="6911">
                  <c:v>1.0950953730286987E-7</c:v>
                </c:pt>
                <c:pt idx="6912">
                  <c:v>1.0950953730286987E-7</c:v>
                </c:pt>
                <c:pt idx="6913">
                  <c:v>1.0950953730286987E-7</c:v>
                </c:pt>
                <c:pt idx="6914">
                  <c:v>1.0950953730286987E-7</c:v>
                </c:pt>
                <c:pt idx="6915">
                  <c:v>1.0950953730286987E-7</c:v>
                </c:pt>
                <c:pt idx="6916">
                  <c:v>1.0950953730286987E-7</c:v>
                </c:pt>
                <c:pt idx="6917">
                  <c:v>1.0950953730286987E-7</c:v>
                </c:pt>
                <c:pt idx="6918">
                  <c:v>1.0950953730286987E-7</c:v>
                </c:pt>
                <c:pt idx="6919">
                  <c:v>1.0950953730286987E-7</c:v>
                </c:pt>
                <c:pt idx="6920">
                  <c:v>1.0950953730286987E-7</c:v>
                </c:pt>
                <c:pt idx="6921">
                  <c:v>1.0950953730286987E-7</c:v>
                </c:pt>
                <c:pt idx="6922">
                  <c:v>1.0950953730286987E-7</c:v>
                </c:pt>
                <c:pt idx="6923">
                  <c:v>1.0950953730286987E-7</c:v>
                </c:pt>
                <c:pt idx="6924">
                  <c:v>1.0950953730286987E-7</c:v>
                </c:pt>
                <c:pt idx="6925">
                  <c:v>1.0950953730286987E-7</c:v>
                </c:pt>
                <c:pt idx="6926">
                  <c:v>1.0950953730286987E-7</c:v>
                </c:pt>
                <c:pt idx="6927">
                  <c:v>1.0950953730286987E-7</c:v>
                </c:pt>
                <c:pt idx="6928">
                  <c:v>1.0950953730286987E-7</c:v>
                </c:pt>
                <c:pt idx="6929">
                  <c:v>1.0950953730286987E-7</c:v>
                </c:pt>
                <c:pt idx="6930">
                  <c:v>1.0950953730286987E-7</c:v>
                </c:pt>
                <c:pt idx="6931">
                  <c:v>1.0950953730286987E-7</c:v>
                </c:pt>
                <c:pt idx="6932">
                  <c:v>1.0950953730286987E-7</c:v>
                </c:pt>
                <c:pt idx="6933">
                  <c:v>1.0950953730286987E-7</c:v>
                </c:pt>
                <c:pt idx="6934">
                  <c:v>1.0950953730286987E-7</c:v>
                </c:pt>
                <c:pt idx="6935">
                  <c:v>1.0950953730286987E-7</c:v>
                </c:pt>
                <c:pt idx="6936">
                  <c:v>1.0950953730286987E-7</c:v>
                </c:pt>
                <c:pt idx="6937">
                  <c:v>1.0950953730286987E-7</c:v>
                </c:pt>
                <c:pt idx="6938">
                  <c:v>1.0950953730286987E-7</c:v>
                </c:pt>
                <c:pt idx="6939">
                  <c:v>1.0950953730286987E-7</c:v>
                </c:pt>
                <c:pt idx="6940">
                  <c:v>1.0950953730286987E-7</c:v>
                </c:pt>
                <c:pt idx="6941">
                  <c:v>1.0950953730286987E-7</c:v>
                </c:pt>
                <c:pt idx="6942">
                  <c:v>1.0950953730286987E-7</c:v>
                </c:pt>
                <c:pt idx="6943">
                  <c:v>1.0950953730286987E-7</c:v>
                </c:pt>
                <c:pt idx="6944">
                  <c:v>1.0950953730286987E-7</c:v>
                </c:pt>
                <c:pt idx="6945">
                  <c:v>1.0950953730286987E-7</c:v>
                </c:pt>
                <c:pt idx="6946">
                  <c:v>1.0950953730286987E-7</c:v>
                </c:pt>
                <c:pt idx="6947">
                  <c:v>1.0950953730286987E-7</c:v>
                </c:pt>
                <c:pt idx="6948">
                  <c:v>1.0950953730286987E-7</c:v>
                </c:pt>
                <c:pt idx="6949">
                  <c:v>1.0950953730286987E-7</c:v>
                </c:pt>
                <c:pt idx="6950">
                  <c:v>1.0950953730286987E-7</c:v>
                </c:pt>
                <c:pt idx="6951">
                  <c:v>1.0950953730286987E-7</c:v>
                </c:pt>
                <c:pt idx="6952">
                  <c:v>1.0950953730286987E-7</c:v>
                </c:pt>
                <c:pt idx="6953">
                  <c:v>1.0950953730286987E-7</c:v>
                </c:pt>
                <c:pt idx="6954">
                  <c:v>1.0950953730286987E-7</c:v>
                </c:pt>
                <c:pt idx="6955">
                  <c:v>1.0950953730286987E-7</c:v>
                </c:pt>
                <c:pt idx="6956">
                  <c:v>1.0950953730286987E-7</c:v>
                </c:pt>
                <c:pt idx="6957">
                  <c:v>1.0950953730286987E-7</c:v>
                </c:pt>
                <c:pt idx="6958">
                  <c:v>1.0950953730286987E-7</c:v>
                </c:pt>
                <c:pt idx="6959">
                  <c:v>1.0950953730286987E-7</c:v>
                </c:pt>
                <c:pt idx="6960">
                  <c:v>1.0950953730286987E-7</c:v>
                </c:pt>
                <c:pt idx="6961">
                  <c:v>1.0950953730286987E-7</c:v>
                </c:pt>
                <c:pt idx="6962">
                  <c:v>1.0950953730286987E-7</c:v>
                </c:pt>
                <c:pt idx="6963">
                  <c:v>1.0950953730286987E-7</c:v>
                </c:pt>
                <c:pt idx="6964">
                  <c:v>1.0950953730286987E-7</c:v>
                </c:pt>
                <c:pt idx="6965">
                  <c:v>1.0950953730286987E-7</c:v>
                </c:pt>
                <c:pt idx="6966">
                  <c:v>1.0950953730286987E-7</c:v>
                </c:pt>
                <c:pt idx="6967">
                  <c:v>1.0950953730286987E-7</c:v>
                </c:pt>
                <c:pt idx="6968">
                  <c:v>1.0950953730286987E-7</c:v>
                </c:pt>
                <c:pt idx="6969">
                  <c:v>1.0950953730286987E-7</c:v>
                </c:pt>
                <c:pt idx="6970">
                  <c:v>1.0950953730286987E-7</c:v>
                </c:pt>
                <c:pt idx="6971">
                  <c:v>1.0950953730286987E-7</c:v>
                </c:pt>
                <c:pt idx="6972">
                  <c:v>1.0950953730286987E-7</c:v>
                </c:pt>
                <c:pt idx="6973">
                  <c:v>1.0950953730286987E-7</c:v>
                </c:pt>
                <c:pt idx="6974">
                  <c:v>1.0950953730286987E-7</c:v>
                </c:pt>
                <c:pt idx="6975">
                  <c:v>1.0950953730286987E-7</c:v>
                </c:pt>
                <c:pt idx="6976">
                  <c:v>1.0950953730286987E-7</c:v>
                </c:pt>
                <c:pt idx="6977">
                  <c:v>1.0950953730286987E-7</c:v>
                </c:pt>
                <c:pt idx="6978">
                  <c:v>1.0950953730286987E-7</c:v>
                </c:pt>
                <c:pt idx="6979">
                  <c:v>1.0950953730286987E-7</c:v>
                </c:pt>
                <c:pt idx="6980">
                  <c:v>1.0950953730286987E-7</c:v>
                </c:pt>
                <c:pt idx="6981">
                  <c:v>1.0950953730286987E-7</c:v>
                </c:pt>
                <c:pt idx="6982">
                  <c:v>1.0950953730286987E-7</c:v>
                </c:pt>
                <c:pt idx="6983">
                  <c:v>1.0950953730286987E-7</c:v>
                </c:pt>
                <c:pt idx="6984">
                  <c:v>1.0950953730286987E-7</c:v>
                </c:pt>
                <c:pt idx="6985">
                  <c:v>1.0950953730286987E-7</c:v>
                </c:pt>
                <c:pt idx="6986">
                  <c:v>1.0950953730286987E-7</c:v>
                </c:pt>
                <c:pt idx="6987">
                  <c:v>1.0950953730286987E-7</c:v>
                </c:pt>
                <c:pt idx="6988">
                  <c:v>1.0950953730286987E-7</c:v>
                </c:pt>
                <c:pt idx="6989">
                  <c:v>1.0950953730286987E-7</c:v>
                </c:pt>
                <c:pt idx="6990">
                  <c:v>1.0950953730286987E-7</c:v>
                </c:pt>
                <c:pt idx="6991">
                  <c:v>1.0950953730286987E-7</c:v>
                </c:pt>
                <c:pt idx="6992">
                  <c:v>1.0950953730286987E-7</c:v>
                </c:pt>
                <c:pt idx="6993">
                  <c:v>1.0950953730286987E-7</c:v>
                </c:pt>
                <c:pt idx="6994">
                  <c:v>1.0950953730286987E-7</c:v>
                </c:pt>
                <c:pt idx="6995">
                  <c:v>1.0950953730286987E-7</c:v>
                </c:pt>
                <c:pt idx="6996">
                  <c:v>1.0950953730286987E-7</c:v>
                </c:pt>
                <c:pt idx="6997">
                  <c:v>1.0950953730286987E-7</c:v>
                </c:pt>
                <c:pt idx="6998">
                  <c:v>1.0950953730286987E-7</c:v>
                </c:pt>
                <c:pt idx="6999">
                  <c:v>1.0950953730286987E-7</c:v>
                </c:pt>
                <c:pt idx="7000">
                  <c:v>1.0950953730286987E-7</c:v>
                </c:pt>
                <c:pt idx="7001">
                  <c:v>1.0950953730286987E-7</c:v>
                </c:pt>
                <c:pt idx="7002">
                  <c:v>1.0950953730286987E-7</c:v>
                </c:pt>
                <c:pt idx="7003">
                  <c:v>1.0950953730286987E-7</c:v>
                </c:pt>
                <c:pt idx="7004">
                  <c:v>1.0950953730286987E-7</c:v>
                </c:pt>
                <c:pt idx="7005">
                  <c:v>1.0950953730286987E-7</c:v>
                </c:pt>
                <c:pt idx="7006">
                  <c:v>1.0950953730286987E-7</c:v>
                </c:pt>
                <c:pt idx="7007">
                  <c:v>1.0950953730286987E-7</c:v>
                </c:pt>
                <c:pt idx="7008">
                  <c:v>1.0950953730286987E-7</c:v>
                </c:pt>
                <c:pt idx="7009">
                  <c:v>1.0950953730286987E-7</c:v>
                </c:pt>
                <c:pt idx="7010">
                  <c:v>1.0950953730286987E-7</c:v>
                </c:pt>
                <c:pt idx="7011">
                  <c:v>1.0950953730286987E-7</c:v>
                </c:pt>
                <c:pt idx="7012">
                  <c:v>1.0950953730286987E-7</c:v>
                </c:pt>
                <c:pt idx="7013">
                  <c:v>1.0950953730286987E-7</c:v>
                </c:pt>
                <c:pt idx="7014">
                  <c:v>1.0950953730286987E-7</c:v>
                </c:pt>
                <c:pt idx="7015">
                  <c:v>1.0950953730286987E-7</c:v>
                </c:pt>
                <c:pt idx="7016">
                  <c:v>1.0950953730286987E-7</c:v>
                </c:pt>
                <c:pt idx="7017">
                  <c:v>1.0950953730286987E-7</c:v>
                </c:pt>
                <c:pt idx="7018">
                  <c:v>1.0950953730286987E-7</c:v>
                </c:pt>
                <c:pt idx="7019">
                  <c:v>1.0950953730286987E-7</c:v>
                </c:pt>
                <c:pt idx="7020">
                  <c:v>1.0950953730286987E-7</c:v>
                </c:pt>
                <c:pt idx="7021">
                  <c:v>1.0950953730286987E-7</c:v>
                </c:pt>
                <c:pt idx="7022">
                  <c:v>1.0950953730286987E-7</c:v>
                </c:pt>
                <c:pt idx="7023">
                  <c:v>1.0950953730286987E-7</c:v>
                </c:pt>
                <c:pt idx="7024">
                  <c:v>1.0950953730286987E-7</c:v>
                </c:pt>
                <c:pt idx="7025">
                  <c:v>1.0950953730286987E-7</c:v>
                </c:pt>
                <c:pt idx="7026">
                  <c:v>1.0950953730286987E-7</c:v>
                </c:pt>
                <c:pt idx="7027">
                  <c:v>1.0950953730286987E-7</c:v>
                </c:pt>
                <c:pt idx="7028">
                  <c:v>1.0950953730286987E-7</c:v>
                </c:pt>
                <c:pt idx="7029">
                  <c:v>1.0950953730286987E-7</c:v>
                </c:pt>
                <c:pt idx="7030">
                  <c:v>1.0950953730286987E-7</c:v>
                </c:pt>
                <c:pt idx="7031">
                  <c:v>1.0950953730286987E-7</c:v>
                </c:pt>
                <c:pt idx="7032">
                  <c:v>1.0950953730286987E-7</c:v>
                </c:pt>
                <c:pt idx="7033">
                  <c:v>1.0950953730286987E-7</c:v>
                </c:pt>
                <c:pt idx="7034">
                  <c:v>1.0950953730286987E-7</c:v>
                </c:pt>
                <c:pt idx="7035">
                  <c:v>1.0950953730286987E-7</c:v>
                </c:pt>
                <c:pt idx="7036">
                  <c:v>1.0950953730286987E-7</c:v>
                </c:pt>
                <c:pt idx="7037">
                  <c:v>1.0950953730286987E-7</c:v>
                </c:pt>
                <c:pt idx="7038">
                  <c:v>1.0950953730286987E-7</c:v>
                </c:pt>
                <c:pt idx="7039">
                  <c:v>1.0950953730286987E-7</c:v>
                </c:pt>
                <c:pt idx="7040">
                  <c:v>1.0950953730286987E-7</c:v>
                </c:pt>
                <c:pt idx="7041">
                  <c:v>1.0950953730286987E-7</c:v>
                </c:pt>
                <c:pt idx="7042">
                  <c:v>1.0950953730286987E-7</c:v>
                </c:pt>
                <c:pt idx="7043">
                  <c:v>1.0950953730286987E-7</c:v>
                </c:pt>
                <c:pt idx="7044">
                  <c:v>1.0950953730286987E-7</c:v>
                </c:pt>
                <c:pt idx="7045">
                  <c:v>1.0950953730286987E-7</c:v>
                </c:pt>
                <c:pt idx="7046">
                  <c:v>1.0950953730286987E-7</c:v>
                </c:pt>
                <c:pt idx="7047">
                  <c:v>1.0950953730286987E-7</c:v>
                </c:pt>
                <c:pt idx="7048">
                  <c:v>1.0950953730286987E-7</c:v>
                </c:pt>
                <c:pt idx="7049">
                  <c:v>1.0950953730286987E-7</c:v>
                </c:pt>
                <c:pt idx="7050">
                  <c:v>1.0950953730286987E-7</c:v>
                </c:pt>
                <c:pt idx="7051">
                  <c:v>1.0950953730286987E-7</c:v>
                </c:pt>
                <c:pt idx="7052">
                  <c:v>1.0950953730286987E-7</c:v>
                </c:pt>
                <c:pt idx="7053">
                  <c:v>1.0950953730286987E-7</c:v>
                </c:pt>
                <c:pt idx="7054">
                  <c:v>1.0950953730286987E-7</c:v>
                </c:pt>
                <c:pt idx="7055">
                  <c:v>1.0950953730286987E-7</c:v>
                </c:pt>
                <c:pt idx="7056">
                  <c:v>1.0950953730286987E-7</c:v>
                </c:pt>
                <c:pt idx="7057">
                  <c:v>1.0950953730286987E-7</c:v>
                </c:pt>
                <c:pt idx="7058">
                  <c:v>1.0950953730286987E-7</c:v>
                </c:pt>
                <c:pt idx="7059">
                  <c:v>1.0950953730286987E-7</c:v>
                </c:pt>
                <c:pt idx="7060">
                  <c:v>1.0950953730286987E-7</c:v>
                </c:pt>
                <c:pt idx="7061">
                  <c:v>1.0950953730286987E-7</c:v>
                </c:pt>
                <c:pt idx="7062">
                  <c:v>1.0950953730286987E-7</c:v>
                </c:pt>
                <c:pt idx="7063">
                  <c:v>1.0950953730286987E-7</c:v>
                </c:pt>
                <c:pt idx="7064">
                  <c:v>1.0950953730286987E-7</c:v>
                </c:pt>
                <c:pt idx="7065">
                  <c:v>1.0950953730286987E-7</c:v>
                </c:pt>
                <c:pt idx="7066">
                  <c:v>1.0950953730286987E-7</c:v>
                </c:pt>
                <c:pt idx="7067">
                  <c:v>1.0950953730286987E-7</c:v>
                </c:pt>
                <c:pt idx="7068">
                  <c:v>1.0950953730286987E-7</c:v>
                </c:pt>
                <c:pt idx="7069">
                  <c:v>1.0950953730286987E-7</c:v>
                </c:pt>
                <c:pt idx="7070">
                  <c:v>1.0950953730286987E-7</c:v>
                </c:pt>
                <c:pt idx="7071">
                  <c:v>1.0950953730286987E-7</c:v>
                </c:pt>
                <c:pt idx="7072">
                  <c:v>1.0950953730286987E-7</c:v>
                </c:pt>
                <c:pt idx="7073">
                  <c:v>1.0950953730286987E-7</c:v>
                </c:pt>
                <c:pt idx="7074">
                  <c:v>1.0950953730286987E-7</c:v>
                </c:pt>
                <c:pt idx="7075">
                  <c:v>1.0950953730286987E-7</c:v>
                </c:pt>
                <c:pt idx="7076">
                  <c:v>1.0950953730286987E-7</c:v>
                </c:pt>
                <c:pt idx="7077">
                  <c:v>1.0950953730286987E-7</c:v>
                </c:pt>
                <c:pt idx="7078">
                  <c:v>1.0950953730286987E-7</c:v>
                </c:pt>
                <c:pt idx="7079">
                  <c:v>1.0950953730286987E-7</c:v>
                </c:pt>
                <c:pt idx="7080">
                  <c:v>1.0950953730286987E-7</c:v>
                </c:pt>
                <c:pt idx="7081">
                  <c:v>1.0950953730286987E-7</c:v>
                </c:pt>
                <c:pt idx="7082">
                  <c:v>1.0950953730286987E-7</c:v>
                </c:pt>
                <c:pt idx="7083">
                  <c:v>1.0950953730286987E-7</c:v>
                </c:pt>
                <c:pt idx="7084">
                  <c:v>1.0950953730286987E-7</c:v>
                </c:pt>
                <c:pt idx="7085">
                  <c:v>1.0950953730286987E-7</c:v>
                </c:pt>
                <c:pt idx="7086">
                  <c:v>1.0950953730286987E-7</c:v>
                </c:pt>
                <c:pt idx="7087">
                  <c:v>1.0950953730286987E-7</c:v>
                </c:pt>
                <c:pt idx="7088">
                  <c:v>1.0950953730286987E-7</c:v>
                </c:pt>
                <c:pt idx="7089">
                  <c:v>1.0950953730286987E-7</c:v>
                </c:pt>
                <c:pt idx="7090">
                  <c:v>1.0950953730286987E-7</c:v>
                </c:pt>
                <c:pt idx="7091">
                  <c:v>1.0950953730286987E-7</c:v>
                </c:pt>
                <c:pt idx="7092">
                  <c:v>1.0950953730286987E-7</c:v>
                </c:pt>
                <c:pt idx="7093">
                  <c:v>1.0950953730286987E-7</c:v>
                </c:pt>
                <c:pt idx="7094">
                  <c:v>1.0950953730286987E-7</c:v>
                </c:pt>
                <c:pt idx="7095">
                  <c:v>1.0950953730286987E-7</c:v>
                </c:pt>
                <c:pt idx="7096">
                  <c:v>1.0950953730286987E-7</c:v>
                </c:pt>
                <c:pt idx="7097">
                  <c:v>1.0950953730286987E-7</c:v>
                </c:pt>
                <c:pt idx="7098">
                  <c:v>1.0950953730286987E-7</c:v>
                </c:pt>
                <c:pt idx="7099">
                  <c:v>1.0950953730286987E-7</c:v>
                </c:pt>
                <c:pt idx="7100">
                  <c:v>1.0950953730286987E-7</c:v>
                </c:pt>
                <c:pt idx="7101">
                  <c:v>1.0950953730286987E-7</c:v>
                </c:pt>
                <c:pt idx="7102">
                  <c:v>1.0950953730286987E-7</c:v>
                </c:pt>
                <c:pt idx="7103">
                  <c:v>1.0950953730286987E-7</c:v>
                </c:pt>
                <c:pt idx="7104">
                  <c:v>1.0950953730286987E-7</c:v>
                </c:pt>
                <c:pt idx="7105">
                  <c:v>1.0950953730286987E-7</c:v>
                </c:pt>
                <c:pt idx="7106">
                  <c:v>1.0950953730286987E-7</c:v>
                </c:pt>
                <c:pt idx="7107">
                  <c:v>1.0950953730286987E-7</c:v>
                </c:pt>
                <c:pt idx="7108">
                  <c:v>1.0950953730286987E-7</c:v>
                </c:pt>
                <c:pt idx="7109">
                  <c:v>1.0950953730286987E-7</c:v>
                </c:pt>
                <c:pt idx="7110">
                  <c:v>1.0950953730286987E-7</c:v>
                </c:pt>
                <c:pt idx="7111">
                  <c:v>1.0950953730286987E-7</c:v>
                </c:pt>
                <c:pt idx="7112">
                  <c:v>1.0950953730286987E-7</c:v>
                </c:pt>
                <c:pt idx="7113">
                  <c:v>1.0950953730286987E-7</c:v>
                </c:pt>
                <c:pt idx="7114">
                  <c:v>1.0950953730286987E-7</c:v>
                </c:pt>
                <c:pt idx="7115">
                  <c:v>1.0950953730286987E-7</c:v>
                </c:pt>
                <c:pt idx="7116">
                  <c:v>1.0950953730286987E-7</c:v>
                </c:pt>
                <c:pt idx="7117">
                  <c:v>1.0950953730286987E-7</c:v>
                </c:pt>
                <c:pt idx="7118">
                  <c:v>1.0950953730286987E-7</c:v>
                </c:pt>
                <c:pt idx="7119">
                  <c:v>1.0950953730286987E-7</c:v>
                </c:pt>
                <c:pt idx="7120">
                  <c:v>1.0950953730286987E-7</c:v>
                </c:pt>
                <c:pt idx="7121">
                  <c:v>1.0950953730286987E-7</c:v>
                </c:pt>
                <c:pt idx="7122">
                  <c:v>1.0950953730286987E-7</c:v>
                </c:pt>
                <c:pt idx="7123">
                  <c:v>1.0950953730286987E-7</c:v>
                </c:pt>
                <c:pt idx="7124">
                  <c:v>1.0950953730286987E-7</c:v>
                </c:pt>
                <c:pt idx="7125">
                  <c:v>1.0950953730286987E-7</c:v>
                </c:pt>
                <c:pt idx="7126">
                  <c:v>1.0950953730286987E-7</c:v>
                </c:pt>
                <c:pt idx="7127">
                  <c:v>1.0950953730286987E-7</c:v>
                </c:pt>
                <c:pt idx="7128">
                  <c:v>1.0950953730286987E-7</c:v>
                </c:pt>
                <c:pt idx="7129">
                  <c:v>1.0950953730286987E-7</c:v>
                </c:pt>
                <c:pt idx="7130">
                  <c:v>1.0950953730286987E-7</c:v>
                </c:pt>
                <c:pt idx="7131">
                  <c:v>1.0950953730286987E-7</c:v>
                </c:pt>
                <c:pt idx="7132">
                  <c:v>1.0950953730286987E-7</c:v>
                </c:pt>
                <c:pt idx="7133">
                  <c:v>1.0950953730286987E-7</c:v>
                </c:pt>
                <c:pt idx="7134">
                  <c:v>1.0950953730286987E-7</c:v>
                </c:pt>
                <c:pt idx="7135">
                  <c:v>1.0950953730286987E-7</c:v>
                </c:pt>
                <c:pt idx="7136">
                  <c:v>1.0950953730286987E-7</c:v>
                </c:pt>
                <c:pt idx="7137">
                  <c:v>1.0950953730286987E-7</c:v>
                </c:pt>
                <c:pt idx="7138">
                  <c:v>1.0950953730286987E-7</c:v>
                </c:pt>
                <c:pt idx="7139">
                  <c:v>1.0950953730286987E-7</c:v>
                </c:pt>
                <c:pt idx="7140">
                  <c:v>1.0950953730286987E-7</c:v>
                </c:pt>
                <c:pt idx="7141">
                  <c:v>1.0950953730286987E-7</c:v>
                </c:pt>
                <c:pt idx="7142">
                  <c:v>1.0950953730286987E-7</c:v>
                </c:pt>
                <c:pt idx="7143">
                  <c:v>1.0950953730286987E-7</c:v>
                </c:pt>
                <c:pt idx="7144">
                  <c:v>1.0950953730286987E-7</c:v>
                </c:pt>
                <c:pt idx="7145">
                  <c:v>1.0950953730286987E-7</c:v>
                </c:pt>
                <c:pt idx="7146">
                  <c:v>1.0950953730286987E-7</c:v>
                </c:pt>
                <c:pt idx="7147">
                  <c:v>1.0950953730286987E-7</c:v>
                </c:pt>
                <c:pt idx="7148">
                  <c:v>1.0950953730286987E-7</c:v>
                </c:pt>
                <c:pt idx="7149">
                  <c:v>1.0950953730286987E-7</c:v>
                </c:pt>
                <c:pt idx="7150">
                  <c:v>1.0950953730286987E-7</c:v>
                </c:pt>
                <c:pt idx="7151">
                  <c:v>1.0950953730286987E-7</c:v>
                </c:pt>
                <c:pt idx="7152">
                  <c:v>1.0950953730286987E-7</c:v>
                </c:pt>
                <c:pt idx="7153">
                  <c:v>1.0950953730286987E-7</c:v>
                </c:pt>
                <c:pt idx="7154">
                  <c:v>1.0950953730286987E-7</c:v>
                </c:pt>
                <c:pt idx="7155">
                  <c:v>1.0950953730286987E-7</c:v>
                </c:pt>
                <c:pt idx="7156">
                  <c:v>1.0950953730286987E-7</c:v>
                </c:pt>
                <c:pt idx="7157">
                  <c:v>1.0950953730286987E-7</c:v>
                </c:pt>
                <c:pt idx="7158">
                  <c:v>1.0950953730286987E-7</c:v>
                </c:pt>
                <c:pt idx="7159">
                  <c:v>1.0950953730286987E-7</c:v>
                </c:pt>
                <c:pt idx="7160">
                  <c:v>1.0950953730286987E-7</c:v>
                </c:pt>
                <c:pt idx="7161">
                  <c:v>1.0950953730286987E-7</c:v>
                </c:pt>
                <c:pt idx="7162">
                  <c:v>1.0950953730286987E-7</c:v>
                </c:pt>
                <c:pt idx="7163">
                  <c:v>1.0950953730286987E-7</c:v>
                </c:pt>
                <c:pt idx="7164">
                  <c:v>1.0950953730286987E-7</c:v>
                </c:pt>
                <c:pt idx="7165">
                  <c:v>1.0950953730286987E-7</c:v>
                </c:pt>
                <c:pt idx="7166">
                  <c:v>1.0950953730286987E-7</c:v>
                </c:pt>
                <c:pt idx="7167">
                  <c:v>1.0950953730286987E-7</c:v>
                </c:pt>
                <c:pt idx="7168">
                  <c:v>1.0950953730286987E-7</c:v>
                </c:pt>
                <c:pt idx="7169">
                  <c:v>1.0950953730286987E-7</c:v>
                </c:pt>
                <c:pt idx="7170">
                  <c:v>1.0950953730286987E-7</c:v>
                </c:pt>
                <c:pt idx="7171">
                  <c:v>1.0950953730286987E-7</c:v>
                </c:pt>
                <c:pt idx="7172">
                  <c:v>1.0950953730286987E-7</c:v>
                </c:pt>
                <c:pt idx="7173">
                  <c:v>1.0950953730286987E-7</c:v>
                </c:pt>
                <c:pt idx="7174">
                  <c:v>1.0950953730286987E-7</c:v>
                </c:pt>
                <c:pt idx="7175">
                  <c:v>1.0950953730286987E-7</c:v>
                </c:pt>
                <c:pt idx="7176">
                  <c:v>1.0950953730286987E-7</c:v>
                </c:pt>
                <c:pt idx="7177">
                  <c:v>1.0950953730286987E-7</c:v>
                </c:pt>
                <c:pt idx="7178">
                  <c:v>1.0950953730286987E-7</c:v>
                </c:pt>
                <c:pt idx="7179">
                  <c:v>1.0950953730286987E-7</c:v>
                </c:pt>
                <c:pt idx="7180">
                  <c:v>1.0950953730286987E-7</c:v>
                </c:pt>
                <c:pt idx="7181">
                  <c:v>1.0950953730286987E-7</c:v>
                </c:pt>
                <c:pt idx="7182">
                  <c:v>1.0950953730286987E-7</c:v>
                </c:pt>
                <c:pt idx="7183">
                  <c:v>1.0950953730286987E-7</c:v>
                </c:pt>
                <c:pt idx="7184">
                  <c:v>1.0950953730286987E-7</c:v>
                </c:pt>
                <c:pt idx="7185">
                  <c:v>1.0950953730286987E-7</c:v>
                </c:pt>
                <c:pt idx="7186">
                  <c:v>1.0950953730286987E-7</c:v>
                </c:pt>
                <c:pt idx="7187">
                  <c:v>1.0950953730286987E-7</c:v>
                </c:pt>
                <c:pt idx="7188">
                  <c:v>1.0950953730286987E-7</c:v>
                </c:pt>
                <c:pt idx="7189">
                  <c:v>1.0950953730286987E-7</c:v>
                </c:pt>
                <c:pt idx="7190">
                  <c:v>1.0950953730286987E-7</c:v>
                </c:pt>
                <c:pt idx="7191">
                  <c:v>1.0950953730286987E-7</c:v>
                </c:pt>
                <c:pt idx="7192">
                  <c:v>1.0950953730286987E-7</c:v>
                </c:pt>
                <c:pt idx="7193">
                  <c:v>1.0950953730286987E-7</c:v>
                </c:pt>
                <c:pt idx="7194">
                  <c:v>1.0950953730286987E-7</c:v>
                </c:pt>
                <c:pt idx="7195">
                  <c:v>1.0950953730286987E-7</c:v>
                </c:pt>
                <c:pt idx="7196">
                  <c:v>1.0950953730286987E-7</c:v>
                </c:pt>
                <c:pt idx="7197">
                  <c:v>1.0950953730286987E-7</c:v>
                </c:pt>
                <c:pt idx="7198">
                  <c:v>1.0950953730286987E-7</c:v>
                </c:pt>
                <c:pt idx="7199">
                  <c:v>1.0950953730286987E-7</c:v>
                </c:pt>
                <c:pt idx="7200">
                  <c:v>1.0950953730286987E-7</c:v>
                </c:pt>
                <c:pt idx="7201">
                  <c:v>1.0950953730286987E-7</c:v>
                </c:pt>
                <c:pt idx="7202">
                  <c:v>1.0950953730286987E-7</c:v>
                </c:pt>
                <c:pt idx="7203">
                  <c:v>1.0950953730286987E-7</c:v>
                </c:pt>
                <c:pt idx="7204">
                  <c:v>1.0950953730286987E-7</c:v>
                </c:pt>
                <c:pt idx="7205">
                  <c:v>1.0950953730286987E-7</c:v>
                </c:pt>
                <c:pt idx="7206">
                  <c:v>1.0950953730286987E-7</c:v>
                </c:pt>
                <c:pt idx="7207">
                  <c:v>1.0950953730286987E-7</c:v>
                </c:pt>
                <c:pt idx="7208">
                  <c:v>1.0950953730286987E-7</c:v>
                </c:pt>
                <c:pt idx="7209">
                  <c:v>1.0950953730286987E-7</c:v>
                </c:pt>
                <c:pt idx="7210">
                  <c:v>1.0950953730286987E-7</c:v>
                </c:pt>
                <c:pt idx="7211">
                  <c:v>1.0950953730286987E-7</c:v>
                </c:pt>
                <c:pt idx="7212">
                  <c:v>1.0950953730286987E-7</c:v>
                </c:pt>
                <c:pt idx="7213">
                  <c:v>1.0950953730286987E-7</c:v>
                </c:pt>
                <c:pt idx="7214">
                  <c:v>1.0950953730286987E-7</c:v>
                </c:pt>
                <c:pt idx="7215">
                  <c:v>1.0950953730286987E-7</c:v>
                </c:pt>
                <c:pt idx="7216">
                  <c:v>1.0950953730286987E-7</c:v>
                </c:pt>
                <c:pt idx="7217">
                  <c:v>1.0950953730286987E-7</c:v>
                </c:pt>
                <c:pt idx="7218">
                  <c:v>1.0950953730286987E-7</c:v>
                </c:pt>
                <c:pt idx="7219">
                  <c:v>1.0950953730286987E-7</c:v>
                </c:pt>
                <c:pt idx="7220">
                  <c:v>1.0950953730286987E-7</c:v>
                </c:pt>
                <c:pt idx="7221">
                  <c:v>1.0950953730286987E-7</c:v>
                </c:pt>
                <c:pt idx="7222">
                  <c:v>1.0950953730286987E-7</c:v>
                </c:pt>
                <c:pt idx="7223">
                  <c:v>1.0950953730286987E-7</c:v>
                </c:pt>
                <c:pt idx="7224">
                  <c:v>1.0950953730286987E-7</c:v>
                </c:pt>
                <c:pt idx="7225">
                  <c:v>1.0950953730286987E-7</c:v>
                </c:pt>
                <c:pt idx="7226">
                  <c:v>1.0950953730286987E-7</c:v>
                </c:pt>
                <c:pt idx="7227">
                  <c:v>1.0950953730286987E-7</c:v>
                </c:pt>
                <c:pt idx="7228">
                  <c:v>1.0950953730286987E-7</c:v>
                </c:pt>
                <c:pt idx="7229">
                  <c:v>1.0950953730286987E-7</c:v>
                </c:pt>
                <c:pt idx="7230">
                  <c:v>1.0950953730286987E-7</c:v>
                </c:pt>
                <c:pt idx="7231">
                  <c:v>1.0950953730286987E-7</c:v>
                </c:pt>
                <c:pt idx="7232">
                  <c:v>1.0950953730286987E-7</c:v>
                </c:pt>
                <c:pt idx="7233">
                  <c:v>1.0950953730286987E-7</c:v>
                </c:pt>
                <c:pt idx="7234">
                  <c:v>1.0950953730286987E-7</c:v>
                </c:pt>
                <c:pt idx="7235">
                  <c:v>1.0950953730286987E-7</c:v>
                </c:pt>
                <c:pt idx="7236">
                  <c:v>1.0950953730286987E-7</c:v>
                </c:pt>
                <c:pt idx="7237">
                  <c:v>1.0950953730286987E-7</c:v>
                </c:pt>
                <c:pt idx="7238">
                  <c:v>1.0950953730286987E-7</c:v>
                </c:pt>
                <c:pt idx="7239">
                  <c:v>1.0950953730286987E-7</c:v>
                </c:pt>
                <c:pt idx="7240">
                  <c:v>1.0950953730286987E-7</c:v>
                </c:pt>
                <c:pt idx="7241">
                  <c:v>1.0950953730286987E-7</c:v>
                </c:pt>
                <c:pt idx="7242">
                  <c:v>1.0950953730286987E-7</c:v>
                </c:pt>
                <c:pt idx="7243">
                  <c:v>1.0950953730286987E-7</c:v>
                </c:pt>
                <c:pt idx="7244">
                  <c:v>1.0950953730286987E-7</c:v>
                </c:pt>
                <c:pt idx="7245">
                  <c:v>1.0950953730286987E-7</c:v>
                </c:pt>
                <c:pt idx="7246">
                  <c:v>1.0950953730286987E-7</c:v>
                </c:pt>
                <c:pt idx="7247">
                  <c:v>1.0950953730286987E-7</c:v>
                </c:pt>
                <c:pt idx="7248">
                  <c:v>1.0950953730286987E-7</c:v>
                </c:pt>
                <c:pt idx="7249">
                  <c:v>1.0950953730286987E-7</c:v>
                </c:pt>
                <c:pt idx="7250">
                  <c:v>1.0950953730286987E-7</c:v>
                </c:pt>
                <c:pt idx="7251">
                  <c:v>1.0950953730286987E-7</c:v>
                </c:pt>
                <c:pt idx="7252">
                  <c:v>1.0950953730286987E-7</c:v>
                </c:pt>
                <c:pt idx="7253">
                  <c:v>1.0950953730286987E-7</c:v>
                </c:pt>
                <c:pt idx="7254">
                  <c:v>1.0950953730286987E-7</c:v>
                </c:pt>
                <c:pt idx="7255">
                  <c:v>1.0950953730286987E-7</c:v>
                </c:pt>
                <c:pt idx="7256">
                  <c:v>1.0950953730286987E-7</c:v>
                </c:pt>
                <c:pt idx="7257">
                  <c:v>1.0950953730286987E-7</c:v>
                </c:pt>
                <c:pt idx="7258">
                  <c:v>1.0950953730286987E-7</c:v>
                </c:pt>
                <c:pt idx="7259">
                  <c:v>1.0950953730286987E-7</c:v>
                </c:pt>
                <c:pt idx="7260">
                  <c:v>1.0950953730286987E-7</c:v>
                </c:pt>
                <c:pt idx="7261">
                  <c:v>1.0950953730286987E-7</c:v>
                </c:pt>
                <c:pt idx="7262">
                  <c:v>1.0950953730286987E-7</c:v>
                </c:pt>
                <c:pt idx="7263">
                  <c:v>1.0950953730286987E-7</c:v>
                </c:pt>
                <c:pt idx="7264">
                  <c:v>1.0950953730286987E-7</c:v>
                </c:pt>
                <c:pt idx="7265">
                  <c:v>1.0950953730286987E-7</c:v>
                </c:pt>
                <c:pt idx="7266">
                  <c:v>1.0950953730286987E-7</c:v>
                </c:pt>
                <c:pt idx="7267">
                  <c:v>1.0950953730286987E-7</c:v>
                </c:pt>
                <c:pt idx="7268">
                  <c:v>1.0950953730286987E-7</c:v>
                </c:pt>
                <c:pt idx="7269">
                  <c:v>1.0950953730286987E-7</c:v>
                </c:pt>
                <c:pt idx="7270">
                  <c:v>1.0950953730286987E-7</c:v>
                </c:pt>
                <c:pt idx="7271">
                  <c:v>1.0950953730286987E-7</c:v>
                </c:pt>
                <c:pt idx="7272">
                  <c:v>1.0950953730286987E-7</c:v>
                </c:pt>
                <c:pt idx="7273">
                  <c:v>1.0950953730286987E-7</c:v>
                </c:pt>
                <c:pt idx="7274">
                  <c:v>1.0950953730286987E-7</c:v>
                </c:pt>
                <c:pt idx="7275">
                  <c:v>1.0950953730286987E-7</c:v>
                </c:pt>
                <c:pt idx="7276">
                  <c:v>1.0950953730286987E-7</c:v>
                </c:pt>
                <c:pt idx="7277">
                  <c:v>1.0950953730286987E-7</c:v>
                </c:pt>
                <c:pt idx="7278">
                  <c:v>1.0950953730286987E-7</c:v>
                </c:pt>
                <c:pt idx="7279">
                  <c:v>1.0950953730286987E-7</c:v>
                </c:pt>
                <c:pt idx="7280">
                  <c:v>1.0950953730286987E-7</c:v>
                </c:pt>
                <c:pt idx="7281">
                  <c:v>1.0950953730286987E-7</c:v>
                </c:pt>
                <c:pt idx="7282">
                  <c:v>1.0950953730286987E-7</c:v>
                </c:pt>
                <c:pt idx="7283">
                  <c:v>1.0950953730286987E-7</c:v>
                </c:pt>
                <c:pt idx="7284">
                  <c:v>1.0950953730286987E-7</c:v>
                </c:pt>
                <c:pt idx="7285">
                  <c:v>1.0950953730286987E-7</c:v>
                </c:pt>
                <c:pt idx="7286">
                  <c:v>1.0950953730286987E-7</c:v>
                </c:pt>
                <c:pt idx="7287">
                  <c:v>1.0950953730286987E-7</c:v>
                </c:pt>
                <c:pt idx="7288">
                  <c:v>1.0950953730286987E-7</c:v>
                </c:pt>
                <c:pt idx="7289">
                  <c:v>1.0950953730286987E-7</c:v>
                </c:pt>
                <c:pt idx="7290">
                  <c:v>1.0950953730286987E-7</c:v>
                </c:pt>
                <c:pt idx="7291">
                  <c:v>1.0950953730286987E-7</c:v>
                </c:pt>
                <c:pt idx="7292">
                  <c:v>1.0950953730286987E-7</c:v>
                </c:pt>
                <c:pt idx="7293">
                  <c:v>1.0950953730286987E-7</c:v>
                </c:pt>
                <c:pt idx="7294">
                  <c:v>1.0950953730286987E-7</c:v>
                </c:pt>
                <c:pt idx="7295">
                  <c:v>1.0950953730286987E-7</c:v>
                </c:pt>
                <c:pt idx="7296">
                  <c:v>1.0950953730286987E-7</c:v>
                </c:pt>
                <c:pt idx="7297">
                  <c:v>1.0950953730286987E-7</c:v>
                </c:pt>
                <c:pt idx="7298">
                  <c:v>1.0950953730286987E-7</c:v>
                </c:pt>
                <c:pt idx="7299">
                  <c:v>1.0950953730286987E-7</c:v>
                </c:pt>
                <c:pt idx="7300">
                  <c:v>1.0950953730286987E-7</c:v>
                </c:pt>
                <c:pt idx="7301">
                  <c:v>1.0950953730286987E-7</c:v>
                </c:pt>
                <c:pt idx="7302">
                  <c:v>1.0950953730286987E-7</c:v>
                </c:pt>
                <c:pt idx="7303">
                  <c:v>1.0950953730286987E-7</c:v>
                </c:pt>
                <c:pt idx="7304">
                  <c:v>1.0950953730286987E-7</c:v>
                </c:pt>
                <c:pt idx="7305">
                  <c:v>1.0950953730286987E-7</c:v>
                </c:pt>
                <c:pt idx="7306">
                  <c:v>1.0950953730286987E-7</c:v>
                </c:pt>
                <c:pt idx="7307">
                  <c:v>1.0950953730286987E-7</c:v>
                </c:pt>
                <c:pt idx="7308">
                  <c:v>1.0950953730286987E-7</c:v>
                </c:pt>
                <c:pt idx="7309">
                  <c:v>1.0950953730286987E-7</c:v>
                </c:pt>
                <c:pt idx="7310">
                  <c:v>1.0950953730286987E-7</c:v>
                </c:pt>
                <c:pt idx="7311">
                  <c:v>1.0950953730286987E-7</c:v>
                </c:pt>
                <c:pt idx="7312">
                  <c:v>1.0950953730286987E-7</c:v>
                </c:pt>
                <c:pt idx="7313">
                  <c:v>1.0950953730286987E-7</c:v>
                </c:pt>
                <c:pt idx="7314">
                  <c:v>1.0950953730286987E-7</c:v>
                </c:pt>
                <c:pt idx="7315">
                  <c:v>1.0950953730286987E-7</c:v>
                </c:pt>
                <c:pt idx="7316">
                  <c:v>1.0950953730286987E-7</c:v>
                </c:pt>
                <c:pt idx="7317">
                  <c:v>1.0950953730286987E-7</c:v>
                </c:pt>
                <c:pt idx="7318">
                  <c:v>1.0950953730286987E-7</c:v>
                </c:pt>
                <c:pt idx="7319">
                  <c:v>1.0950953730286987E-7</c:v>
                </c:pt>
                <c:pt idx="7320">
                  <c:v>1.0950953730286987E-7</c:v>
                </c:pt>
                <c:pt idx="7321">
                  <c:v>1.0950953730286987E-7</c:v>
                </c:pt>
                <c:pt idx="7322">
                  <c:v>1.0950953730286987E-7</c:v>
                </c:pt>
                <c:pt idx="7323">
                  <c:v>1.0950953730286987E-7</c:v>
                </c:pt>
                <c:pt idx="7324">
                  <c:v>1.0950953730286987E-7</c:v>
                </c:pt>
                <c:pt idx="7325">
                  <c:v>1.0950953730286987E-7</c:v>
                </c:pt>
                <c:pt idx="7326">
                  <c:v>1.0950953730286987E-7</c:v>
                </c:pt>
                <c:pt idx="7327">
                  <c:v>1.0950953730286987E-7</c:v>
                </c:pt>
                <c:pt idx="7328">
                  <c:v>1.0950953730286987E-7</c:v>
                </c:pt>
                <c:pt idx="7329">
                  <c:v>1.0950953730286987E-7</c:v>
                </c:pt>
                <c:pt idx="7330">
                  <c:v>1.0950953730286987E-7</c:v>
                </c:pt>
                <c:pt idx="7331">
                  <c:v>1.0950953730286987E-7</c:v>
                </c:pt>
                <c:pt idx="7332">
                  <c:v>1.0950953730286987E-7</c:v>
                </c:pt>
                <c:pt idx="7333">
                  <c:v>1.0950953730286987E-7</c:v>
                </c:pt>
                <c:pt idx="7334">
                  <c:v>1.0950953730286987E-7</c:v>
                </c:pt>
                <c:pt idx="7335">
                  <c:v>1.0950953730286987E-7</c:v>
                </c:pt>
                <c:pt idx="7336">
                  <c:v>1.0950953730286987E-7</c:v>
                </c:pt>
                <c:pt idx="7337">
                  <c:v>1.0950953730286987E-7</c:v>
                </c:pt>
                <c:pt idx="7338">
                  <c:v>1.0950953730286987E-7</c:v>
                </c:pt>
                <c:pt idx="7339">
                  <c:v>1.0950953730286987E-7</c:v>
                </c:pt>
                <c:pt idx="7340">
                  <c:v>1.0950953730286987E-7</c:v>
                </c:pt>
                <c:pt idx="7341">
                  <c:v>1.0950953730286987E-7</c:v>
                </c:pt>
                <c:pt idx="7342">
                  <c:v>1.0950953730286987E-7</c:v>
                </c:pt>
                <c:pt idx="7343">
                  <c:v>1.0950953730286987E-7</c:v>
                </c:pt>
                <c:pt idx="7344">
                  <c:v>1.0950953730286987E-7</c:v>
                </c:pt>
                <c:pt idx="7345">
                  <c:v>1.0950953730286987E-7</c:v>
                </c:pt>
                <c:pt idx="7346">
                  <c:v>1.0950953730286987E-7</c:v>
                </c:pt>
                <c:pt idx="7347">
                  <c:v>1.0950953730286987E-7</c:v>
                </c:pt>
                <c:pt idx="7348">
                  <c:v>1.0950953730286987E-7</c:v>
                </c:pt>
                <c:pt idx="7349">
                  <c:v>1.0950953730286987E-7</c:v>
                </c:pt>
                <c:pt idx="7350">
                  <c:v>1.0950953730286987E-7</c:v>
                </c:pt>
                <c:pt idx="7351">
                  <c:v>1.0950953730286987E-7</c:v>
                </c:pt>
                <c:pt idx="7352">
                  <c:v>1.0950953730286987E-7</c:v>
                </c:pt>
                <c:pt idx="7353">
                  <c:v>1.0950953730286987E-7</c:v>
                </c:pt>
                <c:pt idx="7354">
                  <c:v>1.0950953730286987E-7</c:v>
                </c:pt>
                <c:pt idx="7355">
                  <c:v>1.0950953730286987E-7</c:v>
                </c:pt>
                <c:pt idx="7356">
                  <c:v>1.0950953730286987E-7</c:v>
                </c:pt>
                <c:pt idx="7357">
                  <c:v>1.0950953730286987E-7</c:v>
                </c:pt>
                <c:pt idx="7358">
                  <c:v>1.0950953730286987E-7</c:v>
                </c:pt>
                <c:pt idx="7359">
                  <c:v>1.0950953730286987E-7</c:v>
                </c:pt>
                <c:pt idx="7360">
                  <c:v>1.0950953730286987E-7</c:v>
                </c:pt>
                <c:pt idx="7361">
                  <c:v>1.0950953730286987E-7</c:v>
                </c:pt>
                <c:pt idx="7362">
                  <c:v>1.0950953730286987E-7</c:v>
                </c:pt>
                <c:pt idx="7363">
                  <c:v>1.0950953730286987E-7</c:v>
                </c:pt>
                <c:pt idx="7364">
                  <c:v>1.0950953730286987E-7</c:v>
                </c:pt>
                <c:pt idx="7365">
                  <c:v>1.0950953730286987E-7</c:v>
                </c:pt>
                <c:pt idx="7366">
                  <c:v>1.0950953730286987E-7</c:v>
                </c:pt>
                <c:pt idx="7367">
                  <c:v>1.0950953730286987E-7</c:v>
                </c:pt>
                <c:pt idx="7368">
                  <c:v>1.0950953730286987E-7</c:v>
                </c:pt>
                <c:pt idx="7369">
                  <c:v>1.0950953730286987E-7</c:v>
                </c:pt>
                <c:pt idx="7370">
                  <c:v>1.0950953730286987E-7</c:v>
                </c:pt>
                <c:pt idx="7371">
                  <c:v>1.0950953730286987E-7</c:v>
                </c:pt>
                <c:pt idx="7372">
                  <c:v>1.0950953730286987E-7</c:v>
                </c:pt>
                <c:pt idx="7373">
                  <c:v>1.0950953730286987E-7</c:v>
                </c:pt>
                <c:pt idx="7374">
                  <c:v>1.0950953730286987E-7</c:v>
                </c:pt>
                <c:pt idx="7375">
                  <c:v>1.0950953730286987E-7</c:v>
                </c:pt>
                <c:pt idx="7376">
                  <c:v>1.0950953730286987E-7</c:v>
                </c:pt>
                <c:pt idx="7377">
                  <c:v>1.0950953730286987E-7</c:v>
                </c:pt>
                <c:pt idx="7378">
                  <c:v>1.0950953730286987E-7</c:v>
                </c:pt>
                <c:pt idx="7379">
                  <c:v>1.0950953730286987E-7</c:v>
                </c:pt>
                <c:pt idx="7380">
                  <c:v>1.0950953730286987E-7</c:v>
                </c:pt>
                <c:pt idx="7381">
                  <c:v>1.0950953730286987E-7</c:v>
                </c:pt>
                <c:pt idx="7382">
                  <c:v>1.0950953730286987E-7</c:v>
                </c:pt>
                <c:pt idx="7383">
                  <c:v>1.0950953730286987E-7</c:v>
                </c:pt>
                <c:pt idx="7384">
                  <c:v>1.0950953730286987E-7</c:v>
                </c:pt>
                <c:pt idx="7385">
                  <c:v>1.0950953730286987E-7</c:v>
                </c:pt>
                <c:pt idx="7386">
                  <c:v>1.0950953730286987E-7</c:v>
                </c:pt>
                <c:pt idx="7387">
                  <c:v>1.0950953730286987E-7</c:v>
                </c:pt>
                <c:pt idx="7388">
                  <c:v>1.0950953730286987E-7</c:v>
                </c:pt>
                <c:pt idx="7389">
                  <c:v>1.0950953730286987E-7</c:v>
                </c:pt>
                <c:pt idx="7390">
                  <c:v>1.0950953730286987E-7</c:v>
                </c:pt>
                <c:pt idx="7391">
                  <c:v>1.0950953730286987E-7</c:v>
                </c:pt>
                <c:pt idx="7392">
                  <c:v>1.0950953730286987E-7</c:v>
                </c:pt>
                <c:pt idx="7393">
                  <c:v>1.0950953730286987E-7</c:v>
                </c:pt>
                <c:pt idx="7394">
                  <c:v>1.0950953730286987E-7</c:v>
                </c:pt>
                <c:pt idx="7395">
                  <c:v>1.0950953730286987E-7</c:v>
                </c:pt>
                <c:pt idx="7396">
                  <c:v>1.0950953730286987E-7</c:v>
                </c:pt>
                <c:pt idx="7397">
                  <c:v>1.0950953730286987E-7</c:v>
                </c:pt>
                <c:pt idx="7398">
                  <c:v>1.0950953730286987E-7</c:v>
                </c:pt>
                <c:pt idx="7399">
                  <c:v>1.0950953730286987E-7</c:v>
                </c:pt>
                <c:pt idx="7400">
                  <c:v>1.0950953730286987E-7</c:v>
                </c:pt>
                <c:pt idx="7401">
                  <c:v>1.0950953730286987E-7</c:v>
                </c:pt>
                <c:pt idx="7402">
                  <c:v>1.0950953730286987E-7</c:v>
                </c:pt>
                <c:pt idx="7403">
                  <c:v>1.0950953730286987E-7</c:v>
                </c:pt>
                <c:pt idx="7404">
                  <c:v>1.0950953730286987E-7</c:v>
                </c:pt>
                <c:pt idx="7405">
                  <c:v>1.0950953730286987E-7</c:v>
                </c:pt>
                <c:pt idx="7406">
                  <c:v>1.0950953730286987E-7</c:v>
                </c:pt>
                <c:pt idx="7407">
                  <c:v>1.0950953730286987E-7</c:v>
                </c:pt>
                <c:pt idx="7408">
                  <c:v>1.0950953730286987E-7</c:v>
                </c:pt>
                <c:pt idx="7409">
                  <c:v>1.0950953730286987E-7</c:v>
                </c:pt>
                <c:pt idx="7410">
                  <c:v>1.0950953730286987E-7</c:v>
                </c:pt>
                <c:pt idx="7411">
                  <c:v>1.0950953730286987E-7</c:v>
                </c:pt>
                <c:pt idx="7412">
                  <c:v>1.0950953730286987E-7</c:v>
                </c:pt>
                <c:pt idx="7413">
                  <c:v>1.0950953730286987E-7</c:v>
                </c:pt>
                <c:pt idx="7414">
                  <c:v>1.0950953730286987E-7</c:v>
                </c:pt>
                <c:pt idx="7415">
                  <c:v>1.0950953730286987E-7</c:v>
                </c:pt>
                <c:pt idx="7416">
                  <c:v>1.0950953730286987E-7</c:v>
                </c:pt>
                <c:pt idx="7417">
                  <c:v>1.0950953730286987E-7</c:v>
                </c:pt>
                <c:pt idx="7418">
                  <c:v>1.0950953730286987E-7</c:v>
                </c:pt>
                <c:pt idx="7419">
                  <c:v>1.0950953730286987E-7</c:v>
                </c:pt>
                <c:pt idx="7420">
                  <c:v>1.0950953730286987E-7</c:v>
                </c:pt>
                <c:pt idx="7421">
                  <c:v>1.0950953730286987E-7</c:v>
                </c:pt>
                <c:pt idx="7422">
                  <c:v>1.0950953730286987E-7</c:v>
                </c:pt>
                <c:pt idx="7423">
                  <c:v>1.0950953730286987E-7</c:v>
                </c:pt>
                <c:pt idx="7424">
                  <c:v>1.0950953730286987E-7</c:v>
                </c:pt>
                <c:pt idx="7425">
                  <c:v>1.0950953730286987E-7</c:v>
                </c:pt>
                <c:pt idx="7426">
                  <c:v>1.0950953730286987E-7</c:v>
                </c:pt>
                <c:pt idx="7427">
                  <c:v>1.0950953730286987E-7</c:v>
                </c:pt>
                <c:pt idx="7428">
                  <c:v>1.0950953730286987E-7</c:v>
                </c:pt>
                <c:pt idx="7429">
                  <c:v>1.0950953730286987E-7</c:v>
                </c:pt>
                <c:pt idx="7430">
                  <c:v>1.0950953730286987E-7</c:v>
                </c:pt>
                <c:pt idx="7431">
                  <c:v>1.0950953730286987E-7</c:v>
                </c:pt>
                <c:pt idx="7432">
                  <c:v>1.0950953730286987E-7</c:v>
                </c:pt>
                <c:pt idx="7433">
                  <c:v>1.0950953730286987E-7</c:v>
                </c:pt>
                <c:pt idx="7434">
                  <c:v>1.0950953730286987E-7</c:v>
                </c:pt>
                <c:pt idx="7435">
                  <c:v>1.0950953730286987E-7</c:v>
                </c:pt>
                <c:pt idx="7436">
                  <c:v>1.0950953730286987E-7</c:v>
                </c:pt>
                <c:pt idx="7437">
                  <c:v>1.0950953730286987E-7</c:v>
                </c:pt>
                <c:pt idx="7438">
                  <c:v>1.0950953730286987E-7</c:v>
                </c:pt>
                <c:pt idx="7439">
                  <c:v>1.0950953730286987E-7</c:v>
                </c:pt>
                <c:pt idx="7440">
                  <c:v>1.0950953730286987E-7</c:v>
                </c:pt>
                <c:pt idx="7441">
                  <c:v>1.0950953730286987E-7</c:v>
                </c:pt>
                <c:pt idx="7442">
                  <c:v>1.0950953730286987E-7</c:v>
                </c:pt>
                <c:pt idx="7443">
                  <c:v>1.0950953730286987E-7</c:v>
                </c:pt>
                <c:pt idx="7444">
                  <c:v>1.0950953730286987E-7</c:v>
                </c:pt>
                <c:pt idx="7445">
                  <c:v>1.0950953730286987E-7</c:v>
                </c:pt>
                <c:pt idx="7446">
                  <c:v>1.0950953730286987E-7</c:v>
                </c:pt>
                <c:pt idx="7447">
                  <c:v>1.0950953730286987E-7</c:v>
                </c:pt>
                <c:pt idx="7448">
                  <c:v>1.0950953730286987E-7</c:v>
                </c:pt>
                <c:pt idx="7449">
                  <c:v>1.0950953730286987E-7</c:v>
                </c:pt>
                <c:pt idx="7450">
                  <c:v>1.0950953730286987E-7</c:v>
                </c:pt>
                <c:pt idx="7451">
                  <c:v>1.0950953730286987E-7</c:v>
                </c:pt>
                <c:pt idx="7452">
                  <c:v>1.0950953730286987E-7</c:v>
                </c:pt>
                <c:pt idx="7453">
                  <c:v>1.0950953730286987E-7</c:v>
                </c:pt>
                <c:pt idx="7454">
                  <c:v>1.0950953730286987E-7</c:v>
                </c:pt>
                <c:pt idx="7455">
                  <c:v>1.0950953730286987E-7</c:v>
                </c:pt>
                <c:pt idx="7456">
                  <c:v>1.0950953730286987E-7</c:v>
                </c:pt>
                <c:pt idx="7457">
                  <c:v>1.0950953730286987E-7</c:v>
                </c:pt>
                <c:pt idx="7458">
                  <c:v>1.0950953730286987E-7</c:v>
                </c:pt>
                <c:pt idx="7459">
                  <c:v>1.0950953730286987E-7</c:v>
                </c:pt>
                <c:pt idx="7460">
                  <c:v>1.0950953730286987E-7</c:v>
                </c:pt>
                <c:pt idx="7461">
                  <c:v>1.0950953730286987E-7</c:v>
                </c:pt>
                <c:pt idx="7462">
                  <c:v>1.0950953730286987E-7</c:v>
                </c:pt>
                <c:pt idx="7463">
                  <c:v>1.0950953730286987E-7</c:v>
                </c:pt>
                <c:pt idx="7464">
                  <c:v>1.0950953730286987E-7</c:v>
                </c:pt>
                <c:pt idx="7465">
                  <c:v>1.0950953730286987E-7</c:v>
                </c:pt>
                <c:pt idx="7466">
                  <c:v>1.0950953730286987E-7</c:v>
                </c:pt>
                <c:pt idx="7467">
                  <c:v>1.0950953730286987E-7</c:v>
                </c:pt>
                <c:pt idx="7468">
                  <c:v>1.0950953730286987E-7</c:v>
                </c:pt>
                <c:pt idx="7469">
                  <c:v>1.0950953730286987E-7</c:v>
                </c:pt>
                <c:pt idx="7470">
                  <c:v>1.0950953730286987E-7</c:v>
                </c:pt>
                <c:pt idx="7471">
                  <c:v>1.0950953730286987E-7</c:v>
                </c:pt>
                <c:pt idx="7472">
                  <c:v>1.0950953730286987E-7</c:v>
                </c:pt>
                <c:pt idx="7473">
                  <c:v>1.0950953730286987E-7</c:v>
                </c:pt>
                <c:pt idx="7474">
                  <c:v>1.0950953730286987E-7</c:v>
                </c:pt>
                <c:pt idx="7475">
                  <c:v>1.0950953730286987E-7</c:v>
                </c:pt>
                <c:pt idx="7476">
                  <c:v>1.0950953730286987E-7</c:v>
                </c:pt>
                <c:pt idx="7477">
                  <c:v>1.0950953730286987E-7</c:v>
                </c:pt>
                <c:pt idx="7478">
                  <c:v>1.0950953730286987E-7</c:v>
                </c:pt>
                <c:pt idx="7479">
                  <c:v>1.0950953730286987E-7</c:v>
                </c:pt>
                <c:pt idx="7480">
                  <c:v>1.0950953730286987E-7</c:v>
                </c:pt>
                <c:pt idx="7481">
                  <c:v>1.0950953730286987E-7</c:v>
                </c:pt>
                <c:pt idx="7482">
                  <c:v>1.0950953730286987E-7</c:v>
                </c:pt>
                <c:pt idx="7483">
                  <c:v>1.0950953730286987E-7</c:v>
                </c:pt>
                <c:pt idx="7484">
                  <c:v>1.0950953730286987E-7</c:v>
                </c:pt>
                <c:pt idx="7485">
                  <c:v>1.0950953730286987E-7</c:v>
                </c:pt>
                <c:pt idx="7486">
                  <c:v>1.0950953730286987E-7</c:v>
                </c:pt>
                <c:pt idx="7487">
                  <c:v>1.0950953730286987E-7</c:v>
                </c:pt>
                <c:pt idx="7488">
                  <c:v>1.0950953730286987E-7</c:v>
                </c:pt>
                <c:pt idx="7489">
                  <c:v>1.0950953730286987E-7</c:v>
                </c:pt>
                <c:pt idx="7490">
                  <c:v>1.0950953730286987E-7</c:v>
                </c:pt>
                <c:pt idx="7491">
                  <c:v>1.0950953730286987E-7</c:v>
                </c:pt>
                <c:pt idx="7492">
                  <c:v>1.0950953730286987E-7</c:v>
                </c:pt>
                <c:pt idx="7493">
                  <c:v>1.0950953730286987E-7</c:v>
                </c:pt>
                <c:pt idx="7494">
                  <c:v>1.0950953730286987E-7</c:v>
                </c:pt>
                <c:pt idx="7495">
                  <c:v>1.0950953730286987E-7</c:v>
                </c:pt>
                <c:pt idx="7496">
                  <c:v>1.0950953730286987E-7</c:v>
                </c:pt>
                <c:pt idx="7497">
                  <c:v>1.0950953730286987E-7</c:v>
                </c:pt>
                <c:pt idx="7498">
                  <c:v>1.0950953730286987E-7</c:v>
                </c:pt>
                <c:pt idx="7499">
                  <c:v>1.0950953730286987E-7</c:v>
                </c:pt>
                <c:pt idx="7500">
                  <c:v>1.0950953730286987E-7</c:v>
                </c:pt>
                <c:pt idx="7501">
                  <c:v>1.0950953730286987E-7</c:v>
                </c:pt>
                <c:pt idx="7502">
                  <c:v>1.0950953730286987E-7</c:v>
                </c:pt>
                <c:pt idx="7503">
                  <c:v>1.0950953730286987E-7</c:v>
                </c:pt>
                <c:pt idx="7504">
                  <c:v>1.0950953730286987E-7</c:v>
                </c:pt>
                <c:pt idx="7505">
                  <c:v>1.0950953730286987E-7</c:v>
                </c:pt>
                <c:pt idx="7506">
                  <c:v>1.0950953730286987E-7</c:v>
                </c:pt>
                <c:pt idx="7507">
                  <c:v>1.0950953730286987E-7</c:v>
                </c:pt>
                <c:pt idx="7508">
                  <c:v>1.0950953730286987E-7</c:v>
                </c:pt>
                <c:pt idx="7509">
                  <c:v>1.0950953730286987E-7</c:v>
                </c:pt>
                <c:pt idx="7510">
                  <c:v>1.0950953730286987E-7</c:v>
                </c:pt>
                <c:pt idx="7511">
                  <c:v>1.0950953730286987E-7</c:v>
                </c:pt>
                <c:pt idx="7512">
                  <c:v>1.0950953730286987E-7</c:v>
                </c:pt>
                <c:pt idx="7513">
                  <c:v>1.0950953730286987E-7</c:v>
                </c:pt>
                <c:pt idx="7514">
                  <c:v>1.0950953730286987E-7</c:v>
                </c:pt>
                <c:pt idx="7515">
                  <c:v>1.0950953730286987E-7</c:v>
                </c:pt>
                <c:pt idx="7516">
                  <c:v>1.0950953730286987E-7</c:v>
                </c:pt>
                <c:pt idx="7517">
                  <c:v>1.0950953730286987E-7</c:v>
                </c:pt>
                <c:pt idx="7518">
                  <c:v>1.0950953730286987E-7</c:v>
                </c:pt>
                <c:pt idx="7519">
                  <c:v>1.0950953730286987E-7</c:v>
                </c:pt>
                <c:pt idx="7520">
                  <c:v>1.0950953730286987E-7</c:v>
                </c:pt>
                <c:pt idx="7521">
                  <c:v>1.0950953730286987E-7</c:v>
                </c:pt>
                <c:pt idx="7522">
                  <c:v>1.0950953730286987E-7</c:v>
                </c:pt>
                <c:pt idx="7523">
                  <c:v>1.0950953730286987E-7</c:v>
                </c:pt>
                <c:pt idx="7524">
                  <c:v>1.0950953730286987E-7</c:v>
                </c:pt>
                <c:pt idx="7525">
                  <c:v>1.0950953730286987E-7</c:v>
                </c:pt>
                <c:pt idx="7526">
                  <c:v>1.0950953730286987E-7</c:v>
                </c:pt>
                <c:pt idx="7527">
                  <c:v>1.0950953730286987E-7</c:v>
                </c:pt>
                <c:pt idx="7528">
                  <c:v>1.0950953730286987E-7</c:v>
                </c:pt>
                <c:pt idx="7529">
                  <c:v>1.0950953730286987E-7</c:v>
                </c:pt>
                <c:pt idx="7530">
                  <c:v>1.0950953730286987E-7</c:v>
                </c:pt>
                <c:pt idx="7531">
                  <c:v>1.0950953730286987E-7</c:v>
                </c:pt>
                <c:pt idx="7532">
                  <c:v>1.0950953730286987E-7</c:v>
                </c:pt>
                <c:pt idx="7533">
                  <c:v>1.0950953730286987E-7</c:v>
                </c:pt>
                <c:pt idx="7534">
                  <c:v>1.0950953730286987E-7</c:v>
                </c:pt>
                <c:pt idx="7535">
                  <c:v>1.0950953730286987E-7</c:v>
                </c:pt>
                <c:pt idx="7536">
                  <c:v>1.0950953730286987E-7</c:v>
                </c:pt>
                <c:pt idx="7537">
                  <c:v>1.0950953730286987E-7</c:v>
                </c:pt>
                <c:pt idx="7538">
                  <c:v>1.0950953730286987E-7</c:v>
                </c:pt>
                <c:pt idx="7539">
                  <c:v>1.0950953730286987E-7</c:v>
                </c:pt>
                <c:pt idx="7540">
                  <c:v>1.0950953730286987E-7</c:v>
                </c:pt>
                <c:pt idx="7541">
                  <c:v>1.0950953730286987E-7</c:v>
                </c:pt>
                <c:pt idx="7542">
                  <c:v>1.0950953730286987E-7</c:v>
                </c:pt>
                <c:pt idx="7543">
                  <c:v>1.0950953730286987E-7</c:v>
                </c:pt>
                <c:pt idx="7544">
                  <c:v>1.0950953730286987E-7</c:v>
                </c:pt>
                <c:pt idx="7545">
                  <c:v>1.0950953730286987E-7</c:v>
                </c:pt>
                <c:pt idx="7546">
                  <c:v>1.0950953730286987E-7</c:v>
                </c:pt>
                <c:pt idx="7547">
                  <c:v>1.0950953730286987E-7</c:v>
                </c:pt>
                <c:pt idx="7548">
                  <c:v>1.0950953730286987E-7</c:v>
                </c:pt>
                <c:pt idx="7549">
                  <c:v>1.0950953730286987E-7</c:v>
                </c:pt>
                <c:pt idx="7550">
                  <c:v>1.0950953730286987E-7</c:v>
                </c:pt>
                <c:pt idx="7551">
                  <c:v>1.0950953730286987E-7</c:v>
                </c:pt>
                <c:pt idx="7552">
                  <c:v>1.0950953730286987E-7</c:v>
                </c:pt>
                <c:pt idx="7553">
                  <c:v>1.0950953730286987E-7</c:v>
                </c:pt>
                <c:pt idx="7554">
                  <c:v>1.0950953730286987E-7</c:v>
                </c:pt>
                <c:pt idx="7555">
                  <c:v>1.0950953730286987E-7</c:v>
                </c:pt>
                <c:pt idx="7556">
                  <c:v>1.0950953730286987E-7</c:v>
                </c:pt>
                <c:pt idx="7557">
                  <c:v>1.0950953730286987E-7</c:v>
                </c:pt>
                <c:pt idx="7558">
                  <c:v>1.0950953730286987E-7</c:v>
                </c:pt>
                <c:pt idx="7559">
                  <c:v>1.0950953730286987E-7</c:v>
                </c:pt>
                <c:pt idx="7560">
                  <c:v>1.0950953730286987E-7</c:v>
                </c:pt>
                <c:pt idx="7561">
                  <c:v>1.0950953730286987E-7</c:v>
                </c:pt>
                <c:pt idx="7562">
                  <c:v>1.0950953730286987E-7</c:v>
                </c:pt>
                <c:pt idx="7563">
                  <c:v>1.0950953730286987E-7</c:v>
                </c:pt>
                <c:pt idx="7564">
                  <c:v>1.0950953730286987E-7</c:v>
                </c:pt>
                <c:pt idx="7565">
                  <c:v>1.0950953730286987E-7</c:v>
                </c:pt>
                <c:pt idx="7566">
                  <c:v>1.0950953730286987E-7</c:v>
                </c:pt>
                <c:pt idx="7567">
                  <c:v>1.0950953730286987E-7</c:v>
                </c:pt>
                <c:pt idx="7568">
                  <c:v>1.0950953730286987E-7</c:v>
                </c:pt>
                <c:pt idx="7569">
                  <c:v>1.0950953730286987E-7</c:v>
                </c:pt>
                <c:pt idx="7570">
                  <c:v>1.0950953730286987E-7</c:v>
                </c:pt>
                <c:pt idx="7571">
                  <c:v>1.0950953730286987E-7</c:v>
                </c:pt>
                <c:pt idx="7572">
                  <c:v>1.0950953730286987E-7</c:v>
                </c:pt>
                <c:pt idx="7573">
                  <c:v>1.0950953730286987E-7</c:v>
                </c:pt>
                <c:pt idx="7574">
                  <c:v>1.0950953730286987E-7</c:v>
                </c:pt>
                <c:pt idx="7575">
                  <c:v>1.0950953730286987E-7</c:v>
                </c:pt>
                <c:pt idx="7576">
                  <c:v>1.0950953730286987E-7</c:v>
                </c:pt>
                <c:pt idx="7577">
                  <c:v>1.0950953730286987E-7</c:v>
                </c:pt>
                <c:pt idx="7578">
                  <c:v>1.0950953730286987E-7</c:v>
                </c:pt>
                <c:pt idx="7579">
                  <c:v>1.0950953730286987E-7</c:v>
                </c:pt>
                <c:pt idx="7580">
                  <c:v>1.0950953730286987E-7</c:v>
                </c:pt>
                <c:pt idx="7581">
                  <c:v>1.0950953730286987E-7</c:v>
                </c:pt>
                <c:pt idx="7582">
                  <c:v>1.0950953730286987E-7</c:v>
                </c:pt>
                <c:pt idx="7583">
                  <c:v>1.0950953730286987E-7</c:v>
                </c:pt>
                <c:pt idx="7584">
                  <c:v>1.0950953730286987E-7</c:v>
                </c:pt>
                <c:pt idx="7585">
                  <c:v>1.0950953730286987E-7</c:v>
                </c:pt>
                <c:pt idx="7586">
                  <c:v>1.0950953730286987E-7</c:v>
                </c:pt>
                <c:pt idx="7587">
                  <c:v>1.0950953730286987E-7</c:v>
                </c:pt>
                <c:pt idx="7588">
                  <c:v>1.0950953730286987E-7</c:v>
                </c:pt>
                <c:pt idx="7589">
                  <c:v>1.0950953730286987E-7</c:v>
                </c:pt>
                <c:pt idx="7590">
                  <c:v>1.0950953730286987E-7</c:v>
                </c:pt>
                <c:pt idx="7591">
                  <c:v>1.0950953730286987E-7</c:v>
                </c:pt>
                <c:pt idx="7592">
                  <c:v>1.0950953730286987E-7</c:v>
                </c:pt>
                <c:pt idx="7593">
                  <c:v>1.0950953730286987E-7</c:v>
                </c:pt>
                <c:pt idx="7594">
                  <c:v>1.0950953730286987E-7</c:v>
                </c:pt>
                <c:pt idx="7595">
                  <c:v>1.0950953730286987E-7</c:v>
                </c:pt>
                <c:pt idx="7596">
                  <c:v>1.0950953730286987E-7</c:v>
                </c:pt>
                <c:pt idx="7597">
                  <c:v>1.0950953730286987E-7</c:v>
                </c:pt>
                <c:pt idx="7598">
                  <c:v>1.0950953730286987E-7</c:v>
                </c:pt>
                <c:pt idx="7599">
                  <c:v>1.0950953730286987E-7</c:v>
                </c:pt>
                <c:pt idx="7600">
                  <c:v>1.0950953730286987E-7</c:v>
                </c:pt>
                <c:pt idx="7601">
                  <c:v>1.0950953730286987E-7</c:v>
                </c:pt>
                <c:pt idx="7602">
                  <c:v>1.0950953730286987E-7</c:v>
                </c:pt>
                <c:pt idx="7603">
                  <c:v>1.0950953730286987E-7</c:v>
                </c:pt>
                <c:pt idx="7604">
                  <c:v>1.0950953730286987E-7</c:v>
                </c:pt>
                <c:pt idx="7605">
                  <c:v>1.0950953730286987E-7</c:v>
                </c:pt>
                <c:pt idx="7606">
                  <c:v>1.0950953730286987E-7</c:v>
                </c:pt>
                <c:pt idx="7607">
                  <c:v>1.0950953730286987E-7</c:v>
                </c:pt>
                <c:pt idx="7608">
                  <c:v>1.0950953730286987E-7</c:v>
                </c:pt>
                <c:pt idx="7609">
                  <c:v>1.0950953730286987E-7</c:v>
                </c:pt>
                <c:pt idx="7610">
                  <c:v>1.0950953730286987E-7</c:v>
                </c:pt>
                <c:pt idx="7611">
                  <c:v>1.0950953730286987E-7</c:v>
                </c:pt>
                <c:pt idx="7612">
                  <c:v>1.0950953730286987E-7</c:v>
                </c:pt>
                <c:pt idx="7613">
                  <c:v>1.0950953730286987E-7</c:v>
                </c:pt>
                <c:pt idx="7614">
                  <c:v>1.0950953730286987E-7</c:v>
                </c:pt>
                <c:pt idx="7615">
                  <c:v>1.0950953730286987E-7</c:v>
                </c:pt>
                <c:pt idx="7616">
                  <c:v>1.0950953730286987E-7</c:v>
                </c:pt>
                <c:pt idx="7617">
                  <c:v>1.0950953730286987E-7</c:v>
                </c:pt>
                <c:pt idx="7618">
                  <c:v>1.0950953730286987E-7</c:v>
                </c:pt>
                <c:pt idx="7619">
                  <c:v>1.0950953730286987E-7</c:v>
                </c:pt>
                <c:pt idx="7620">
                  <c:v>1.0950953730286987E-7</c:v>
                </c:pt>
                <c:pt idx="7621">
                  <c:v>1.0950953730286987E-7</c:v>
                </c:pt>
                <c:pt idx="7622">
                  <c:v>1.0950953730286987E-7</c:v>
                </c:pt>
                <c:pt idx="7623">
                  <c:v>1.0950953730286987E-7</c:v>
                </c:pt>
                <c:pt idx="7624">
                  <c:v>1.0950953730286987E-7</c:v>
                </c:pt>
                <c:pt idx="7625">
                  <c:v>1.0950953730286987E-7</c:v>
                </c:pt>
                <c:pt idx="7626">
                  <c:v>1.0950953730286987E-7</c:v>
                </c:pt>
                <c:pt idx="7627">
                  <c:v>1.0950953730286987E-7</c:v>
                </c:pt>
                <c:pt idx="7628">
                  <c:v>1.0950953730286987E-7</c:v>
                </c:pt>
                <c:pt idx="7629">
                  <c:v>1.0950953730286987E-7</c:v>
                </c:pt>
                <c:pt idx="7630">
                  <c:v>1.0950953730286987E-7</c:v>
                </c:pt>
                <c:pt idx="7631">
                  <c:v>1.0950953730286987E-7</c:v>
                </c:pt>
                <c:pt idx="7632">
                  <c:v>1.0950953730286987E-7</c:v>
                </c:pt>
                <c:pt idx="7633">
                  <c:v>1.0950953730286987E-7</c:v>
                </c:pt>
                <c:pt idx="7634">
                  <c:v>1.0950953730286987E-7</c:v>
                </c:pt>
                <c:pt idx="7635">
                  <c:v>1.0950953730286987E-7</c:v>
                </c:pt>
                <c:pt idx="7636">
                  <c:v>1.0950953730286987E-7</c:v>
                </c:pt>
                <c:pt idx="7637">
                  <c:v>1.0950953730286987E-7</c:v>
                </c:pt>
                <c:pt idx="7638">
                  <c:v>1.0950953730286987E-7</c:v>
                </c:pt>
                <c:pt idx="7639">
                  <c:v>1.0950953730286987E-7</c:v>
                </c:pt>
                <c:pt idx="7640">
                  <c:v>1.0950953730286987E-7</c:v>
                </c:pt>
                <c:pt idx="7641">
                  <c:v>1.0950953730286987E-7</c:v>
                </c:pt>
                <c:pt idx="7642">
                  <c:v>1.0950953730286987E-7</c:v>
                </c:pt>
                <c:pt idx="7643">
                  <c:v>1.0950953730286987E-7</c:v>
                </c:pt>
                <c:pt idx="7644">
                  <c:v>1.0950953730286987E-7</c:v>
                </c:pt>
                <c:pt idx="7645">
                  <c:v>1.0950953730286987E-7</c:v>
                </c:pt>
                <c:pt idx="7646">
                  <c:v>1.0950953730286987E-7</c:v>
                </c:pt>
                <c:pt idx="7647">
                  <c:v>1.0950953730286987E-7</c:v>
                </c:pt>
                <c:pt idx="7648">
                  <c:v>1.0950953730286987E-7</c:v>
                </c:pt>
                <c:pt idx="7649">
                  <c:v>1.0950953730286987E-7</c:v>
                </c:pt>
                <c:pt idx="7650">
                  <c:v>1.0950953730286987E-7</c:v>
                </c:pt>
                <c:pt idx="7651">
                  <c:v>1.0950953730286987E-7</c:v>
                </c:pt>
                <c:pt idx="7652">
                  <c:v>1.0950953730286987E-7</c:v>
                </c:pt>
                <c:pt idx="7653">
                  <c:v>1.0950953730286987E-7</c:v>
                </c:pt>
                <c:pt idx="7654">
                  <c:v>1.0950953730286987E-7</c:v>
                </c:pt>
                <c:pt idx="7655">
                  <c:v>1.0950953730286987E-7</c:v>
                </c:pt>
                <c:pt idx="7656">
                  <c:v>1.0950953730286987E-7</c:v>
                </c:pt>
                <c:pt idx="7657">
                  <c:v>1.0950953730286987E-7</c:v>
                </c:pt>
                <c:pt idx="7658">
                  <c:v>1.0950953730286987E-7</c:v>
                </c:pt>
                <c:pt idx="7659">
                  <c:v>1.0950953730286987E-7</c:v>
                </c:pt>
                <c:pt idx="7660">
                  <c:v>1.0950953730286987E-7</c:v>
                </c:pt>
                <c:pt idx="7661">
                  <c:v>1.0950953730286987E-7</c:v>
                </c:pt>
                <c:pt idx="7662">
                  <c:v>1.0950953730286987E-7</c:v>
                </c:pt>
                <c:pt idx="7663">
                  <c:v>1.0950953730286987E-7</c:v>
                </c:pt>
                <c:pt idx="7664">
                  <c:v>1.0950953730286987E-7</c:v>
                </c:pt>
                <c:pt idx="7665">
                  <c:v>1.0950953730286987E-7</c:v>
                </c:pt>
                <c:pt idx="7666">
                  <c:v>1.0950953730286987E-7</c:v>
                </c:pt>
                <c:pt idx="7667">
                  <c:v>1.0950953730286987E-7</c:v>
                </c:pt>
                <c:pt idx="7668">
                  <c:v>1.0950953730286987E-7</c:v>
                </c:pt>
                <c:pt idx="7669">
                  <c:v>1.0950953730286987E-7</c:v>
                </c:pt>
                <c:pt idx="7670">
                  <c:v>1.0950953730286987E-7</c:v>
                </c:pt>
                <c:pt idx="7671">
                  <c:v>1.0950953730286987E-7</c:v>
                </c:pt>
                <c:pt idx="7672">
                  <c:v>1.0950953730286987E-7</c:v>
                </c:pt>
                <c:pt idx="7673">
                  <c:v>1.0950953730286987E-7</c:v>
                </c:pt>
                <c:pt idx="7674">
                  <c:v>1.0950953730286987E-7</c:v>
                </c:pt>
                <c:pt idx="7675">
                  <c:v>1.0950953730286987E-7</c:v>
                </c:pt>
                <c:pt idx="7676">
                  <c:v>1.0950953730286987E-7</c:v>
                </c:pt>
                <c:pt idx="7677">
                  <c:v>1.0950953730286987E-7</c:v>
                </c:pt>
                <c:pt idx="7678">
                  <c:v>1.0950953730286987E-7</c:v>
                </c:pt>
                <c:pt idx="7679">
                  <c:v>1.0950953730286987E-7</c:v>
                </c:pt>
                <c:pt idx="7680">
                  <c:v>1.0950953730286987E-7</c:v>
                </c:pt>
                <c:pt idx="7681">
                  <c:v>1.0950953730286987E-7</c:v>
                </c:pt>
                <c:pt idx="7682">
                  <c:v>1.0950953730286987E-7</c:v>
                </c:pt>
                <c:pt idx="7683">
                  <c:v>1.0950953730286987E-7</c:v>
                </c:pt>
                <c:pt idx="7684">
                  <c:v>1.0950953730286987E-7</c:v>
                </c:pt>
                <c:pt idx="7685">
                  <c:v>1.0950953730286987E-7</c:v>
                </c:pt>
                <c:pt idx="7686">
                  <c:v>1.0950953730286987E-7</c:v>
                </c:pt>
                <c:pt idx="7687">
                  <c:v>1.0950953730286987E-7</c:v>
                </c:pt>
                <c:pt idx="7688">
                  <c:v>1.0950953730286987E-7</c:v>
                </c:pt>
                <c:pt idx="7689">
                  <c:v>1.0950953730286987E-7</c:v>
                </c:pt>
                <c:pt idx="7690">
                  <c:v>1.0950953730286987E-7</c:v>
                </c:pt>
                <c:pt idx="7691">
                  <c:v>1.0950953730286987E-7</c:v>
                </c:pt>
                <c:pt idx="7692">
                  <c:v>1.0950953730286987E-7</c:v>
                </c:pt>
                <c:pt idx="7693">
                  <c:v>1.0950953730286987E-7</c:v>
                </c:pt>
                <c:pt idx="7694">
                  <c:v>1.0950953730286987E-7</c:v>
                </c:pt>
                <c:pt idx="7695">
                  <c:v>1.0950953730286987E-7</c:v>
                </c:pt>
                <c:pt idx="7696">
                  <c:v>1.0950953730286987E-7</c:v>
                </c:pt>
                <c:pt idx="7697">
                  <c:v>1.0950953730286987E-7</c:v>
                </c:pt>
                <c:pt idx="7698">
                  <c:v>1.0950953730286987E-7</c:v>
                </c:pt>
                <c:pt idx="7699">
                  <c:v>1.0950953730286987E-7</c:v>
                </c:pt>
                <c:pt idx="7700">
                  <c:v>1.0950953730286987E-7</c:v>
                </c:pt>
                <c:pt idx="7701">
                  <c:v>1.0950953730286987E-7</c:v>
                </c:pt>
                <c:pt idx="7702">
                  <c:v>1.0950953730286987E-7</c:v>
                </c:pt>
                <c:pt idx="7703">
                  <c:v>1.0950953730286987E-7</c:v>
                </c:pt>
                <c:pt idx="7704">
                  <c:v>1.0950953730286987E-7</c:v>
                </c:pt>
                <c:pt idx="7705">
                  <c:v>1.0950953730286987E-7</c:v>
                </c:pt>
                <c:pt idx="7706">
                  <c:v>1.0950953730286987E-7</c:v>
                </c:pt>
                <c:pt idx="7707">
                  <c:v>1.0950953730286987E-7</c:v>
                </c:pt>
                <c:pt idx="7708">
                  <c:v>1.0950953730286987E-7</c:v>
                </c:pt>
                <c:pt idx="7709">
                  <c:v>1.0950953730286987E-7</c:v>
                </c:pt>
                <c:pt idx="7710">
                  <c:v>1.0950953730286987E-7</c:v>
                </c:pt>
                <c:pt idx="7711">
                  <c:v>1.0950953730286987E-7</c:v>
                </c:pt>
                <c:pt idx="7712">
                  <c:v>1.0950953730286987E-7</c:v>
                </c:pt>
                <c:pt idx="7713">
                  <c:v>1.0950953730286987E-7</c:v>
                </c:pt>
                <c:pt idx="7714">
                  <c:v>1.0950953730286987E-7</c:v>
                </c:pt>
                <c:pt idx="7715">
                  <c:v>1.0950953730286987E-7</c:v>
                </c:pt>
                <c:pt idx="7716">
                  <c:v>1.0950953730286987E-7</c:v>
                </c:pt>
                <c:pt idx="7717">
                  <c:v>1.0950953730286987E-7</c:v>
                </c:pt>
                <c:pt idx="7718">
                  <c:v>1.0950953730286987E-7</c:v>
                </c:pt>
                <c:pt idx="7719">
                  <c:v>1.0950953730286987E-7</c:v>
                </c:pt>
                <c:pt idx="7720">
                  <c:v>1.0950953730286987E-7</c:v>
                </c:pt>
                <c:pt idx="7721">
                  <c:v>1.0950953730286987E-7</c:v>
                </c:pt>
                <c:pt idx="7722">
                  <c:v>1.0950953730286987E-7</c:v>
                </c:pt>
                <c:pt idx="7723">
                  <c:v>1.0950953730286987E-7</c:v>
                </c:pt>
                <c:pt idx="7724">
                  <c:v>1.0950953730286987E-7</c:v>
                </c:pt>
                <c:pt idx="7725">
                  <c:v>1.0950953730286987E-7</c:v>
                </c:pt>
                <c:pt idx="7726">
                  <c:v>1.0950953730286987E-7</c:v>
                </c:pt>
                <c:pt idx="7727">
                  <c:v>1.0950953730286987E-7</c:v>
                </c:pt>
                <c:pt idx="7728">
                  <c:v>1.0950953730286987E-7</c:v>
                </c:pt>
                <c:pt idx="7729">
                  <c:v>1.0950953730286987E-7</c:v>
                </c:pt>
                <c:pt idx="7730">
                  <c:v>1.0950953730286987E-7</c:v>
                </c:pt>
                <c:pt idx="7731">
                  <c:v>1.0950953730286987E-7</c:v>
                </c:pt>
                <c:pt idx="7732">
                  <c:v>1.0950953730286987E-7</c:v>
                </c:pt>
                <c:pt idx="7733">
                  <c:v>1.0950953730286987E-7</c:v>
                </c:pt>
                <c:pt idx="7734">
                  <c:v>1.0950953730286987E-7</c:v>
                </c:pt>
                <c:pt idx="7735">
                  <c:v>1.0950953730286987E-7</c:v>
                </c:pt>
                <c:pt idx="7736">
                  <c:v>1.0950953730286987E-7</c:v>
                </c:pt>
                <c:pt idx="7737">
                  <c:v>1.0950953730286987E-7</c:v>
                </c:pt>
                <c:pt idx="7738">
                  <c:v>1.0950953730286987E-7</c:v>
                </c:pt>
                <c:pt idx="7739">
                  <c:v>1.0950953730286987E-7</c:v>
                </c:pt>
                <c:pt idx="7740">
                  <c:v>1.0950953730286987E-7</c:v>
                </c:pt>
                <c:pt idx="7741">
                  <c:v>1.0950953730286987E-7</c:v>
                </c:pt>
                <c:pt idx="7742">
                  <c:v>1.0950953730286987E-7</c:v>
                </c:pt>
                <c:pt idx="7743">
                  <c:v>1.0950953730286987E-7</c:v>
                </c:pt>
                <c:pt idx="7744">
                  <c:v>1.0950953730286987E-7</c:v>
                </c:pt>
                <c:pt idx="7745">
                  <c:v>1.0950953730286987E-7</c:v>
                </c:pt>
                <c:pt idx="7746">
                  <c:v>1.0950953730286987E-7</c:v>
                </c:pt>
                <c:pt idx="7747">
                  <c:v>1.0950953730286987E-7</c:v>
                </c:pt>
                <c:pt idx="7748">
                  <c:v>1.0950953730286987E-7</c:v>
                </c:pt>
                <c:pt idx="7749">
                  <c:v>1.0950953730286987E-7</c:v>
                </c:pt>
                <c:pt idx="7750">
                  <c:v>1.0950953730286987E-7</c:v>
                </c:pt>
                <c:pt idx="7751">
                  <c:v>1.0950953730286987E-7</c:v>
                </c:pt>
                <c:pt idx="7752">
                  <c:v>1.0950953730286987E-7</c:v>
                </c:pt>
                <c:pt idx="7753">
                  <c:v>1.0950953730286987E-7</c:v>
                </c:pt>
                <c:pt idx="7754">
                  <c:v>1.0950953730286987E-7</c:v>
                </c:pt>
                <c:pt idx="7755">
                  <c:v>1.0950953730286987E-7</c:v>
                </c:pt>
                <c:pt idx="7756">
                  <c:v>1.0950953730286987E-7</c:v>
                </c:pt>
                <c:pt idx="7757">
                  <c:v>1.0950953730286987E-7</c:v>
                </c:pt>
                <c:pt idx="7758">
                  <c:v>1.0950953730286987E-7</c:v>
                </c:pt>
                <c:pt idx="7759">
                  <c:v>1.0950953730286987E-7</c:v>
                </c:pt>
                <c:pt idx="7760">
                  <c:v>1.0950953730286987E-7</c:v>
                </c:pt>
                <c:pt idx="7761">
                  <c:v>1.0950953730286987E-7</c:v>
                </c:pt>
                <c:pt idx="7762">
                  <c:v>1.0950953730286987E-7</c:v>
                </c:pt>
                <c:pt idx="7763">
                  <c:v>1.0950953730286987E-7</c:v>
                </c:pt>
                <c:pt idx="7764">
                  <c:v>1.0950953730286987E-7</c:v>
                </c:pt>
                <c:pt idx="7765">
                  <c:v>1.0950953730286987E-7</c:v>
                </c:pt>
                <c:pt idx="7766">
                  <c:v>1.0950953730286987E-7</c:v>
                </c:pt>
                <c:pt idx="7767">
                  <c:v>1.0950953730286987E-7</c:v>
                </c:pt>
                <c:pt idx="7768">
                  <c:v>1.0950953730286987E-7</c:v>
                </c:pt>
                <c:pt idx="7769">
                  <c:v>1.0950953730286987E-7</c:v>
                </c:pt>
                <c:pt idx="7770">
                  <c:v>1.0950953730286987E-7</c:v>
                </c:pt>
                <c:pt idx="7771">
                  <c:v>1.0950953730286987E-7</c:v>
                </c:pt>
                <c:pt idx="7772">
                  <c:v>1.0950953730286987E-7</c:v>
                </c:pt>
                <c:pt idx="7773">
                  <c:v>1.0950953730286987E-7</c:v>
                </c:pt>
                <c:pt idx="7774">
                  <c:v>1.0950953730286987E-7</c:v>
                </c:pt>
                <c:pt idx="7775">
                  <c:v>1.0950953730286987E-7</c:v>
                </c:pt>
                <c:pt idx="7776">
                  <c:v>1.0950953730286987E-7</c:v>
                </c:pt>
                <c:pt idx="7777">
                  <c:v>1.0950953730286987E-7</c:v>
                </c:pt>
                <c:pt idx="7778">
                  <c:v>1.0950953730286987E-7</c:v>
                </c:pt>
                <c:pt idx="7779">
                  <c:v>1.0950953730286987E-7</c:v>
                </c:pt>
                <c:pt idx="7780">
                  <c:v>1.0950953730286987E-7</c:v>
                </c:pt>
                <c:pt idx="7781">
                  <c:v>1.0950953730286987E-7</c:v>
                </c:pt>
                <c:pt idx="7782">
                  <c:v>1.0950953730286987E-7</c:v>
                </c:pt>
                <c:pt idx="7783">
                  <c:v>1.0950953730286987E-7</c:v>
                </c:pt>
                <c:pt idx="7784">
                  <c:v>1.0950953730286987E-7</c:v>
                </c:pt>
                <c:pt idx="7785">
                  <c:v>1.0950953730286987E-7</c:v>
                </c:pt>
                <c:pt idx="7786">
                  <c:v>1.0950953730286987E-7</c:v>
                </c:pt>
                <c:pt idx="7787">
                  <c:v>1.0950953730286987E-7</c:v>
                </c:pt>
                <c:pt idx="7788">
                  <c:v>1.0950953730286987E-7</c:v>
                </c:pt>
                <c:pt idx="7789">
                  <c:v>1.0950953730286987E-7</c:v>
                </c:pt>
                <c:pt idx="7790">
                  <c:v>1.0950953730286987E-7</c:v>
                </c:pt>
                <c:pt idx="7791">
                  <c:v>1.0950953730286987E-7</c:v>
                </c:pt>
                <c:pt idx="7792">
                  <c:v>1.0950953730286987E-7</c:v>
                </c:pt>
                <c:pt idx="7793">
                  <c:v>1.0950953730286987E-7</c:v>
                </c:pt>
                <c:pt idx="7794">
                  <c:v>1.0950953730286987E-7</c:v>
                </c:pt>
                <c:pt idx="7795">
                  <c:v>1.0950953730286987E-7</c:v>
                </c:pt>
                <c:pt idx="7796">
                  <c:v>1.0950953730286987E-7</c:v>
                </c:pt>
                <c:pt idx="7797">
                  <c:v>1.0950953730286987E-7</c:v>
                </c:pt>
                <c:pt idx="7798">
                  <c:v>1.0950953730286987E-7</c:v>
                </c:pt>
                <c:pt idx="7799">
                  <c:v>1.0950953730286987E-7</c:v>
                </c:pt>
                <c:pt idx="7800">
                  <c:v>1.0950953730286987E-7</c:v>
                </c:pt>
                <c:pt idx="7801">
                  <c:v>1.0950953730286987E-7</c:v>
                </c:pt>
                <c:pt idx="7802">
                  <c:v>1.0950953730286987E-7</c:v>
                </c:pt>
                <c:pt idx="7803">
                  <c:v>1.0950953730286987E-7</c:v>
                </c:pt>
                <c:pt idx="7804">
                  <c:v>1.0950953730286987E-7</c:v>
                </c:pt>
                <c:pt idx="7805">
                  <c:v>1.0950953730286987E-7</c:v>
                </c:pt>
                <c:pt idx="7806">
                  <c:v>1.0950953730286987E-7</c:v>
                </c:pt>
                <c:pt idx="7807">
                  <c:v>1.0950953730286987E-7</c:v>
                </c:pt>
                <c:pt idx="7808">
                  <c:v>1.0950953730286987E-7</c:v>
                </c:pt>
                <c:pt idx="7809">
                  <c:v>1.0950953730286987E-7</c:v>
                </c:pt>
                <c:pt idx="7810">
                  <c:v>1.0950953730286987E-7</c:v>
                </c:pt>
                <c:pt idx="7811">
                  <c:v>1.0950953730286987E-7</c:v>
                </c:pt>
                <c:pt idx="7812">
                  <c:v>1.0950953730286987E-7</c:v>
                </c:pt>
                <c:pt idx="7813">
                  <c:v>1.0950953730286987E-7</c:v>
                </c:pt>
                <c:pt idx="7814">
                  <c:v>1.0950953730286987E-7</c:v>
                </c:pt>
                <c:pt idx="7815">
                  <c:v>1.0950953730286987E-7</c:v>
                </c:pt>
                <c:pt idx="7816">
                  <c:v>1.0950953730286987E-7</c:v>
                </c:pt>
                <c:pt idx="7817">
                  <c:v>1.0950953730286987E-7</c:v>
                </c:pt>
                <c:pt idx="7818">
                  <c:v>1.0950953730286987E-7</c:v>
                </c:pt>
                <c:pt idx="7819">
                  <c:v>1.0950953730286987E-7</c:v>
                </c:pt>
                <c:pt idx="7820">
                  <c:v>1.0950953730286987E-7</c:v>
                </c:pt>
                <c:pt idx="7821">
                  <c:v>1.0950953730286987E-7</c:v>
                </c:pt>
                <c:pt idx="7822">
                  <c:v>1.0950953730286987E-7</c:v>
                </c:pt>
                <c:pt idx="7823">
                  <c:v>1.0950953730286987E-7</c:v>
                </c:pt>
                <c:pt idx="7824">
                  <c:v>1.0950953730286987E-7</c:v>
                </c:pt>
                <c:pt idx="7825">
                  <c:v>1.0950953730286987E-7</c:v>
                </c:pt>
                <c:pt idx="7826">
                  <c:v>1.0950953730286987E-7</c:v>
                </c:pt>
                <c:pt idx="7827">
                  <c:v>1.0950953730286987E-7</c:v>
                </c:pt>
                <c:pt idx="7828">
                  <c:v>1.0950953730286987E-7</c:v>
                </c:pt>
                <c:pt idx="7829">
                  <c:v>1.0950953730286987E-7</c:v>
                </c:pt>
                <c:pt idx="7830">
                  <c:v>1.0950953730286987E-7</c:v>
                </c:pt>
                <c:pt idx="7831">
                  <c:v>1.0950953730286987E-7</c:v>
                </c:pt>
                <c:pt idx="7832">
                  <c:v>1.0950953730286987E-7</c:v>
                </c:pt>
                <c:pt idx="7833">
                  <c:v>1.0950953730286987E-7</c:v>
                </c:pt>
                <c:pt idx="7834">
                  <c:v>1.0950953730286987E-7</c:v>
                </c:pt>
                <c:pt idx="7835">
                  <c:v>1.0950953730286987E-7</c:v>
                </c:pt>
                <c:pt idx="7836">
                  <c:v>1.0950953730286987E-7</c:v>
                </c:pt>
                <c:pt idx="7837">
                  <c:v>1.0950953730286987E-7</c:v>
                </c:pt>
                <c:pt idx="7838">
                  <c:v>1.0950953730286987E-7</c:v>
                </c:pt>
                <c:pt idx="7839">
                  <c:v>1.0950953730286987E-7</c:v>
                </c:pt>
                <c:pt idx="7840">
                  <c:v>1.0950953730286987E-7</c:v>
                </c:pt>
                <c:pt idx="7841">
                  <c:v>1.0950953730286987E-7</c:v>
                </c:pt>
                <c:pt idx="7842">
                  <c:v>1.0950953730286987E-7</c:v>
                </c:pt>
                <c:pt idx="7843">
                  <c:v>1.0950953730286987E-7</c:v>
                </c:pt>
                <c:pt idx="7844">
                  <c:v>1.0950953730286987E-7</c:v>
                </c:pt>
                <c:pt idx="7845">
                  <c:v>1.0950953730286987E-7</c:v>
                </c:pt>
                <c:pt idx="7846">
                  <c:v>1.0950953730286987E-7</c:v>
                </c:pt>
                <c:pt idx="7847">
                  <c:v>1.0950953730286987E-7</c:v>
                </c:pt>
                <c:pt idx="7848">
                  <c:v>1.0950953730286987E-7</c:v>
                </c:pt>
                <c:pt idx="7849">
                  <c:v>1.0950953730286987E-7</c:v>
                </c:pt>
                <c:pt idx="7850">
                  <c:v>1.0950953730286987E-7</c:v>
                </c:pt>
                <c:pt idx="7851">
                  <c:v>1.0950953730286987E-7</c:v>
                </c:pt>
                <c:pt idx="7852">
                  <c:v>1.0950953730286987E-7</c:v>
                </c:pt>
                <c:pt idx="7853">
                  <c:v>1.0950953730286987E-7</c:v>
                </c:pt>
                <c:pt idx="7854">
                  <c:v>1.0950953730286987E-7</c:v>
                </c:pt>
                <c:pt idx="7855">
                  <c:v>1.0950953730286987E-7</c:v>
                </c:pt>
                <c:pt idx="7856">
                  <c:v>1.0950953730286987E-7</c:v>
                </c:pt>
                <c:pt idx="7857">
                  <c:v>1.0950953730286987E-7</c:v>
                </c:pt>
                <c:pt idx="7858">
                  <c:v>1.0950953730286987E-7</c:v>
                </c:pt>
                <c:pt idx="7859">
                  <c:v>1.0950953730286987E-7</c:v>
                </c:pt>
                <c:pt idx="7860">
                  <c:v>1.0950953730286987E-7</c:v>
                </c:pt>
                <c:pt idx="7861">
                  <c:v>1.0950953730286987E-7</c:v>
                </c:pt>
                <c:pt idx="7862">
                  <c:v>1.0950953730286987E-7</c:v>
                </c:pt>
                <c:pt idx="7863">
                  <c:v>1.0950953730286987E-7</c:v>
                </c:pt>
                <c:pt idx="7864">
                  <c:v>1.0950953730286987E-7</c:v>
                </c:pt>
                <c:pt idx="7865">
                  <c:v>1.0950953730286987E-7</c:v>
                </c:pt>
                <c:pt idx="7866">
                  <c:v>1.0950953730286987E-7</c:v>
                </c:pt>
                <c:pt idx="7867">
                  <c:v>1.0950953730286987E-7</c:v>
                </c:pt>
                <c:pt idx="7868">
                  <c:v>1.0950953730286987E-7</c:v>
                </c:pt>
                <c:pt idx="7869">
                  <c:v>1.0950953730286987E-7</c:v>
                </c:pt>
                <c:pt idx="7870">
                  <c:v>1.0950953730286987E-7</c:v>
                </c:pt>
                <c:pt idx="7871">
                  <c:v>1.0950953730286987E-7</c:v>
                </c:pt>
                <c:pt idx="7872">
                  <c:v>1.0950953730286987E-7</c:v>
                </c:pt>
                <c:pt idx="7873">
                  <c:v>1.0950953730286987E-7</c:v>
                </c:pt>
                <c:pt idx="7874">
                  <c:v>1.0950953730286987E-7</c:v>
                </c:pt>
                <c:pt idx="7875">
                  <c:v>1.0950953730286987E-7</c:v>
                </c:pt>
                <c:pt idx="7876">
                  <c:v>1.0950953730286987E-7</c:v>
                </c:pt>
                <c:pt idx="7877">
                  <c:v>1.0950953730286987E-7</c:v>
                </c:pt>
                <c:pt idx="7878">
                  <c:v>1.0950953730286987E-7</c:v>
                </c:pt>
                <c:pt idx="7879">
                  <c:v>1.0950953730286987E-7</c:v>
                </c:pt>
                <c:pt idx="7880">
                  <c:v>1.0950953730286987E-7</c:v>
                </c:pt>
                <c:pt idx="7881">
                  <c:v>1.0950953730286987E-7</c:v>
                </c:pt>
                <c:pt idx="7882">
                  <c:v>1.0950953730286987E-7</c:v>
                </c:pt>
                <c:pt idx="7883">
                  <c:v>1.0950953730286987E-7</c:v>
                </c:pt>
                <c:pt idx="7884">
                  <c:v>1.0950953730286987E-7</c:v>
                </c:pt>
                <c:pt idx="7885">
                  <c:v>1.0950953730286987E-7</c:v>
                </c:pt>
                <c:pt idx="7886">
                  <c:v>1.0950953730286987E-7</c:v>
                </c:pt>
                <c:pt idx="7887">
                  <c:v>1.0950953730286987E-7</c:v>
                </c:pt>
                <c:pt idx="7888">
                  <c:v>1.0950953730286987E-7</c:v>
                </c:pt>
                <c:pt idx="7889">
                  <c:v>1.0950953730286987E-7</c:v>
                </c:pt>
                <c:pt idx="7890">
                  <c:v>1.0950953730286987E-7</c:v>
                </c:pt>
                <c:pt idx="7891">
                  <c:v>1.0950953730286987E-7</c:v>
                </c:pt>
                <c:pt idx="7892">
                  <c:v>1.0950953730286987E-7</c:v>
                </c:pt>
                <c:pt idx="7893">
                  <c:v>1.0950953730286987E-7</c:v>
                </c:pt>
                <c:pt idx="7894">
                  <c:v>1.0950953730286987E-7</c:v>
                </c:pt>
                <c:pt idx="7895">
                  <c:v>1.0950953730286987E-7</c:v>
                </c:pt>
                <c:pt idx="7896">
                  <c:v>1.0950953730286987E-7</c:v>
                </c:pt>
                <c:pt idx="7897">
                  <c:v>1.0950953730286987E-7</c:v>
                </c:pt>
                <c:pt idx="7898">
                  <c:v>1.0950953730286987E-7</c:v>
                </c:pt>
                <c:pt idx="7899">
                  <c:v>1.0950953730286987E-7</c:v>
                </c:pt>
                <c:pt idx="7900">
                  <c:v>1.0950953730286987E-7</c:v>
                </c:pt>
                <c:pt idx="7901">
                  <c:v>1.0950953730286987E-7</c:v>
                </c:pt>
                <c:pt idx="7902">
                  <c:v>1.0950953730286987E-7</c:v>
                </c:pt>
                <c:pt idx="7903">
                  <c:v>1.0950953730286987E-7</c:v>
                </c:pt>
                <c:pt idx="7904">
                  <c:v>1.0950953730286987E-7</c:v>
                </c:pt>
                <c:pt idx="7905">
                  <c:v>1.0950953730286987E-7</c:v>
                </c:pt>
                <c:pt idx="7906">
                  <c:v>1.0950953730286987E-7</c:v>
                </c:pt>
                <c:pt idx="7907">
                  <c:v>1.0950953730286987E-7</c:v>
                </c:pt>
                <c:pt idx="7908">
                  <c:v>1.0950953730286987E-7</c:v>
                </c:pt>
                <c:pt idx="7909">
                  <c:v>1.0950953730286987E-7</c:v>
                </c:pt>
                <c:pt idx="7910">
                  <c:v>1.0950953730286987E-7</c:v>
                </c:pt>
                <c:pt idx="7911">
                  <c:v>1.0950953730286987E-7</c:v>
                </c:pt>
                <c:pt idx="7912">
                  <c:v>1.0950953730286987E-7</c:v>
                </c:pt>
                <c:pt idx="7913">
                  <c:v>1.0950953730286987E-7</c:v>
                </c:pt>
                <c:pt idx="7914">
                  <c:v>1.0950953730286987E-7</c:v>
                </c:pt>
                <c:pt idx="7915">
                  <c:v>1.0950953730286987E-7</c:v>
                </c:pt>
                <c:pt idx="7916">
                  <c:v>1.0950953730286987E-7</c:v>
                </c:pt>
                <c:pt idx="7917">
                  <c:v>1.0950953730286987E-7</c:v>
                </c:pt>
                <c:pt idx="7918">
                  <c:v>1.0950953730286987E-7</c:v>
                </c:pt>
                <c:pt idx="7919">
                  <c:v>1.0950953730286987E-7</c:v>
                </c:pt>
                <c:pt idx="7920">
                  <c:v>1.0950953730286987E-7</c:v>
                </c:pt>
                <c:pt idx="7921">
                  <c:v>1.0950953730286987E-7</c:v>
                </c:pt>
                <c:pt idx="7922">
                  <c:v>1.0950953730286987E-7</c:v>
                </c:pt>
                <c:pt idx="7923">
                  <c:v>1.0950953730286987E-7</c:v>
                </c:pt>
                <c:pt idx="7924">
                  <c:v>1.0950953730286987E-7</c:v>
                </c:pt>
                <c:pt idx="7925">
                  <c:v>1.0950953730286987E-7</c:v>
                </c:pt>
                <c:pt idx="7926">
                  <c:v>1.0950953730286987E-7</c:v>
                </c:pt>
                <c:pt idx="7927">
                  <c:v>1.0950953730286987E-7</c:v>
                </c:pt>
                <c:pt idx="7928">
                  <c:v>1.0950953730286987E-7</c:v>
                </c:pt>
                <c:pt idx="7929">
                  <c:v>1.0950953730286987E-7</c:v>
                </c:pt>
                <c:pt idx="7930">
                  <c:v>1.0950953730286987E-7</c:v>
                </c:pt>
                <c:pt idx="7931">
                  <c:v>1.0950953730286987E-7</c:v>
                </c:pt>
                <c:pt idx="7932">
                  <c:v>1.0950953730286987E-7</c:v>
                </c:pt>
                <c:pt idx="7933">
                  <c:v>1.0950953730286987E-7</c:v>
                </c:pt>
                <c:pt idx="7934">
                  <c:v>1.0950953730286987E-7</c:v>
                </c:pt>
                <c:pt idx="7935">
                  <c:v>1.0950953730286987E-7</c:v>
                </c:pt>
                <c:pt idx="7936">
                  <c:v>1.0950953730286987E-7</c:v>
                </c:pt>
                <c:pt idx="7937">
                  <c:v>1.0950953730286987E-7</c:v>
                </c:pt>
                <c:pt idx="7938">
                  <c:v>1.0950953730286987E-7</c:v>
                </c:pt>
                <c:pt idx="7939">
                  <c:v>1.0950953730286987E-7</c:v>
                </c:pt>
                <c:pt idx="7940">
                  <c:v>1.0950953730286987E-7</c:v>
                </c:pt>
                <c:pt idx="7941">
                  <c:v>1.0950953730286987E-7</c:v>
                </c:pt>
                <c:pt idx="7942">
                  <c:v>1.0950953730286987E-7</c:v>
                </c:pt>
                <c:pt idx="7943">
                  <c:v>1.0950953730286987E-7</c:v>
                </c:pt>
                <c:pt idx="7944">
                  <c:v>1.0950953730286987E-7</c:v>
                </c:pt>
                <c:pt idx="7945">
                  <c:v>1.0950953730286987E-7</c:v>
                </c:pt>
                <c:pt idx="7946">
                  <c:v>1.0950953730286987E-7</c:v>
                </c:pt>
                <c:pt idx="7947">
                  <c:v>1.0950953730286987E-7</c:v>
                </c:pt>
                <c:pt idx="7948">
                  <c:v>1.0950953730286987E-7</c:v>
                </c:pt>
                <c:pt idx="7949">
                  <c:v>1.0950953730286987E-7</c:v>
                </c:pt>
                <c:pt idx="7950">
                  <c:v>1.0950953730286987E-7</c:v>
                </c:pt>
                <c:pt idx="7951">
                  <c:v>1.0950953730286987E-7</c:v>
                </c:pt>
                <c:pt idx="7952">
                  <c:v>1.0950953730286987E-7</c:v>
                </c:pt>
                <c:pt idx="7953">
                  <c:v>1.0950953730286987E-7</c:v>
                </c:pt>
                <c:pt idx="7954">
                  <c:v>1.0950953730286987E-7</c:v>
                </c:pt>
                <c:pt idx="7955">
                  <c:v>1.0950953730286987E-7</c:v>
                </c:pt>
                <c:pt idx="7956">
                  <c:v>1.0950953730286987E-7</c:v>
                </c:pt>
                <c:pt idx="7957">
                  <c:v>1.0950953730286987E-7</c:v>
                </c:pt>
                <c:pt idx="7958">
                  <c:v>1.0950953730286987E-7</c:v>
                </c:pt>
                <c:pt idx="7959">
                  <c:v>1.0950953730286987E-7</c:v>
                </c:pt>
                <c:pt idx="7960">
                  <c:v>1.0950953730286987E-7</c:v>
                </c:pt>
                <c:pt idx="7961">
                  <c:v>1.0950953730286987E-7</c:v>
                </c:pt>
                <c:pt idx="7962">
                  <c:v>1.0950953730286987E-7</c:v>
                </c:pt>
                <c:pt idx="7963">
                  <c:v>1.0950953730286987E-7</c:v>
                </c:pt>
                <c:pt idx="7964">
                  <c:v>1.0950953730286987E-7</c:v>
                </c:pt>
                <c:pt idx="7965">
                  <c:v>1.0950953730286987E-7</c:v>
                </c:pt>
                <c:pt idx="7966">
                  <c:v>1.0950953730286987E-7</c:v>
                </c:pt>
                <c:pt idx="7967">
                  <c:v>1.0950953730286987E-7</c:v>
                </c:pt>
                <c:pt idx="7968">
                  <c:v>1.0950953730286987E-7</c:v>
                </c:pt>
                <c:pt idx="7969">
                  <c:v>1.0950953730286987E-7</c:v>
                </c:pt>
                <c:pt idx="7970">
                  <c:v>1.0950953730286987E-7</c:v>
                </c:pt>
                <c:pt idx="7971">
                  <c:v>1.0950953730286987E-7</c:v>
                </c:pt>
                <c:pt idx="7972">
                  <c:v>1.0950953730286987E-7</c:v>
                </c:pt>
                <c:pt idx="7973">
                  <c:v>1.0950953730286987E-7</c:v>
                </c:pt>
                <c:pt idx="7974">
                  <c:v>1.0950953730286987E-7</c:v>
                </c:pt>
                <c:pt idx="7975">
                  <c:v>1.0950953730286987E-7</c:v>
                </c:pt>
                <c:pt idx="7976">
                  <c:v>1.0950953730286987E-7</c:v>
                </c:pt>
                <c:pt idx="7977">
                  <c:v>1.0950953730286987E-7</c:v>
                </c:pt>
                <c:pt idx="7978">
                  <c:v>1.0950953730286987E-7</c:v>
                </c:pt>
                <c:pt idx="7979">
                  <c:v>1.0950953730286987E-7</c:v>
                </c:pt>
                <c:pt idx="7980">
                  <c:v>1.0950953730286987E-7</c:v>
                </c:pt>
                <c:pt idx="7981">
                  <c:v>1.0950953730286987E-7</c:v>
                </c:pt>
                <c:pt idx="7982">
                  <c:v>1.0950953730286987E-7</c:v>
                </c:pt>
                <c:pt idx="7983">
                  <c:v>1.0950953730286987E-7</c:v>
                </c:pt>
                <c:pt idx="7984">
                  <c:v>1.0950953730286987E-7</c:v>
                </c:pt>
                <c:pt idx="7985">
                  <c:v>1.0950953730286987E-7</c:v>
                </c:pt>
                <c:pt idx="7986">
                  <c:v>1.0950953730286987E-7</c:v>
                </c:pt>
                <c:pt idx="7987">
                  <c:v>1.0950953730286987E-7</c:v>
                </c:pt>
                <c:pt idx="7988">
                  <c:v>1.0950953730286987E-7</c:v>
                </c:pt>
                <c:pt idx="7989">
                  <c:v>1.0950953730286987E-7</c:v>
                </c:pt>
                <c:pt idx="7990">
                  <c:v>1.0950953730286987E-7</c:v>
                </c:pt>
                <c:pt idx="7991">
                  <c:v>1.0950953730286987E-7</c:v>
                </c:pt>
                <c:pt idx="7992">
                  <c:v>1.0950953730286987E-7</c:v>
                </c:pt>
                <c:pt idx="7993">
                  <c:v>1.0950953730286987E-7</c:v>
                </c:pt>
                <c:pt idx="7994">
                  <c:v>1.0950953730286987E-7</c:v>
                </c:pt>
                <c:pt idx="7995">
                  <c:v>1.0950953730286987E-7</c:v>
                </c:pt>
                <c:pt idx="7996">
                  <c:v>1.0950953730286987E-7</c:v>
                </c:pt>
                <c:pt idx="7997">
                  <c:v>1.0950953730286987E-7</c:v>
                </c:pt>
                <c:pt idx="7998">
                  <c:v>1.0950953730286987E-7</c:v>
                </c:pt>
                <c:pt idx="7999">
                  <c:v>1.0950953730286987E-7</c:v>
                </c:pt>
                <c:pt idx="8000">
                  <c:v>1.0950953730286987E-7</c:v>
                </c:pt>
                <c:pt idx="8001">
                  <c:v>1.0950953730286987E-7</c:v>
                </c:pt>
                <c:pt idx="8002">
                  <c:v>1.0950953730286987E-7</c:v>
                </c:pt>
                <c:pt idx="8003">
                  <c:v>1.0950953730286987E-7</c:v>
                </c:pt>
                <c:pt idx="8004">
                  <c:v>1.0950953730286987E-7</c:v>
                </c:pt>
                <c:pt idx="8005">
                  <c:v>1.0950953730286987E-7</c:v>
                </c:pt>
                <c:pt idx="8006">
                  <c:v>1.0950953730286987E-7</c:v>
                </c:pt>
                <c:pt idx="8007">
                  <c:v>1.0950953730286987E-7</c:v>
                </c:pt>
                <c:pt idx="8008">
                  <c:v>1.0950953730286987E-7</c:v>
                </c:pt>
                <c:pt idx="8009">
                  <c:v>1.0950953730286987E-7</c:v>
                </c:pt>
                <c:pt idx="8010">
                  <c:v>1.0950953730286987E-7</c:v>
                </c:pt>
                <c:pt idx="8011">
                  <c:v>1.0950953730286987E-7</c:v>
                </c:pt>
                <c:pt idx="8012">
                  <c:v>1.0950953730286987E-7</c:v>
                </c:pt>
                <c:pt idx="8013">
                  <c:v>1.0950953730286987E-7</c:v>
                </c:pt>
                <c:pt idx="8014">
                  <c:v>1.0950953730286987E-7</c:v>
                </c:pt>
                <c:pt idx="8015">
                  <c:v>1.0950953730286987E-7</c:v>
                </c:pt>
                <c:pt idx="8016">
                  <c:v>1.0950953730286987E-7</c:v>
                </c:pt>
                <c:pt idx="8017">
                  <c:v>1.0950953730286987E-7</c:v>
                </c:pt>
                <c:pt idx="8018">
                  <c:v>1.0950953730286987E-7</c:v>
                </c:pt>
                <c:pt idx="8019">
                  <c:v>1.0950953730286987E-7</c:v>
                </c:pt>
                <c:pt idx="8020">
                  <c:v>1.0950953730286987E-7</c:v>
                </c:pt>
                <c:pt idx="8021">
                  <c:v>1.0950953730286987E-7</c:v>
                </c:pt>
                <c:pt idx="8022">
                  <c:v>1.0950953730286987E-7</c:v>
                </c:pt>
                <c:pt idx="8023">
                  <c:v>1.0950953730286987E-7</c:v>
                </c:pt>
                <c:pt idx="8024">
                  <c:v>1.0950953730286987E-7</c:v>
                </c:pt>
                <c:pt idx="8025">
                  <c:v>1.0950953730286987E-7</c:v>
                </c:pt>
                <c:pt idx="8026">
                  <c:v>1.0950953730286987E-7</c:v>
                </c:pt>
                <c:pt idx="8027">
                  <c:v>1.0950953730286987E-7</c:v>
                </c:pt>
                <c:pt idx="8028">
                  <c:v>1.0950953730286987E-7</c:v>
                </c:pt>
                <c:pt idx="8029">
                  <c:v>1.0950953730286987E-7</c:v>
                </c:pt>
                <c:pt idx="8030">
                  <c:v>1.0950953730286987E-7</c:v>
                </c:pt>
                <c:pt idx="8031">
                  <c:v>1.0950953730286987E-7</c:v>
                </c:pt>
                <c:pt idx="8032">
                  <c:v>1.0950953730286987E-7</c:v>
                </c:pt>
                <c:pt idx="8033">
                  <c:v>1.0950953730286987E-7</c:v>
                </c:pt>
                <c:pt idx="8034">
                  <c:v>1.0950953730286987E-7</c:v>
                </c:pt>
                <c:pt idx="8035">
                  <c:v>1.0950953730286987E-7</c:v>
                </c:pt>
                <c:pt idx="8036">
                  <c:v>1.0950953730286987E-7</c:v>
                </c:pt>
                <c:pt idx="8037">
                  <c:v>1.0950953730286987E-7</c:v>
                </c:pt>
                <c:pt idx="8038">
                  <c:v>1.0950953730286987E-7</c:v>
                </c:pt>
                <c:pt idx="8039">
                  <c:v>1.0950953730286987E-7</c:v>
                </c:pt>
                <c:pt idx="8040">
                  <c:v>1.0950953730286987E-7</c:v>
                </c:pt>
                <c:pt idx="8041">
                  <c:v>1.0950953730286987E-7</c:v>
                </c:pt>
                <c:pt idx="8042">
                  <c:v>1.0950953730286987E-7</c:v>
                </c:pt>
                <c:pt idx="8043">
                  <c:v>1.0950953730286987E-7</c:v>
                </c:pt>
                <c:pt idx="8044">
                  <c:v>1.0950953730286987E-7</c:v>
                </c:pt>
                <c:pt idx="8045">
                  <c:v>1.0950953730286987E-7</c:v>
                </c:pt>
                <c:pt idx="8046">
                  <c:v>1.0950953730286987E-7</c:v>
                </c:pt>
                <c:pt idx="8047">
                  <c:v>1.0950953730286987E-7</c:v>
                </c:pt>
                <c:pt idx="8048">
                  <c:v>1.0950953730286987E-7</c:v>
                </c:pt>
                <c:pt idx="8049">
                  <c:v>1.0950953730286987E-7</c:v>
                </c:pt>
                <c:pt idx="8050">
                  <c:v>1.0950953730286987E-7</c:v>
                </c:pt>
                <c:pt idx="8051">
                  <c:v>1.0950953730286987E-7</c:v>
                </c:pt>
                <c:pt idx="8052">
                  <c:v>1.0950953730286987E-7</c:v>
                </c:pt>
                <c:pt idx="8053">
                  <c:v>1.0950953730286987E-7</c:v>
                </c:pt>
                <c:pt idx="8054">
                  <c:v>1.0950953730286987E-7</c:v>
                </c:pt>
                <c:pt idx="8055">
                  <c:v>1.0950953730286987E-7</c:v>
                </c:pt>
                <c:pt idx="8056">
                  <c:v>1.0950953730286987E-7</c:v>
                </c:pt>
                <c:pt idx="8057">
                  <c:v>1.0950953730286987E-7</c:v>
                </c:pt>
                <c:pt idx="8058">
                  <c:v>1.0950953730286987E-7</c:v>
                </c:pt>
                <c:pt idx="8059">
                  <c:v>1.0950953730286987E-7</c:v>
                </c:pt>
                <c:pt idx="8060">
                  <c:v>1.0950953730286987E-7</c:v>
                </c:pt>
                <c:pt idx="8061">
                  <c:v>1.0950953730286987E-7</c:v>
                </c:pt>
                <c:pt idx="8062">
                  <c:v>1.0950953730286987E-7</c:v>
                </c:pt>
                <c:pt idx="8063">
                  <c:v>1.0950953730286987E-7</c:v>
                </c:pt>
                <c:pt idx="8064">
                  <c:v>1.0950953730286987E-7</c:v>
                </c:pt>
                <c:pt idx="8065">
                  <c:v>1.0950953730286987E-7</c:v>
                </c:pt>
                <c:pt idx="8066">
                  <c:v>1.0950953730286987E-7</c:v>
                </c:pt>
                <c:pt idx="8067">
                  <c:v>1.0950953730286987E-7</c:v>
                </c:pt>
                <c:pt idx="8068">
                  <c:v>1.0950953730286987E-7</c:v>
                </c:pt>
                <c:pt idx="8069">
                  <c:v>1.0950953730286987E-7</c:v>
                </c:pt>
                <c:pt idx="8070">
                  <c:v>1.0950953730286987E-7</c:v>
                </c:pt>
                <c:pt idx="8071">
                  <c:v>1.0950953730286987E-7</c:v>
                </c:pt>
                <c:pt idx="8072">
                  <c:v>1.0950953730286987E-7</c:v>
                </c:pt>
                <c:pt idx="8073">
                  <c:v>1.0950953730286987E-7</c:v>
                </c:pt>
                <c:pt idx="8074">
                  <c:v>1.0950953730286987E-7</c:v>
                </c:pt>
                <c:pt idx="8075">
                  <c:v>1.0950953730286987E-7</c:v>
                </c:pt>
                <c:pt idx="8076">
                  <c:v>1.0950953730286987E-7</c:v>
                </c:pt>
                <c:pt idx="8077">
                  <c:v>1.0950953730286987E-7</c:v>
                </c:pt>
                <c:pt idx="8078">
                  <c:v>1.0950953730286987E-7</c:v>
                </c:pt>
                <c:pt idx="8079">
                  <c:v>1.0950953730286987E-7</c:v>
                </c:pt>
                <c:pt idx="8080">
                  <c:v>1.0950953730286987E-7</c:v>
                </c:pt>
                <c:pt idx="8081">
                  <c:v>1.0950953730286987E-7</c:v>
                </c:pt>
                <c:pt idx="8082">
                  <c:v>1.0950953730286987E-7</c:v>
                </c:pt>
                <c:pt idx="8083">
                  <c:v>1.0950953730286987E-7</c:v>
                </c:pt>
                <c:pt idx="8084">
                  <c:v>1.0950953730286987E-7</c:v>
                </c:pt>
                <c:pt idx="8085">
                  <c:v>1.0950953730286987E-7</c:v>
                </c:pt>
                <c:pt idx="8086">
                  <c:v>1.0950953730286987E-7</c:v>
                </c:pt>
                <c:pt idx="8087">
                  <c:v>1.0950953730286987E-7</c:v>
                </c:pt>
                <c:pt idx="8088">
                  <c:v>1.0950953730286987E-7</c:v>
                </c:pt>
                <c:pt idx="8089">
                  <c:v>1.0950953730286987E-7</c:v>
                </c:pt>
                <c:pt idx="8090">
                  <c:v>1.0950953730286987E-7</c:v>
                </c:pt>
                <c:pt idx="8091">
                  <c:v>1.0950953730286987E-7</c:v>
                </c:pt>
                <c:pt idx="8092">
                  <c:v>1.0950953730286987E-7</c:v>
                </c:pt>
                <c:pt idx="8093">
                  <c:v>1.0950953730286987E-7</c:v>
                </c:pt>
                <c:pt idx="8094">
                  <c:v>1.0950953730286987E-7</c:v>
                </c:pt>
                <c:pt idx="8095">
                  <c:v>1.0950953730286987E-7</c:v>
                </c:pt>
                <c:pt idx="8096">
                  <c:v>1.0950953730286987E-7</c:v>
                </c:pt>
                <c:pt idx="8097">
                  <c:v>1.0950953730286987E-7</c:v>
                </c:pt>
                <c:pt idx="8098">
                  <c:v>1.0950953730286987E-7</c:v>
                </c:pt>
                <c:pt idx="8099">
                  <c:v>1.0950953730286987E-7</c:v>
                </c:pt>
                <c:pt idx="8100">
                  <c:v>1.0950953730286987E-7</c:v>
                </c:pt>
                <c:pt idx="8101">
                  <c:v>1.0950953730286987E-7</c:v>
                </c:pt>
                <c:pt idx="8102">
                  <c:v>1.0950953730286987E-7</c:v>
                </c:pt>
                <c:pt idx="8103">
                  <c:v>1.0950953730286987E-7</c:v>
                </c:pt>
                <c:pt idx="8104">
                  <c:v>1.0950953730286987E-7</c:v>
                </c:pt>
                <c:pt idx="8105">
                  <c:v>1.0950953730286987E-7</c:v>
                </c:pt>
                <c:pt idx="8106">
                  <c:v>1.0950953730286987E-7</c:v>
                </c:pt>
                <c:pt idx="8107">
                  <c:v>1.0950953730286987E-7</c:v>
                </c:pt>
                <c:pt idx="8108">
                  <c:v>1.0950953730286987E-7</c:v>
                </c:pt>
                <c:pt idx="8109">
                  <c:v>1.0950953730286987E-7</c:v>
                </c:pt>
                <c:pt idx="8110">
                  <c:v>1.0950953730286987E-7</c:v>
                </c:pt>
                <c:pt idx="8111">
                  <c:v>1.0950953730286987E-7</c:v>
                </c:pt>
                <c:pt idx="8112">
                  <c:v>1.0950953730286987E-7</c:v>
                </c:pt>
                <c:pt idx="8113">
                  <c:v>1.0950953730286987E-7</c:v>
                </c:pt>
                <c:pt idx="8114">
                  <c:v>1.0950953730286987E-7</c:v>
                </c:pt>
                <c:pt idx="8115">
                  <c:v>1.0950953730286987E-7</c:v>
                </c:pt>
                <c:pt idx="8116">
                  <c:v>1.0950953730286987E-7</c:v>
                </c:pt>
                <c:pt idx="8117">
                  <c:v>1.0950953730286987E-7</c:v>
                </c:pt>
                <c:pt idx="8118">
                  <c:v>1.0950953730286987E-7</c:v>
                </c:pt>
                <c:pt idx="8119">
                  <c:v>1.0950953730286987E-7</c:v>
                </c:pt>
                <c:pt idx="8120">
                  <c:v>1.0950953730286987E-7</c:v>
                </c:pt>
                <c:pt idx="8121">
                  <c:v>1.0950953730286987E-7</c:v>
                </c:pt>
                <c:pt idx="8122">
                  <c:v>1.0950953730286987E-7</c:v>
                </c:pt>
                <c:pt idx="8123">
                  <c:v>1.0950953730286987E-7</c:v>
                </c:pt>
                <c:pt idx="8124">
                  <c:v>1.0950953730286987E-7</c:v>
                </c:pt>
                <c:pt idx="8125">
                  <c:v>1.0950953730286987E-7</c:v>
                </c:pt>
                <c:pt idx="8126">
                  <c:v>1.0950953730286987E-7</c:v>
                </c:pt>
                <c:pt idx="8127">
                  <c:v>1.0950953730286987E-7</c:v>
                </c:pt>
                <c:pt idx="8128">
                  <c:v>1.0950953730286987E-7</c:v>
                </c:pt>
                <c:pt idx="8129">
                  <c:v>1.0950953730286987E-7</c:v>
                </c:pt>
                <c:pt idx="8130">
                  <c:v>1.0950953730286987E-7</c:v>
                </c:pt>
                <c:pt idx="8131">
                  <c:v>1.0950953730286987E-7</c:v>
                </c:pt>
                <c:pt idx="8132">
                  <c:v>1.0950953730286987E-7</c:v>
                </c:pt>
                <c:pt idx="8133">
                  <c:v>1.0950953730286987E-7</c:v>
                </c:pt>
                <c:pt idx="8134">
                  <c:v>1.0950953730286987E-7</c:v>
                </c:pt>
                <c:pt idx="8135">
                  <c:v>1.0950953730286987E-7</c:v>
                </c:pt>
                <c:pt idx="8136">
                  <c:v>1.0950953730286987E-7</c:v>
                </c:pt>
                <c:pt idx="8137">
                  <c:v>1.0950953730286987E-7</c:v>
                </c:pt>
                <c:pt idx="8138">
                  <c:v>1.0950953730286987E-7</c:v>
                </c:pt>
                <c:pt idx="8139">
                  <c:v>1.0950953730286987E-7</c:v>
                </c:pt>
                <c:pt idx="8140">
                  <c:v>1.0950953730286987E-7</c:v>
                </c:pt>
                <c:pt idx="8141">
                  <c:v>1.0950953730286987E-7</c:v>
                </c:pt>
                <c:pt idx="8142">
                  <c:v>1.0950953730286987E-7</c:v>
                </c:pt>
                <c:pt idx="8143">
                  <c:v>1.0950953730286987E-7</c:v>
                </c:pt>
                <c:pt idx="8144">
                  <c:v>1.0950953730286987E-7</c:v>
                </c:pt>
                <c:pt idx="8145">
                  <c:v>1.0950953730286987E-7</c:v>
                </c:pt>
                <c:pt idx="8146">
                  <c:v>1.0950953730286987E-7</c:v>
                </c:pt>
                <c:pt idx="8147">
                  <c:v>1.0950953730286987E-7</c:v>
                </c:pt>
                <c:pt idx="8148">
                  <c:v>1.0950953730286987E-7</c:v>
                </c:pt>
                <c:pt idx="8149">
                  <c:v>1.0950953730286987E-7</c:v>
                </c:pt>
                <c:pt idx="8150">
                  <c:v>1.0950953730286987E-7</c:v>
                </c:pt>
                <c:pt idx="8151">
                  <c:v>1.0950953730286987E-7</c:v>
                </c:pt>
                <c:pt idx="8152">
                  <c:v>1.0950953730286987E-7</c:v>
                </c:pt>
                <c:pt idx="8153">
                  <c:v>1.0950953730286987E-7</c:v>
                </c:pt>
                <c:pt idx="8154">
                  <c:v>1.0950953730286987E-7</c:v>
                </c:pt>
                <c:pt idx="8155">
                  <c:v>1.0950953730286987E-7</c:v>
                </c:pt>
                <c:pt idx="8156">
                  <c:v>1.0950953730286987E-7</c:v>
                </c:pt>
                <c:pt idx="8157">
                  <c:v>1.0950953730286987E-7</c:v>
                </c:pt>
                <c:pt idx="8158">
                  <c:v>1.0950953730286987E-7</c:v>
                </c:pt>
                <c:pt idx="8159">
                  <c:v>1.0950953730286987E-7</c:v>
                </c:pt>
                <c:pt idx="8160">
                  <c:v>1.0950953730286987E-7</c:v>
                </c:pt>
                <c:pt idx="8161">
                  <c:v>1.0950953730286987E-7</c:v>
                </c:pt>
                <c:pt idx="8162">
                  <c:v>1.0950953730286987E-7</c:v>
                </c:pt>
                <c:pt idx="8163">
                  <c:v>1.0950953730286987E-7</c:v>
                </c:pt>
                <c:pt idx="8164">
                  <c:v>1.0950953730286987E-7</c:v>
                </c:pt>
                <c:pt idx="8165">
                  <c:v>1.0950953730286987E-7</c:v>
                </c:pt>
                <c:pt idx="8166">
                  <c:v>1.0950953730286987E-7</c:v>
                </c:pt>
                <c:pt idx="8167">
                  <c:v>1.0950953730286987E-7</c:v>
                </c:pt>
                <c:pt idx="8168">
                  <c:v>1.0950953730286987E-7</c:v>
                </c:pt>
                <c:pt idx="8169">
                  <c:v>1.0950953730286987E-7</c:v>
                </c:pt>
                <c:pt idx="8170">
                  <c:v>1.0950953730286987E-7</c:v>
                </c:pt>
                <c:pt idx="8171">
                  <c:v>1.0950953730286987E-7</c:v>
                </c:pt>
                <c:pt idx="8172">
                  <c:v>1.0950953730286987E-7</c:v>
                </c:pt>
                <c:pt idx="8173">
                  <c:v>1.0950953730286987E-7</c:v>
                </c:pt>
                <c:pt idx="8174">
                  <c:v>1.0950953730286987E-7</c:v>
                </c:pt>
                <c:pt idx="8175">
                  <c:v>1.0950953730286987E-7</c:v>
                </c:pt>
                <c:pt idx="8176">
                  <c:v>1.0950953730286987E-7</c:v>
                </c:pt>
                <c:pt idx="8177">
                  <c:v>1.0950953730286987E-7</c:v>
                </c:pt>
                <c:pt idx="8178">
                  <c:v>1.0950953730286987E-7</c:v>
                </c:pt>
                <c:pt idx="8179">
                  <c:v>1.0950953730286987E-7</c:v>
                </c:pt>
                <c:pt idx="8180">
                  <c:v>1.0950953730286987E-7</c:v>
                </c:pt>
                <c:pt idx="8181">
                  <c:v>1.0950953730286987E-7</c:v>
                </c:pt>
                <c:pt idx="8182">
                  <c:v>1.0950953730286987E-7</c:v>
                </c:pt>
                <c:pt idx="8183">
                  <c:v>1.0950953730286987E-7</c:v>
                </c:pt>
                <c:pt idx="8184">
                  <c:v>1.0950953730286987E-7</c:v>
                </c:pt>
                <c:pt idx="8185">
                  <c:v>1.0950953730286987E-7</c:v>
                </c:pt>
                <c:pt idx="8186">
                  <c:v>1.0950953730286987E-7</c:v>
                </c:pt>
                <c:pt idx="8187">
                  <c:v>1.0950953730286987E-7</c:v>
                </c:pt>
                <c:pt idx="8188">
                  <c:v>1.0950953730286987E-7</c:v>
                </c:pt>
                <c:pt idx="8189">
                  <c:v>1.0950953730286987E-7</c:v>
                </c:pt>
                <c:pt idx="8190">
                  <c:v>1.0950953730286987E-7</c:v>
                </c:pt>
                <c:pt idx="8191">
                  <c:v>1.0950953730286987E-7</c:v>
                </c:pt>
                <c:pt idx="8192">
                  <c:v>1.0950953730286987E-7</c:v>
                </c:pt>
                <c:pt idx="8193">
                  <c:v>1.0950953730286987E-7</c:v>
                </c:pt>
                <c:pt idx="8194">
                  <c:v>1.0950953730286987E-7</c:v>
                </c:pt>
                <c:pt idx="8195">
                  <c:v>1.0950953730286987E-7</c:v>
                </c:pt>
                <c:pt idx="8196">
                  <c:v>1.0950953730286987E-7</c:v>
                </c:pt>
                <c:pt idx="8197">
                  <c:v>1.0950953730286987E-7</c:v>
                </c:pt>
                <c:pt idx="8198">
                  <c:v>1.0950953730286987E-7</c:v>
                </c:pt>
                <c:pt idx="8199">
                  <c:v>1.0950953730286987E-7</c:v>
                </c:pt>
                <c:pt idx="8200">
                  <c:v>1.0950953730286987E-7</c:v>
                </c:pt>
                <c:pt idx="8201">
                  <c:v>1.0950953730286987E-7</c:v>
                </c:pt>
                <c:pt idx="8202">
                  <c:v>1.0950953730286987E-7</c:v>
                </c:pt>
                <c:pt idx="8203">
                  <c:v>1.0950953730286987E-7</c:v>
                </c:pt>
                <c:pt idx="8204">
                  <c:v>1.0950953730286987E-7</c:v>
                </c:pt>
                <c:pt idx="8205">
                  <c:v>1.0950953730286987E-7</c:v>
                </c:pt>
                <c:pt idx="8206">
                  <c:v>1.0950953730286987E-7</c:v>
                </c:pt>
                <c:pt idx="8207">
                  <c:v>1.0950953730286987E-7</c:v>
                </c:pt>
                <c:pt idx="8208">
                  <c:v>1.0950953730286987E-7</c:v>
                </c:pt>
                <c:pt idx="8209">
                  <c:v>1.0950953730286987E-7</c:v>
                </c:pt>
                <c:pt idx="8210">
                  <c:v>1.0950953730286987E-7</c:v>
                </c:pt>
                <c:pt idx="8211">
                  <c:v>1.0950953730286987E-7</c:v>
                </c:pt>
                <c:pt idx="8212">
                  <c:v>1.0950953730286987E-7</c:v>
                </c:pt>
                <c:pt idx="8213">
                  <c:v>1.0950953730286987E-7</c:v>
                </c:pt>
                <c:pt idx="8214">
                  <c:v>1.0950953730286987E-7</c:v>
                </c:pt>
                <c:pt idx="8215">
                  <c:v>1.0950953730286987E-7</c:v>
                </c:pt>
                <c:pt idx="8216">
                  <c:v>1.0950953730286987E-7</c:v>
                </c:pt>
                <c:pt idx="8217">
                  <c:v>1.0950953730286987E-7</c:v>
                </c:pt>
                <c:pt idx="8218">
                  <c:v>1.0950953730286987E-7</c:v>
                </c:pt>
                <c:pt idx="8219">
                  <c:v>1.0950953730286987E-7</c:v>
                </c:pt>
                <c:pt idx="8220">
                  <c:v>1.0950953730286987E-7</c:v>
                </c:pt>
                <c:pt idx="8221">
                  <c:v>1.0950953730286987E-7</c:v>
                </c:pt>
                <c:pt idx="8222">
                  <c:v>1.0950953730286987E-7</c:v>
                </c:pt>
                <c:pt idx="8223">
                  <c:v>1.0950953730286987E-7</c:v>
                </c:pt>
                <c:pt idx="8224">
                  <c:v>1.0950953730286987E-7</c:v>
                </c:pt>
                <c:pt idx="8225">
                  <c:v>1.0950953730286987E-7</c:v>
                </c:pt>
                <c:pt idx="8226">
                  <c:v>1.0950953730286987E-7</c:v>
                </c:pt>
                <c:pt idx="8227">
                  <c:v>1.0950953730286987E-7</c:v>
                </c:pt>
                <c:pt idx="8228">
                  <c:v>1.0950953730286987E-7</c:v>
                </c:pt>
                <c:pt idx="8229">
                  <c:v>1.0950953730286987E-7</c:v>
                </c:pt>
                <c:pt idx="8230">
                  <c:v>1.0950953730286987E-7</c:v>
                </c:pt>
                <c:pt idx="8231">
                  <c:v>1.0950953730286987E-7</c:v>
                </c:pt>
                <c:pt idx="8232">
                  <c:v>1.0950953730286987E-7</c:v>
                </c:pt>
                <c:pt idx="8233">
                  <c:v>1.0950953730286987E-7</c:v>
                </c:pt>
                <c:pt idx="8234">
                  <c:v>1.0950953730286987E-7</c:v>
                </c:pt>
                <c:pt idx="8235">
                  <c:v>1.0950953730286987E-7</c:v>
                </c:pt>
                <c:pt idx="8236">
                  <c:v>1.0950953730286987E-7</c:v>
                </c:pt>
                <c:pt idx="8237">
                  <c:v>1.0950953730286987E-7</c:v>
                </c:pt>
                <c:pt idx="8238">
                  <c:v>1.0950953730286987E-7</c:v>
                </c:pt>
                <c:pt idx="8239">
                  <c:v>1.0950953730286987E-7</c:v>
                </c:pt>
                <c:pt idx="8240">
                  <c:v>1.0950953730286987E-7</c:v>
                </c:pt>
                <c:pt idx="8241">
                  <c:v>1.0950953730286987E-7</c:v>
                </c:pt>
                <c:pt idx="8242">
                  <c:v>1.0950953730286987E-7</c:v>
                </c:pt>
                <c:pt idx="8243">
                  <c:v>1.0950953730286987E-7</c:v>
                </c:pt>
                <c:pt idx="8244">
                  <c:v>1.0950953730286987E-7</c:v>
                </c:pt>
                <c:pt idx="8245">
                  <c:v>1.0950953730286987E-7</c:v>
                </c:pt>
                <c:pt idx="8246">
                  <c:v>1.0950953730286987E-7</c:v>
                </c:pt>
                <c:pt idx="8247">
                  <c:v>1.0950953730286987E-7</c:v>
                </c:pt>
                <c:pt idx="8248">
                  <c:v>1.0950953730286987E-7</c:v>
                </c:pt>
                <c:pt idx="8249">
                  <c:v>1.0950953730286987E-7</c:v>
                </c:pt>
                <c:pt idx="8250">
                  <c:v>1.0950953730286987E-7</c:v>
                </c:pt>
                <c:pt idx="8251">
                  <c:v>1.0950953730286987E-7</c:v>
                </c:pt>
                <c:pt idx="8252">
                  <c:v>1.0950953730286987E-7</c:v>
                </c:pt>
                <c:pt idx="8253">
                  <c:v>1.0950953730286987E-7</c:v>
                </c:pt>
                <c:pt idx="8254">
                  <c:v>1.0950953730286987E-7</c:v>
                </c:pt>
                <c:pt idx="8255">
                  <c:v>1.0950953730286987E-7</c:v>
                </c:pt>
                <c:pt idx="8256">
                  <c:v>1.0950953730286987E-7</c:v>
                </c:pt>
                <c:pt idx="8257">
                  <c:v>1.0950953730286987E-7</c:v>
                </c:pt>
                <c:pt idx="8258">
                  <c:v>1.0950953730286987E-7</c:v>
                </c:pt>
                <c:pt idx="8259">
                  <c:v>1.0950953730286987E-7</c:v>
                </c:pt>
                <c:pt idx="8260">
                  <c:v>1.0950953730286987E-7</c:v>
                </c:pt>
                <c:pt idx="8261">
                  <c:v>1.0950953730286987E-7</c:v>
                </c:pt>
                <c:pt idx="8262">
                  <c:v>1.0950953730286987E-7</c:v>
                </c:pt>
                <c:pt idx="8263">
                  <c:v>1.0950953730286987E-7</c:v>
                </c:pt>
                <c:pt idx="8264">
                  <c:v>1.0950953730286987E-7</c:v>
                </c:pt>
                <c:pt idx="8265">
                  <c:v>1.0950953730286987E-7</c:v>
                </c:pt>
                <c:pt idx="8266">
                  <c:v>1.0950953730286987E-7</c:v>
                </c:pt>
                <c:pt idx="8267">
                  <c:v>1.0950953730286987E-7</c:v>
                </c:pt>
                <c:pt idx="8268">
                  <c:v>1.0950953730286987E-7</c:v>
                </c:pt>
                <c:pt idx="8269">
                  <c:v>1.0950953730286987E-7</c:v>
                </c:pt>
                <c:pt idx="8270">
                  <c:v>1.0950953730286987E-7</c:v>
                </c:pt>
                <c:pt idx="8271">
                  <c:v>1.0950953730286987E-7</c:v>
                </c:pt>
                <c:pt idx="8272">
                  <c:v>1.0950953730286987E-7</c:v>
                </c:pt>
                <c:pt idx="8273">
                  <c:v>1.0950953730286987E-7</c:v>
                </c:pt>
                <c:pt idx="8274">
                  <c:v>1.0950953730286987E-7</c:v>
                </c:pt>
                <c:pt idx="8275">
                  <c:v>1.0950953730286987E-7</c:v>
                </c:pt>
                <c:pt idx="8276">
                  <c:v>1.0950953730286987E-7</c:v>
                </c:pt>
                <c:pt idx="8277">
                  <c:v>1.0950953730286987E-7</c:v>
                </c:pt>
                <c:pt idx="8278">
                  <c:v>1.0950953730286987E-7</c:v>
                </c:pt>
                <c:pt idx="8279">
                  <c:v>1.0950953730286987E-7</c:v>
                </c:pt>
                <c:pt idx="8280">
                  <c:v>1.0950953730286987E-7</c:v>
                </c:pt>
                <c:pt idx="8281">
                  <c:v>1.0950953730286987E-7</c:v>
                </c:pt>
                <c:pt idx="8282">
                  <c:v>1.0950953730286987E-7</c:v>
                </c:pt>
                <c:pt idx="8283">
                  <c:v>1.0950953730286987E-7</c:v>
                </c:pt>
                <c:pt idx="8284">
                  <c:v>1.0950953730286987E-7</c:v>
                </c:pt>
                <c:pt idx="8285">
                  <c:v>1.0950953730286987E-7</c:v>
                </c:pt>
                <c:pt idx="8286">
                  <c:v>1.0950953730286987E-7</c:v>
                </c:pt>
                <c:pt idx="8287">
                  <c:v>1.0950953730286987E-7</c:v>
                </c:pt>
                <c:pt idx="8288">
                  <c:v>1.0950953730286987E-7</c:v>
                </c:pt>
                <c:pt idx="8289">
                  <c:v>1.0950953730286987E-7</c:v>
                </c:pt>
                <c:pt idx="8290">
                  <c:v>1.0950953730286987E-7</c:v>
                </c:pt>
                <c:pt idx="8291">
                  <c:v>1.0950953730286987E-7</c:v>
                </c:pt>
                <c:pt idx="8292">
                  <c:v>1.0950953730286987E-7</c:v>
                </c:pt>
                <c:pt idx="8293">
                  <c:v>1.0950953730286987E-7</c:v>
                </c:pt>
                <c:pt idx="8294">
                  <c:v>1.0950953730286987E-7</c:v>
                </c:pt>
                <c:pt idx="8295">
                  <c:v>1.0950953730286987E-7</c:v>
                </c:pt>
                <c:pt idx="8296">
                  <c:v>1.0950953730286987E-7</c:v>
                </c:pt>
                <c:pt idx="8297">
                  <c:v>1.0950953730286987E-7</c:v>
                </c:pt>
                <c:pt idx="8298">
                  <c:v>1.0950953730286987E-7</c:v>
                </c:pt>
                <c:pt idx="8299">
                  <c:v>1.0950953730286987E-7</c:v>
                </c:pt>
                <c:pt idx="8300">
                  <c:v>1.0950953730286987E-7</c:v>
                </c:pt>
                <c:pt idx="8301">
                  <c:v>1.0950953730286987E-7</c:v>
                </c:pt>
                <c:pt idx="8302">
                  <c:v>1.0950953730286987E-7</c:v>
                </c:pt>
                <c:pt idx="8303">
                  <c:v>1.0950953730286987E-7</c:v>
                </c:pt>
                <c:pt idx="8304">
                  <c:v>1.0950953730286987E-7</c:v>
                </c:pt>
                <c:pt idx="8305">
                  <c:v>1.0950953730286987E-7</c:v>
                </c:pt>
                <c:pt idx="8306">
                  <c:v>1.0950953730286987E-7</c:v>
                </c:pt>
                <c:pt idx="8307">
                  <c:v>1.0950953730286987E-7</c:v>
                </c:pt>
                <c:pt idx="8308">
                  <c:v>1.0950953730286987E-7</c:v>
                </c:pt>
                <c:pt idx="8309">
                  <c:v>1.0950953730286987E-7</c:v>
                </c:pt>
                <c:pt idx="8310">
                  <c:v>1.0950953730286987E-7</c:v>
                </c:pt>
                <c:pt idx="8311">
                  <c:v>1.0950953730286987E-7</c:v>
                </c:pt>
                <c:pt idx="8312">
                  <c:v>1.0950953730286987E-7</c:v>
                </c:pt>
                <c:pt idx="8313">
                  <c:v>1.0950953730286987E-7</c:v>
                </c:pt>
                <c:pt idx="8314">
                  <c:v>1.0950953730286987E-7</c:v>
                </c:pt>
                <c:pt idx="8315">
                  <c:v>1.0950953730286987E-7</c:v>
                </c:pt>
                <c:pt idx="8316">
                  <c:v>1.0950953730286987E-7</c:v>
                </c:pt>
                <c:pt idx="8317">
                  <c:v>1.0950953730286987E-7</c:v>
                </c:pt>
                <c:pt idx="8318">
                  <c:v>1.0950953730286987E-7</c:v>
                </c:pt>
                <c:pt idx="8319">
                  <c:v>1.0950953730286987E-7</c:v>
                </c:pt>
                <c:pt idx="8320">
                  <c:v>1.0950953730286987E-7</c:v>
                </c:pt>
                <c:pt idx="8321">
                  <c:v>1.0950953730286987E-7</c:v>
                </c:pt>
                <c:pt idx="8322">
                  <c:v>1.0950953730286987E-7</c:v>
                </c:pt>
                <c:pt idx="8323">
                  <c:v>1.0950953730286987E-7</c:v>
                </c:pt>
                <c:pt idx="8324">
                  <c:v>1.0950953730286987E-7</c:v>
                </c:pt>
                <c:pt idx="8325">
                  <c:v>1.0950953730286987E-7</c:v>
                </c:pt>
                <c:pt idx="8326">
                  <c:v>1.0950953730286987E-7</c:v>
                </c:pt>
                <c:pt idx="8327">
                  <c:v>1.0950953730286987E-7</c:v>
                </c:pt>
                <c:pt idx="8328">
                  <c:v>1.0950953730286987E-7</c:v>
                </c:pt>
                <c:pt idx="8329">
                  <c:v>1.0950953730286987E-7</c:v>
                </c:pt>
                <c:pt idx="8330">
                  <c:v>1.0950953730286987E-7</c:v>
                </c:pt>
                <c:pt idx="8331">
                  <c:v>1.0950953730286987E-7</c:v>
                </c:pt>
                <c:pt idx="8332">
                  <c:v>1.0950953730286987E-7</c:v>
                </c:pt>
                <c:pt idx="8333">
                  <c:v>1.0950953730286987E-7</c:v>
                </c:pt>
                <c:pt idx="8334">
                  <c:v>1.0950953730286987E-7</c:v>
                </c:pt>
                <c:pt idx="8335">
                  <c:v>1.0950953730286987E-7</c:v>
                </c:pt>
                <c:pt idx="8336">
                  <c:v>1.0950953730286987E-7</c:v>
                </c:pt>
                <c:pt idx="8337">
                  <c:v>1.0950953730286987E-7</c:v>
                </c:pt>
                <c:pt idx="8338">
                  <c:v>1.0950953730286987E-7</c:v>
                </c:pt>
                <c:pt idx="8339">
                  <c:v>1.0950953730286987E-7</c:v>
                </c:pt>
                <c:pt idx="8340">
                  <c:v>1.0950953730286987E-7</c:v>
                </c:pt>
                <c:pt idx="8341">
                  <c:v>1.0950953730286987E-7</c:v>
                </c:pt>
                <c:pt idx="8342">
                  <c:v>1.0950953730286987E-7</c:v>
                </c:pt>
                <c:pt idx="8343">
                  <c:v>1.0950953730286987E-7</c:v>
                </c:pt>
                <c:pt idx="8344">
                  <c:v>1.0950953730286987E-7</c:v>
                </c:pt>
                <c:pt idx="8345">
                  <c:v>1.0950953730286987E-7</c:v>
                </c:pt>
                <c:pt idx="8346">
                  <c:v>1.0950953730286987E-7</c:v>
                </c:pt>
                <c:pt idx="8347">
                  <c:v>1.0950953730286987E-7</c:v>
                </c:pt>
                <c:pt idx="8348">
                  <c:v>1.0950953730286987E-7</c:v>
                </c:pt>
                <c:pt idx="8349">
                  <c:v>1.0950953730286987E-7</c:v>
                </c:pt>
                <c:pt idx="8350">
                  <c:v>1.0950953730286987E-7</c:v>
                </c:pt>
                <c:pt idx="8351">
                  <c:v>1.0950953730286987E-7</c:v>
                </c:pt>
                <c:pt idx="8352">
                  <c:v>1.0950953730286987E-7</c:v>
                </c:pt>
                <c:pt idx="8353">
                  <c:v>1.0950953730286987E-7</c:v>
                </c:pt>
                <c:pt idx="8354">
                  <c:v>1.0950953730286987E-7</c:v>
                </c:pt>
                <c:pt idx="8355">
                  <c:v>1.0950953730286987E-7</c:v>
                </c:pt>
                <c:pt idx="8356">
                  <c:v>1.0950953730286987E-7</c:v>
                </c:pt>
                <c:pt idx="8357">
                  <c:v>1.0950953730286987E-7</c:v>
                </c:pt>
                <c:pt idx="8358">
                  <c:v>1.0950953730286987E-7</c:v>
                </c:pt>
                <c:pt idx="8359">
                  <c:v>1.0950953730286987E-7</c:v>
                </c:pt>
                <c:pt idx="8360">
                  <c:v>1.0950953730286987E-7</c:v>
                </c:pt>
                <c:pt idx="8361">
                  <c:v>1.0950953730286987E-7</c:v>
                </c:pt>
                <c:pt idx="8362">
                  <c:v>1.0950953730286987E-7</c:v>
                </c:pt>
                <c:pt idx="8363">
                  <c:v>1.0950953730286987E-7</c:v>
                </c:pt>
                <c:pt idx="8364">
                  <c:v>1.0950953730286987E-7</c:v>
                </c:pt>
                <c:pt idx="8365">
                  <c:v>1.0950953730286987E-7</c:v>
                </c:pt>
                <c:pt idx="8366">
                  <c:v>1.0950953730286987E-7</c:v>
                </c:pt>
                <c:pt idx="8367">
                  <c:v>1.0950953730286987E-7</c:v>
                </c:pt>
                <c:pt idx="8368">
                  <c:v>1.0950953730286987E-7</c:v>
                </c:pt>
                <c:pt idx="8369">
                  <c:v>1.0950953730286987E-7</c:v>
                </c:pt>
                <c:pt idx="8370">
                  <c:v>1.0950953730286987E-7</c:v>
                </c:pt>
                <c:pt idx="8371">
                  <c:v>1.0950953730286987E-7</c:v>
                </c:pt>
                <c:pt idx="8372">
                  <c:v>1.0950953730286987E-7</c:v>
                </c:pt>
                <c:pt idx="8373">
                  <c:v>1.0950953730286987E-7</c:v>
                </c:pt>
                <c:pt idx="8374">
                  <c:v>1.0950953730286987E-7</c:v>
                </c:pt>
                <c:pt idx="8375">
                  <c:v>1.0950953730286987E-7</c:v>
                </c:pt>
                <c:pt idx="8376">
                  <c:v>1.0950953730286987E-7</c:v>
                </c:pt>
                <c:pt idx="8377">
                  <c:v>1.0950953730286987E-7</c:v>
                </c:pt>
                <c:pt idx="8378">
                  <c:v>1.0950953730286987E-7</c:v>
                </c:pt>
                <c:pt idx="8379">
                  <c:v>1.0950953730286987E-7</c:v>
                </c:pt>
                <c:pt idx="8380">
                  <c:v>1.0950953730286987E-7</c:v>
                </c:pt>
                <c:pt idx="8381">
                  <c:v>1.0950953730286987E-7</c:v>
                </c:pt>
                <c:pt idx="8382">
                  <c:v>1.0950953730286987E-7</c:v>
                </c:pt>
                <c:pt idx="8383">
                  <c:v>1.0950953730286987E-7</c:v>
                </c:pt>
                <c:pt idx="8384">
                  <c:v>1.0950953730286987E-7</c:v>
                </c:pt>
                <c:pt idx="8385">
                  <c:v>1.0950953730286987E-7</c:v>
                </c:pt>
                <c:pt idx="8386">
                  <c:v>1.0950953730286987E-7</c:v>
                </c:pt>
                <c:pt idx="8387">
                  <c:v>1.0950953730286987E-7</c:v>
                </c:pt>
                <c:pt idx="8388">
                  <c:v>1.0950953730286987E-7</c:v>
                </c:pt>
                <c:pt idx="8389">
                  <c:v>1.0950953730286987E-7</c:v>
                </c:pt>
                <c:pt idx="8390">
                  <c:v>1.0950953730286987E-7</c:v>
                </c:pt>
                <c:pt idx="8391">
                  <c:v>1.0950953730286987E-7</c:v>
                </c:pt>
                <c:pt idx="8392">
                  <c:v>1.0950953730286987E-7</c:v>
                </c:pt>
                <c:pt idx="8393">
                  <c:v>1.0950953730286987E-7</c:v>
                </c:pt>
                <c:pt idx="8394">
                  <c:v>1.0950953730286987E-7</c:v>
                </c:pt>
                <c:pt idx="8395">
                  <c:v>1.0950953730286987E-7</c:v>
                </c:pt>
                <c:pt idx="8396">
                  <c:v>1.0950953730286987E-7</c:v>
                </c:pt>
                <c:pt idx="8397">
                  <c:v>1.0950953730286987E-7</c:v>
                </c:pt>
                <c:pt idx="8398">
                  <c:v>1.0950953730286987E-7</c:v>
                </c:pt>
                <c:pt idx="8399">
                  <c:v>1.0950953730286987E-7</c:v>
                </c:pt>
                <c:pt idx="8400">
                  <c:v>1.0950953730286987E-7</c:v>
                </c:pt>
                <c:pt idx="8401">
                  <c:v>1.0950953730286987E-7</c:v>
                </c:pt>
                <c:pt idx="8402">
                  <c:v>1.0950953730286987E-7</c:v>
                </c:pt>
                <c:pt idx="8403">
                  <c:v>1.0950953730286987E-7</c:v>
                </c:pt>
                <c:pt idx="8404">
                  <c:v>1.0950953730286987E-7</c:v>
                </c:pt>
                <c:pt idx="8405">
                  <c:v>1.0950953730286987E-7</c:v>
                </c:pt>
                <c:pt idx="8406">
                  <c:v>1.0950953730286987E-7</c:v>
                </c:pt>
                <c:pt idx="8407">
                  <c:v>1.0950953730286987E-7</c:v>
                </c:pt>
                <c:pt idx="8408">
                  <c:v>1.0950953730286987E-7</c:v>
                </c:pt>
                <c:pt idx="8409">
                  <c:v>1.0950953730286987E-7</c:v>
                </c:pt>
                <c:pt idx="8410">
                  <c:v>1.0950953730286987E-7</c:v>
                </c:pt>
                <c:pt idx="8411">
                  <c:v>1.0950953730286987E-7</c:v>
                </c:pt>
                <c:pt idx="8412">
                  <c:v>1.0950953730286987E-7</c:v>
                </c:pt>
                <c:pt idx="8413">
                  <c:v>1.0950953730286987E-7</c:v>
                </c:pt>
                <c:pt idx="8414">
                  <c:v>1.0950953730286987E-7</c:v>
                </c:pt>
                <c:pt idx="8415">
                  <c:v>1.0950953730286987E-7</c:v>
                </c:pt>
                <c:pt idx="8416">
                  <c:v>1.0950953730286987E-7</c:v>
                </c:pt>
                <c:pt idx="8417">
                  <c:v>1.0950953730286987E-7</c:v>
                </c:pt>
                <c:pt idx="8418">
                  <c:v>1.0950953730286987E-7</c:v>
                </c:pt>
                <c:pt idx="8419">
                  <c:v>1.0950953730286987E-7</c:v>
                </c:pt>
                <c:pt idx="8420">
                  <c:v>1.0950953730286987E-7</c:v>
                </c:pt>
                <c:pt idx="8421">
                  <c:v>1.0950953730286987E-7</c:v>
                </c:pt>
                <c:pt idx="8422">
                  <c:v>1.0950953730286987E-7</c:v>
                </c:pt>
                <c:pt idx="8423">
                  <c:v>1.0950953730286987E-7</c:v>
                </c:pt>
                <c:pt idx="8424">
                  <c:v>1.0950953730286987E-7</c:v>
                </c:pt>
                <c:pt idx="8425">
                  <c:v>1.0950953730286987E-7</c:v>
                </c:pt>
                <c:pt idx="8426">
                  <c:v>1.0950953730286987E-7</c:v>
                </c:pt>
                <c:pt idx="8427">
                  <c:v>1.0950953730286987E-7</c:v>
                </c:pt>
                <c:pt idx="8428">
                  <c:v>1.0950953730286987E-7</c:v>
                </c:pt>
                <c:pt idx="8429">
                  <c:v>1.0950953730286987E-7</c:v>
                </c:pt>
                <c:pt idx="8430">
                  <c:v>1.0950953730286987E-7</c:v>
                </c:pt>
                <c:pt idx="8431">
                  <c:v>1.0950953730286987E-7</c:v>
                </c:pt>
                <c:pt idx="8432">
                  <c:v>1.0950953730286987E-7</c:v>
                </c:pt>
                <c:pt idx="8433">
                  <c:v>1.0950953730286987E-7</c:v>
                </c:pt>
                <c:pt idx="8434">
                  <c:v>1.0950953730286987E-7</c:v>
                </c:pt>
                <c:pt idx="8435">
                  <c:v>1.0950953730286987E-7</c:v>
                </c:pt>
                <c:pt idx="8436">
                  <c:v>1.0950953730286987E-7</c:v>
                </c:pt>
                <c:pt idx="8437">
                  <c:v>1.0950953730286987E-7</c:v>
                </c:pt>
                <c:pt idx="8438">
                  <c:v>1.0950953730286987E-7</c:v>
                </c:pt>
                <c:pt idx="8439">
                  <c:v>1.0950953730286987E-7</c:v>
                </c:pt>
                <c:pt idx="8440">
                  <c:v>1.0950953730286987E-7</c:v>
                </c:pt>
                <c:pt idx="8441">
                  <c:v>1.0950953730286987E-7</c:v>
                </c:pt>
                <c:pt idx="8442">
                  <c:v>1.0950953730286987E-7</c:v>
                </c:pt>
                <c:pt idx="8443">
                  <c:v>1.0950953730286987E-7</c:v>
                </c:pt>
                <c:pt idx="8444">
                  <c:v>1.0950953730286987E-7</c:v>
                </c:pt>
                <c:pt idx="8445">
                  <c:v>1.0950953730286987E-7</c:v>
                </c:pt>
                <c:pt idx="8446">
                  <c:v>1.0950953730286987E-7</c:v>
                </c:pt>
                <c:pt idx="8447">
                  <c:v>1.0950953730286987E-7</c:v>
                </c:pt>
                <c:pt idx="8448">
                  <c:v>1.0950953730286987E-7</c:v>
                </c:pt>
                <c:pt idx="8449">
                  <c:v>1.0950953730286987E-7</c:v>
                </c:pt>
                <c:pt idx="8450">
                  <c:v>1.0950953730286987E-7</c:v>
                </c:pt>
                <c:pt idx="8451">
                  <c:v>1.0950953730286987E-7</c:v>
                </c:pt>
                <c:pt idx="8452">
                  <c:v>1.0950953730286987E-7</c:v>
                </c:pt>
                <c:pt idx="8453">
                  <c:v>1.0950953730286987E-7</c:v>
                </c:pt>
                <c:pt idx="8454">
                  <c:v>1.0950953730286987E-7</c:v>
                </c:pt>
                <c:pt idx="8455">
                  <c:v>1.0950953730286987E-7</c:v>
                </c:pt>
                <c:pt idx="8456">
                  <c:v>1.0950953730286987E-7</c:v>
                </c:pt>
                <c:pt idx="8457">
                  <c:v>1.0950953730286987E-7</c:v>
                </c:pt>
                <c:pt idx="8458">
                  <c:v>1.0950953730286987E-7</c:v>
                </c:pt>
                <c:pt idx="8459">
                  <c:v>1.0950953730286987E-7</c:v>
                </c:pt>
                <c:pt idx="8460">
                  <c:v>1.0950953730286987E-7</c:v>
                </c:pt>
                <c:pt idx="8461">
                  <c:v>1.0950953730286987E-7</c:v>
                </c:pt>
                <c:pt idx="8462">
                  <c:v>1.0950953730286987E-7</c:v>
                </c:pt>
                <c:pt idx="8463">
                  <c:v>1.0950953730286987E-7</c:v>
                </c:pt>
                <c:pt idx="8464">
                  <c:v>1.0950953730286987E-7</c:v>
                </c:pt>
                <c:pt idx="8465">
                  <c:v>1.0950953730286987E-7</c:v>
                </c:pt>
                <c:pt idx="8466">
                  <c:v>1.0950953730286987E-7</c:v>
                </c:pt>
                <c:pt idx="8467">
                  <c:v>1.0950953730286987E-7</c:v>
                </c:pt>
                <c:pt idx="8468">
                  <c:v>1.0950953730286987E-7</c:v>
                </c:pt>
                <c:pt idx="8469">
                  <c:v>1.0950953730286987E-7</c:v>
                </c:pt>
                <c:pt idx="8470">
                  <c:v>1.0950953730286987E-7</c:v>
                </c:pt>
                <c:pt idx="8471">
                  <c:v>1.0950953730286987E-7</c:v>
                </c:pt>
                <c:pt idx="8472">
                  <c:v>1.0950953730286987E-7</c:v>
                </c:pt>
                <c:pt idx="8473">
                  <c:v>1.0950953730286987E-7</c:v>
                </c:pt>
                <c:pt idx="8474">
                  <c:v>1.0950953730286987E-7</c:v>
                </c:pt>
                <c:pt idx="8475">
                  <c:v>1.0950953730286987E-7</c:v>
                </c:pt>
                <c:pt idx="8476">
                  <c:v>1.0950953730286987E-7</c:v>
                </c:pt>
                <c:pt idx="8477">
                  <c:v>1.0950953730286987E-7</c:v>
                </c:pt>
                <c:pt idx="8478">
                  <c:v>1.0950953730286987E-7</c:v>
                </c:pt>
                <c:pt idx="8479">
                  <c:v>1.0950953730286987E-7</c:v>
                </c:pt>
                <c:pt idx="8480">
                  <c:v>1.0950953730286987E-7</c:v>
                </c:pt>
                <c:pt idx="8481">
                  <c:v>1.0950953730286987E-7</c:v>
                </c:pt>
                <c:pt idx="8482">
                  <c:v>1.0950953730286987E-7</c:v>
                </c:pt>
                <c:pt idx="8483">
                  <c:v>1.0950953730286987E-7</c:v>
                </c:pt>
                <c:pt idx="8484">
                  <c:v>1.0950953730286987E-7</c:v>
                </c:pt>
                <c:pt idx="8485">
                  <c:v>1.0950953730286987E-7</c:v>
                </c:pt>
                <c:pt idx="8486">
                  <c:v>1.0950953730286987E-7</c:v>
                </c:pt>
                <c:pt idx="8487">
                  <c:v>1.0950953730286987E-7</c:v>
                </c:pt>
                <c:pt idx="8488">
                  <c:v>1.0950953730286987E-7</c:v>
                </c:pt>
                <c:pt idx="8489">
                  <c:v>1.0950953730286987E-7</c:v>
                </c:pt>
                <c:pt idx="8490">
                  <c:v>1.0950953730286987E-7</c:v>
                </c:pt>
                <c:pt idx="8491">
                  <c:v>1.0950953730286987E-7</c:v>
                </c:pt>
                <c:pt idx="8492">
                  <c:v>1.0950953730286987E-7</c:v>
                </c:pt>
                <c:pt idx="8493">
                  <c:v>1.0950953730286987E-7</c:v>
                </c:pt>
                <c:pt idx="8494">
                  <c:v>1.0950953730286987E-7</c:v>
                </c:pt>
                <c:pt idx="8495">
                  <c:v>1.0950953730286987E-7</c:v>
                </c:pt>
                <c:pt idx="8496">
                  <c:v>1.0950953730286987E-7</c:v>
                </c:pt>
                <c:pt idx="8497">
                  <c:v>1.0950953730286987E-7</c:v>
                </c:pt>
                <c:pt idx="8498">
                  <c:v>1.0950953730286987E-7</c:v>
                </c:pt>
                <c:pt idx="8499">
                  <c:v>1.0950953730286987E-7</c:v>
                </c:pt>
                <c:pt idx="8500">
                  <c:v>1.0950953730286987E-7</c:v>
                </c:pt>
                <c:pt idx="8501">
                  <c:v>1.0950953730286987E-7</c:v>
                </c:pt>
                <c:pt idx="8502">
                  <c:v>1.0950953730286987E-7</c:v>
                </c:pt>
                <c:pt idx="8503">
                  <c:v>1.0950953730286987E-7</c:v>
                </c:pt>
                <c:pt idx="8504">
                  <c:v>1.0950953730286987E-7</c:v>
                </c:pt>
                <c:pt idx="8505">
                  <c:v>1.0950953730286987E-7</c:v>
                </c:pt>
                <c:pt idx="8506">
                  <c:v>1.0950953730286987E-7</c:v>
                </c:pt>
                <c:pt idx="8507">
                  <c:v>1.0950953730286987E-7</c:v>
                </c:pt>
                <c:pt idx="8508">
                  <c:v>1.0950953730286987E-7</c:v>
                </c:pt>
                <c:pt idx="8509">
                  <c:v>1.0950953730286987E-7</c:v>
                </c:pt>
                <c:pt idx="8510">
                  <c:v>1.0950953730286987E-7</c:v>
                </c:pt>
                <c:pt idx="8511">
                  <c:v>1.0950953730286987E-7</c:v>
                </c:pt>
                <c:pt idx="8512">
                  <c:v>1.0950953730286987E-7</c:v>
                </c:pt>
                <c:pt idx="8513">
                  <c:v>1.0950953730286987E-7</c:v>
                </c:pt>
                <c:pt idx="8514">
                  <c:v>1.0950953730286987E-7</c:v>
                </c:pt>
                <c:pt idx="8515">
                  <c:v>1.0950953730286987E-7</c:v>
                </c:pt>
                <c:pt idx="8516">
                  <c:v>1.0950953730286987E-7</c:v>
                </c:pt>
                <c:pt idx="8517">
                  <c:v>1.0950953730286987E-7</c:v>
                </c:pt>
                <c:pt idx="8518">
                  <c:v>1.0950953730286987E-7</c:v>
                </c:pt>
                <c:pt idx="8519">
                  <c:v>1.0950953730286987E-7</c:v>
                </c:pt>
                <c:pt idx="8520">
                  <c:v>1.0950953730286987E-7</c:v>
                </c:pt>
                <c:pt idx="8521">
                  <c:v>1.0950953730286987E-7</c:v>
                </c:pt>
                <c:pt idx="8522">
                  <c:v>1.0950953730286987E-7</c:v>
                </c:pt>
                <c:pt idx="8523">
                  <c:v>1.0950953730286987E-7</c:v>
                </c:pt>
                <c:pt idx="8524">
                  <c:v>1.0950953730286987E-7</c:v>
                </c:pt>
                <c:pt idx="8525">
                  <c:v>1.0950953730286987E-7</c:v>
                </c:pt>
                <c:pt idx="8526">
                  <c:v>1.0950953730286987E-7</c:v>
                </c:pt>
                <c:pt idx="8527">
                  <c:v>1.0950953730286987E-7</c:v>
                </c:pt>
                <c:pt idx="8528">
                  <c:v>1.0950953730286987E-7</c:v>
                </c:pt>
                <c:pt idx="8529">
                  <c:v>1.0950953730286987E-7</c:v>
                </c:pt>
                <c:pt idx="8530">
                  <c:v>1.0950953730286987E-7</c:v>
                </c:pt>
                <c:pt idx="8531">
                  <c:v>1.0950953730286987E-7</c:v>
                </c:pt>
                <c:pt idx="8532">
                  <c:v>1.0950953730286987E-7</c:v>
                </c:pt>
                <c:pt idx="8533">
                  <c:v>1.0950953730286987E-7</c:v>
                </c:pt>
                <c:pt idx="8534">
                  <c:v>1.0950953730286987E-7</c:v>
                </c:pt>
                <c:pt idx="8535">
                  <c:v>1.0950953730286987E-7</c:v>
                </c:pt>
                <c:pt idx="8536">
                  <c:v>1.0950953730286987E-7</c:v>
                </c:pt>
                <c:pt idx="8537">
                  <c:v>1.0950953730286987E-7</c:v>
                </c:pt>
                <c:pt idx="8538">
                  <c:v>1.0950953730286987E-7</c:v>
                </c:pt>
                <c:pt idx="8539">
                  <c:v>1.0950953730286987E-7</c:v>
                </c:pt>
                <c:pt idx="8540">
                  <c:v>1.0950953730286987E-7</c:v>
                </c:pt>
                <c:pt idx="8541">
                  <c:v>1.0950953730286987E-7</c:v>
                </c:pt>
                <c:pt idx="8542">
                  <c:v>1.0950953730286987E-7</c:v>
                </c:pt>
                <c:pt idx="8543">
                  <c:v>1.0950953730286987E-7</c:v>
                </c:pt>
                <c:pt idx="8544">
                  <c:v>1.0950953730286987E-7</c:v>
                </c:pt>
                <c:pt idx="8545">
                  <c:v>1.0950953730286987E-7</c:v>
                </c:pt>
                <c:pt idx="8546">
                  <c:v>1.0950953730286987E-7</c:v>
                </c:pt>
                <c:pt idx="8547">
                  <c:v>1.0950953730286987E-7</c:v>
                </c:pt>
                <c:pt idx="8548">
                  <c:v>1.0950953730286987E-7</c:v>
                </c:pt>
                <c:pt idx="8549">
                  <c:v>1.0950953730286987E-7</c:v>
                </c:pt>
                <c:pt idx="8550">
                  <c:v>1.0950953730286987E-7</c:v>
                </c:pt>
                <c:pt idx="8551">
                  <c:v>1.0950953730286987E-7</c:v>
                </c:pt>
                <c:pt idx="8552">
                  <c:v>1.0950953730286987E-7</c:v>
                </c:pt>
                <c:pt idx="8553">
                  <c:v>1.0950953730286987E-7</c:v>
                </c:pt>
                <c:pt idx="8554">
                  <c:v>1.0950953730286987E-7</c:v>
                </c:pt>
                <c:pt idx="8555">
                  <c:v>1.0950953730286987E-7</c:v>
                </c:pt>
                <c:pt idx="8556">
                  <c:v>1.0950953730286987E-7</c:v>
                </c:pt>
                <c:pt idx="8557">
                  <c:v>1.0950953730286987E-7</c:v>
                </c:pt>
                <c:pt idx="8558">
                  <c:v>1.0950953730286987E-7</c:v>
                </c:pt>
                <c:pt idx="8559">
                  <c:v>1.0950953730286987E-7</c:v>
                </c:pt>
                <c:pt idx="8560">
                  <c:v>1.0950953730286987E-7</c:v>
                </c:pt>
                <c:pt idx="8561">
                  <c:v>1.0950953730286987E-7</c:v>
                </c:pt>
                <c:pt idx="8562">
                  <c:v>1.0950953730286987E-7</c:v>
                </c:pt>
                <c:pt idx="8563">
                  <c:v>1.0950953730286987E-7</c:v>
                </c:pt>
                <c:pt idx="8564">
                  <c:v>1.0950953730286987E-7</c:v>
                </c:pt>
                <c:pt idx="8565">
                  <c:v>1.0950953730286987E-7</c:v>
                </c:pt>
                <c:pt idx="8566">
                  <c:v>1.0950953730286987E-7</c:v>
                </c:pt>
                <c:pt idx="8567">
                  <c:v>1.0950953730286987E-7</c:v>
                </c:pt>
                <c:pt idx="8568">
                  <c:v>1.0950953730286987E-7</c:v>
                </c:pt>
                <c:pt idx="8569">
                  <c:v>1.0950953730286987E-7</c:v>
                </c:pt>
                <c:pt idx="8570">
                  <c:v>1.0950953730286987E-7</c:v>
                </c:pt>
                <c:pt idx="8571">
                  <c:v>1.0950953730286987E-7</c:v>
                </c:pt>
                <c:pt idx="8572">
                  <c:v>1.0950953730286987E-7</c:v>
                </c:pt>
                <c:pt idx="8573">
                  <c:v>1.0950953730286987E-7</c:v>
                </c:pt>
                <c:pt idx="8574">
                  <c:v>1.0950953730286987E-7</c:v>
                </c:pt>
                <c:pt idx="8575">
                  <c:v>1.0950953730286987E-7</c:v>
                </c:pt>
                <c:pt idx="8576">
                  <c:v>1.0950953730286987E-7</c:v>
                </c:pt>
                <c:pt idx="8577">
                  <c:v>1.0950953730286987E-7</c:v>
                </c:pt>
                <c:pt idx="8578">
                  <c:v>1.0950953730286987E-7</c:v>
                </c:pt>
                <c:pt idx="8579">
                  <c:v>1.0950953730286987E-7</c:v>
                </c:pt>
                <c:pt idx="8580">
                  <c:v>1.0950953730286987E-7</c:v>
                </c:pt>
                <c:pt idx="8581">
                  <c:v>1.0950953730286987E-7</c:v>
                </c:pt>
                <c:pt idx="8582">
                  <c:v>1.0950953730286987E-7</c:v>
                </c:pt>
                <c:pt idx="8583">
                  <c:v>1.0950953730286987E-7</c:v>
                </c:pt>
                <c:pt idx="8584">
                  <c:v>1.0950953730286987E-7</c:v>
                </c:pt>
                <c:pt idx="8585">
                  <c:v>1.0950953730286987E-7</c:v>
                </c:pt>
                <c:pt idx="8586">
                  <c:v>1.0950953730286987E-7</c:v>
                </c:pt>
                <c:pt idx="8587">
                  <c:v>1.0950953730286987E-7</c:v>
                </c:pt>
                <c:pt idx="8588">
                  <c:v>1.0950953730286987E-7</c:v>
                </c:pt>
                <c:pt idx="8589">
                  <c:v>1.0950953730286987E-7</c:v>
                </c:pt>
                <c:pt idx="8590">
                  <c:v>1.0950953730286987E-7</c:v>
                </c:pt>
                <c:pt idx="8591">
                  <c:v>1.0950953730286987E-7</c:v>
                </c:pt>
                <c:pt idx="8592">
                  <c:v>1.0950953730286987E-7</c:v>
                </c:pt>
                <c:pt idx="8593">
                  <c:v>1.0950953730286987E-7</c:v>
                </c:pt>
                <c:pt idx="8594">
                  <c:v>1.0950953730286987E-7</c:v>
                </c:pt>
                <c:pt idx="8595">
                  <c:v>1.0950953730286987E-7</c:v>
                </c:pt>
                <c:pt idx="8596">
                  <c:v>1.0950953730286987E-7</c:v>
                </c:pt>
                <c:pt idx="8597">
                  <c:v>1.0950953730286987E-7</c:v>
                </c:pt>
                <c:pt idx="8598">
                  <c:v>1.0950953730286987E-7</c:v>
                </c:pt>
                <c:pt idx="8599">
                  <c:v>1.0950953730286987E-7</c:v>
                </c:pt>
                <c:pt idx="8600">
                  <c:v>1.0950953730286987E-7</c:v>
                </c:pt>
                <c:pt idx="8601">
                  <c:v>1.0950953730286987E-7</c:v>
                </c:pt>
                <c:pt idx="8602">
                  <c:v>1.0950953730286987E-7</c:v>
                </c:pt>
                <c:pt idx="8603">
                  <c:v>1.0950953730286987E-7</c:v>
                </c:pt>
                <c:pt idx="8604">
                  <c:v>1.0950953730286987E-7</c:v>
                </c:pt>
                <c:pt idx="8605">
                  <c:v>1.0950953730286987E-7</c:v>
                </c:pt>
                <c:pt idx="8606">
                  <c:v>1.0950953730286987E-7</c:v>
                </c:pt>
                <c:pt idx="8607">
                  <c:v>1.0950953730286987E-7</c:v>
                </c:pt>
                <c:pt idx="8608">
                  <c:v>1.0950953730286987E-7</c:v>
                </c:pt>
                <c:pt idx="8609">
                  <c:v>1.0950953730286987E-7</c:v>
                </c:pt>
                <c:pt idx="8610">
                  <c:v>1.0950953730286987E-7</c:v>
                </c:pt>
                <c:pt idx="8611">
                  <c:v>1.0950953730286987E-7</c:v>
                </c:pt>
                <c:pt idx="8612">
                  <c:v>1.0950953730286987E-7</c:v>
                </c:pt>
                <c:pt idx="8613">
                  <c:v>1.0950953730286987E-7</c:v>
                </c:pt>
                <c:pt idx="8614">
                  <c:v>1.0950953730286987E-7</c:v>
                </c:pt>
                <c:pt idx="8615">
                  <c:v>1.0950953730286987E-7</c:v>
                </c:pt>
                <c:pt idx="8616">
                  <c:v>1.0950953730286987E-7</c:v>
                </c:pt>
                <c:pt idx="8617">
                  <c:v>1.0950953730286987E-7</c:v>
                </c:pt>
                <c:pt idx="8618">
                  <c:v>1.0950953730286987E-7</c:v>
                </c:pt>
                <c:pt idx="8619">
                  <c:v>1.0950953730286987E-7</c:v>
                </c:pt>
                <c:pt idx="8620">
                  <c:v>1.0950953730286987E-7</c:v>
                </c:pt>
                <c:pt idx="8621">
                  <c:v>1.0950953730286987E-7</c:v>
                </c:pt>
                <c:pt idx="8622">
                  <c:v>1.0950953730286987E-7</c:v>
                </c:pt>
                <c:pt idx="8623">
                  <c:v>1.0950953730286987E-7</c:v>
                </c:pt>
                <c:pt idx="8624">
                  <c:v>1.0950953730286987E-7</c:v>
                </c:pt>
                <c:pt idx="8625">
                  <c:v>1.0950953730286987E-7</c:v>
                </c:pt>
                <c:pt idx="8626">
                  <c:v>1.0950953730286987E-7</c:v>
                </c:pt>
                <c:pt idx="8627">
                  <c:v>1.0950953730286987E-7</c:v>
                </c:pt>
                <c:pt idx="8628">
                  <c:v>1.0950953730286987E-7</c:v>
                </c:pt>
                <c:pt idx="8629">
                  <c:v>1.0950953730286987E-7</c:v>
                </c:pt>
                <c:pt idx="8630">
                  <c:v>1.0950953730286987E-7</c:v>
                </c:pt>
                <c:pt idx="8631">
                  <c:v>1.0950953730286987E-7</c:v>
                </c:pt>
                <c:pt idx="8632">
                  <c:v>1.0950953730286987E-7</c:v>
                </c:pt>
                <c:pt idx="8633">
                  <c:v>1.0950953730286987E-7</c:v>
                </c:pt>
                <c:pt idx="8634">
                  <c:v>1.0950953730286987E-7</c:v>
                </c:pt>
                <c:pt idx="8635">
                  <c:v>1.0950953730286987E-7</c:v>
                </c:pt>
                <c:pt idx="8636">
                  <c:v>1.0950953730286987E-7</c:v>
                </c:pt>
                <c:pt idx="8637">
                  <c:v>1.0950953730286987E-7</c:v>
                </c:pt>
                <c:pt idx="8638">
                  <c:v>1.0950953730286987E-7</c:v>
                </c:pt>
                <c:pt idx="8639">
                  <c:v>1.0950953730286987E-7</c:v>
                </c:pt>
                <c:pt idx="8640">
                  <c:v>1.0950953730286987E-7</c:v>
                </c:pt>
                <c:pt idx="8641">
                  <c:v>1.0950953730286987E-7</c:v>
                </c:pt>
                <c:pt idx="8642">
                  <c:v>1.0950953730286987E-7</c:v>
                </c:pt>
                <c:pt idx="8643">
                  <c:v>1.0950953730286987E-7</c:v>
                </c:pt>
                <c:pt idx="8644">
                  <c:v>1.0950953730286987E-7</c:v>
                </c:pt>
                <c:pt idx="8645">
                  <c:v>1.0950953730286987E-7</c:v>
                </c:pt>
                <c:pt idx="8646">
                  <c:v>1.0950953730286987E-7</c:v>
                </c:pt>
                <c:pt idx="8647">
                  <c:v>1.0950953730286987E-7</c:v>
                </c:pt>
                <c:pt idx="8648">
                  <c:v>1.0950953730286987E-7</c:v>
                </c:pt>
                <c:pt idx="8649">
                  <c:v>1.0950953730286987E-7</c:v>
                </c:pt>
                <c:pt idx="8650">
                  <c:v>1.0950953730286987E-7</c:v>
                </c:pt>
                <c:pt idx="8651">
                  <c:v>1.0950953730286987E-7</c:v>
                </c:pt>
                <c:pt idx="8652">
                  <c:v>1.0950953730286987E-7</c:v>
                </c:pt>
                <c:pt idx="8653">
                  <c:v>1.0950953730286987E-7</c:v>
                </c:pt>
                <c:pt idx="8654">
                  <c:v>1.0950953730286987E-7</c:v>
                </c:pt>
                <c:pt idx="8655">
                  <c:v>1.0950953730286987E-7</c:v>
                </c:pt>
                <c:pt idx="8656">
                  <c:v>1.0950953730286987E-7</c:v>
                </c:pt>
                <c:pt idx="8657">
                  <c:v>1.0950953730286987E-7</c:v>
                </c:pt>
                <c:pt idx="8658">
                  <c:v>1.0950953730286987E-7</c:v>
                </c:pt>
                <c:pt idx="8659">
                  <c:v>1.0950953730286987E-7</c:v>
                </c:pt>
                <c:pt idx="8660">
                  <c:v>1.0950953730286987E-7</c:v>
                </c:pt>
                <c:pt idx="8661">
                  <c:v>1.0950953730286987E-7</c:v>
                </c:pt>
                <c:pt idx="8662">
                  <c:v>1.0950953730286987E-7</c:v>
                </c:pt>
                <c:pt idx="8663">
                  <c:v>1.0950953730286987E-7</c:v>
                </c:pt>
                <c:pt idx="8664">
                  <c:v>1.0950953730286987E-7</c:v>
                </c:pt>
                <c:pt idx="8665">
                  <c:v>1.0950953730286987E-7</c:v>
                </c:pt>
                <c:pt idx="8666">
                  <c:v>1.0950953730286987E-7</c:v>
                </c:pt>
                <c:pt idx="8667">
                  <c:v>1.0950953730286987E-7</c:v>
                </c:pt>
                <c:pt idx="8668">
                  <c:v>1.0950953730286987E-7</c:v>
                </c:pt>
                <c:pt idx="8669">
                  <c:v>1.0950953730286987E-7</c:v>
                </c:pt>
                <c:pt idx="8670">
                  <c:v>1.0950953730286987E-7</c:v>
                </c:pt>
                <c:pt idx="8671">
                  <c:v>1.0950953730286987E-7</c:v>
                </c:pt>
                <c:pt idx="8672">
                  <c:v>1.0950953730286987E-7</c:v>
                </c:pt>
                <c:pt idx="8673">
                  <c:v>1.0950953730286987E-7</c:v>
                </c:pt>
                <c:pt idx="8674">
                  <c:v>1.0950953730286987E-7</c:v>
                </c:pt>
                <c:pt idx="8675">
                  <c:v>1.0950953730286987E-7</c:v>
                </c:pt>
                <c:pt idx="8676">
                  <c:v>1.0950953730286987E-7</c:v>
                </c:pt>
                <c:pt idx="8677">
                  <c:v>1.0950953730286987E-7</c:v>
                </c:pt>
                <c:pt idx="8678">
                  <c:v>1.0950953730286987E-7</c:v>
                </c:pt>
                <c:pt idx="8679">
                  <c:v>1.0950953730286987E-7</c:v>
                </c:pt>
                <c:pt idx="8680">
                  <c:v>1.0950953730286987E-7</c:v>
                </c:pt>
                <c:pt idx="8681">
                  <c:v>1.0950953730286987E-7</c:v>
                </c:pt>
                <c:pt idx="8682">
                  <c:v>1.0950953730286987E-7</c:v>
                </c:pt>
                <c:pt idx="8683">
                  <c:v>1.0950953730286987E-7</c:v>
                </c:pt>
                <c:pt idx="8684">
                  <c:v>1.0950953730286987E-7</c:v>
                </c:pt>
                <c:pt idx="8685">
                  <c:v>1.0950953730286987E-7</c:v>
                </c:pt>
                <c:pt idx="8686">
                  <c:v>1.0950953730286987E-7</c:v>
                </c:pt>
                <c:pt idx="8687">
                  <c:v>1.0950953730286987E-7</c:v>
                </c:pt>
                <c:pt idx="8688">
                  <c:v>1.0950953730286987E-7</c:v>
                </c:pt>
                <c:pt idx="8689">
                  <c:v>1.0950953730286987E-7</c:v>
                </c:pt>
                <c:pt idx="8690">
                  <c:v>1.0950953730286987E-7</c:v>
                </c:pt>
                <c:pt idx="8691">
                  <c:v>1.0950953730286987E-7</c:v>
                </c:pt>
                <c:pt idx="8692">
                  <c:v>1.0950953730286987E-7</c:v>
                </c:pt>
                <c:pt idx="8693">
                  <c:v>1.0950953730286987E-7</c:v>
                </c:pt>
                <c:pt idx="8694">
                  <c:v>1.0950953730286987E-7</c:v>
                </c:pt>
                <c:pt idx="8695">
                  <c:v>1.0950953730286987E-7</c:v>
                </c:pt>
                <c:pt idx="8696">
                  <c:v>1.0950953730286987E-7</c:v>
                </c:pt>
                <c:pt idx="8697">
                  <c:v>1.0950953730286987E-7</c:v>
                </c:pt>
                <c:pt idx="8698">
                  <c:v>1.0950953730286987E-7</c:v>
                </c:pt>
                <c:pt idx="8699">
                  <c:v>1.0950953730286987E-7</c:v>
                </c:pt>
                <c:pt idx="8700">
                  <c:v>1.0950953730286987E-7</c:v>
                </c:pt>
                <c:pt idx="8701">
                  <c:v>1.0950953730286987E-7</c:v>
                </c:pt>
                <c:pt idx="8702">
                  <c:v>1.0950953730286987E-7</c:v>
                </c:pt>
                <c:pt idx="8703">
                  <c:v>1.0950953730286987E-7</c:v>
                </c:pt>
                <c:pt idx="8704">
                  <c:v>1.0950953730286987E-7</c:v>
                </c:pt>
                <c:pt idx="8705">
                  <c:v>1.0950953730286987E-7</c:v>
                </c:pt>
                <c:pt idx="8706">
                  <c:v>1.0950953730286987E-7</c:v>
                </c:pt>
                <c:pt idx="8707">
                  <c:v>1.0950953730286987E-7</c:v>
                </c:pt>
                <c:pt idx="8708">
                  <c:v>1.0950953730286987E-7</c:v>
                </c:pt>
                <c:pt idx="8709">
                  <c:v>1.0950953730286987E-7</c:v>
                </c:pt>
                <c:pt idx="8710">
                  <c:v>1.0950953730286987E-7</c:v>
                </c:pt>
                <c:pt idx="8711">
                  <c:v>1.0950953730286987E-7</c:v>
                </c:pt>
                <c:pt idx="8712">
                  <c:v>1.0950953730286987E-7</c:v>
                </c:pt>
                <c:pt idx="8713">
                  <c:v>1.0950953730286987E-7</c:v>
                </c:pt>
                <c:pt idx="8714">
                  <c:v>1.0950953730286987E-7</c:v>
                </c:pt>
                <c:pt idx="8715">
                  <c:v>1.0950953730286987E-7</c:v>
                </c:pt>
                <c:pt idx="8716">
                  <c:v>1.0950953730286987E-7</c:v>
                </c:pt>
                <c:pt idx="8717">
                  <c:v>1.0950953730286987E-7</c:v>
                </c:pt>
                <c:pt idx="8718">
                  <c:v>1.0950953730286987E-7</c:v>
                </c:pt>
                <c:pt idx="8719">
                  <c:v>1.0950953730286987E-7</c:v>
                </c:pt>
                <c:pt idx="8720">
                  <c:v>1.0950953730286987E-7</c:v>
                </c:pt>
                <c:pt idx="8721">
                  <c:v>1.0950953730286987E-7</c:v>
                </c:pt>
                <c:pt idx="8722">
                  <c:v>1.0950953730286987E-7</c:v>
                </c:pt>
                <c:pt idx="8723">
                  <c:v>1.0950953730286987E-7</c:v>
                </c:pt>
                <c:pt idx="8724">
                  <c:v>1.0950953730286987E-7</c:v>
                </c:pt>
                <c:pt idx="8725">
                  <c:v>1.0950953730286987E-7</c:v>
                </c:pt>
                <c:pt idx="8726">
                  <c:v>1.0950953730286987E-7</c:v>
                </c:pt>
                <c:pt idx="8727">
                  <c:v>1.0950953730286987E-7</c:v>
                </c:pt>
                <c:pt idx="8728">
                  <c:v>1.0950953730286987E-7</c:v>
                </c:pt>
                <c:pt idx="8729">
                  <c:v>1.0950953730286987E-7</c:v>
                </c:pt>
                <c:pt idx="8730">
                  <c:v>1.0950953730286987E-7</c:v>
                </c:pt>
                <c:pt idx="8731">
                  <c:v>1.0950953730286987E-7</c:v>
                </c:pt>
                <c:pt idx="8732">
                  <c:v>1.0950953730286987E-7</c:v>
                </c:pt>
                <c:pt idx="8733">
                  <c:v>1.0950953730286987E-7</c:v>
                </c:pt>
                <c:pt idx="8734">
                  <c:v>1.0950953730286987E-7</c:v>
                </c:pt>
                <c:pt idx="8735">
                  <c:v>1.0950953730286987E-7</c:v>
                </c:pt>
                <c:pt idx="8736">
                  <c:v>1.0950953730286987E-7</c:v>
                </c:pt>
                <c:pt idx="8737">
                  <c:v>1.0950953730286987E-7</c:v>
                </c:pt>
                <c:pt idx="8738">
                  <c:v>1.0950953730286987E-7</c:v>
                </c:pt>
                <c:pt idx="8739">
                  <c:v>1.0950953730286987E-7</c:v>
                </c:pt>
                <c:pt idx="8740">
                  <c:v>1.0950953730286987E-7</c:v>
                </c:pt>
                <c:pt idx="8741">
                  <c:v>1.0950953730286987E-7</c:v>
                </c:pt>
                <c:pt idx="8742">
                  <c:v>1.0950953730286987E-7</c:v>
                </c:pt>
                <c:pt idx="8743">
                  <c:v>1.0950953730286987E-7</c:v>
                </c:pt>
                <c:pt idx="8744">
                  <c:v>1.0950953730286987E-7</c:v>
                </c:pt>
                <c:pt idx="8745">
                  <c:v>1.0950953730286987E-7</c:v>
                </c:pt>
                <c:pt idx="8746">
                  <c:v>1.0950953730286987E-7</c:v>
                </c:pt>
                <c:pt idx="8747">
                  <c:v>1.0950953730286987E-7</c:v>
                </c:pt>
                <c:pt idx="8748">
                  <c:v>1.0950953730286987E-7</c:v>
                </c:pt>
                <c:pt idx="8749">
                  <c:v>1.0950953730286987E-7</c:v>
                </c:pt>
                <c:pt idx="8750">
                  <c:v>1.0950953730286987E-7</c:v>
                </c:pt>
                <c:pt idx="8751">
                  <c:v>1.0950953730286987E-7</c:v>
                </c:pt>
                <c:pt idx="8752">
                  <c:v>1.0950953730286987E-7</c:v>
                </c:pt>
                <c:pt idx="8753">
                  <c:v>1.0950953730286987E-7</c:v>
                </c:pt>
                <c:pt idx="8754">
                  <c:v>1.0950953730286987E-7</c:v>
                </c:pt>
                <c:pt idx="8755">
                  <c:v>1.0950953730286987E-7</c:v>
                </c:pt>
                <c:pt idx="8756">
                  <c:v>1.0950953730286987E-7</c:v>
                </c:pt>
                <c:pt idx="8757">
                  <c:v>1.0950953730286987E-7</c:v>
                </c:pt>
                <c:pt idx="8758">
                  <c:v>1.0950953730286987E-7</c:v>
                </c:pt>
                <c:pt idx="8759">
                  <c:v>1.0950953730286987E-7</c:v>
                </c:pt>
                <c:pt idx="8760">
                  <c:v>1.0950953730286987E-7</c:v>
                </c:pt>
                <c:pt idx="8761">
                  <c:v>1.0950953730286987E-7</c:v>
                </c:pt>
                <c:pt idx="8762">
                  <c:v>1.0950953730286987E-7</c:v>
                </c:pt>
                <c:pt idx="8763">
                  <c:v>1.0950953730286987E-7</c:v>
                </c:pt>
                <c:pt idx="8764">
                  <c:v>1.0950953730286987E-7</c:v>
                </c:pt>
                <c:pt idx="8765">
                  <c:v>1.0950953730286987E-7</c:v>
                </c:pt>
                <c:pt idx="8766">
                  <c:v>1.0950953730286987E-7</c:v>
                </c:pt>
                <c:pt idx="8767">
                  <c:v>1.0950953730286987E-7</c:v>
                </c:pt>
                <c:pt idx="8768">
                  <c:v>1.0950953730286987E-7</c:v>
                </c:pt>
                <c:pt idx="8769">
                  <c:v>1.0950953730286987E-7</c:v>
                </c:pt>
                <c:pt idx="8770">
                  <c:v>1.0950953730286987E-7</c:v>
                </c:pt>
                <c:pt idx="8771">
                  <c:v>1.0950953730286987E-7</c:v>
                </c:pt>
                <c:pt idx="8772">
                  <c:v>1.0950953730286987E-7</c:v>
                </c:pt>
                <c:pt idx="8773">
                  <c:v>1.0950953730286987E-7</c:v>
                </c:pt>
                <c:pt idx="8774">
                  <c:v>1.0950953730286987E-7</c:v>
                </c:pt>
                <c:pt idx="8775">
                  <c:v>1.0950953730286987E-7</c:v>
                </c:pt>
                <c:pt idx="8776">
                  <c:v>1.0950953730286987E-7</c:v>
                </c:pt>
                <c:pt idx="8777">
                  <c:v>1.0950953730286987E-7</c:v>
                </c:pt>
                <c:pt idx="8778">
                  <c:v>1.0950953730286987E-7</c:v>
                </c:pt>
                <c:pt idx="8779">
                  <c:v>1.0950953730286987E-7</c:v>
                </c:pt>
                <c:pt idx="8780">
                  <c:v>1.0950953730286987E-7</c:v>
                </c:pt>
                <c:pt idx="8781">
                  <c:v>1.0950953730286987E-7</c:v>
                </c:pt>
                <c:pt idx="8782">
                  <c:v>1.0950953730286987E-7</c:v>
                </c:pt>
                <c:pt idx="8783">
                  <c:v>1.0950953730286987E-7</c:v>
                </c:pt>
                <c:pt idx="8784">
                  <c:v>1.0950953730286987E-7</c:v>
                </c:pt>
                <c:pt idx="8785">
                  <c:v>1.0950953730286987E-7</c:v>
                </c:pt>
                <c:pt idx="8786">
                  <c:v>1.0950953730286987E-7</c:v>
                </c:pt>
                <c:pt idx="8787">
                  <c:v>1.0950953730286987E-7</c:v>
                </c:pt>
                <c:pt idx="8788">
                  <c:v>1.0950953730286987E-7</c:v>
                </c:pt>
                <c:pt idx="8789">
                  <c:v>1.0950953730286987E-7</c:v>
                </c:pt>
                <c:pt idx="8790">
                  <c:v>1.0950953730286987E-7</c:v>
                </c:pt>
                <c:pt idx="8791">
                  <c:v>1.0950953730286987E-7</c:v>
                </c:pt>
                <c:pt idx="8792">
                  <c:v>1.0950953730286987E-7</c:v>
                </c:pt>
                <c:pt idx="8793">
                  <c:v>1.0950953730286987E-7</c:v>
                </c:pt>
                <c:pt idx="8794">
                  <c:v>1.0950953730286987E-7</c:v>
                </c:pt>
                <c:pt idx="8795">
                  <c:v>1.0950953730286987E-7</c:v>
                </c:pt>
                <c:pt idx="8796">
                  <c:v>1.0950953730286987E-7</c:v>
                </c:pt>
                <c:pt idx="8797">
                  <c:v>1.0950953730286987E-7</c:v>
                </c:pt>
                <c:pt idx="8798">
                  <c:v>1.0950953730286987E-7</c:v>
                </c:pt>
                <c:pt idx="8799">
                  <c:v>1.0950953730286987E-7</c:v>
                </c:pt>
                <c:pt idx="8800">
                  <c:v>1.0950953730286987E-7</c:v>
                </c:pt>
                <c:pt idx="8801">
                  <c:v>1.0950953730286987E-7</c:v>
                </c:pt>
                <c:pt idx="8802">
                  <c:v>1.0950953730286987E-7</c:v>
                </c:pt>
                <c:pt idx="8803">
                  <c:v>1.0950953730286987E-7</c:v>
                </c:pt>
                <c:pt idx="8804">
                  <c:v>1.0950953730286987E-7</c:v>
                </c:pt>
                <c:pt idx="8805">
                  <c:v>1.0950953730286987E-7</c:v>
                </c:pt>
                <c:pt idx="8806">
                  <c:v>1.0950953730286987E-7</c:v>
                </c:pt>
                <c:pt idx="8807">
                  <c:v>1.0950953730286987E-7</c:v>
                </c:pt>
                <c:pt idx="8808">
                  <c:v>1.0950953730286987E-7</c:v>
                </c:pt>
                <c:pt idx="8809">
                  <c:v>1.0950953730286987E-7</c:v>
                </c:pt>
                <c:pt idx="8810">
                  <c:v>1.0950953730286987E-7</c:v>
                </c:pt>
                <c:pt idx="8811">
                  <c:v>1.0950953730286987E-7</c:v>
                </c:pt>
                <c:pt idx="8812">
                  <c:v>1.0950953730286987E-7</c:v>
                </c:pt>
                <c:pt idx="8813">
                  <c:v>1.0950953730286987E-7</c:v>
                </c:pt>
                <c:pt idx="8814">
                  <c:v>1.0950953730286987E-7</c:v>
                </c:pt>
                <c:pt idx="8815">
                  <c:v>1.0950953730286987E-7</c:v>
                </c:pt>
                <c:pt idx="8816">
                  <c:v>1.0950953730286987E-7</c:v>
                </c:pt>
                <c:pt idx="8817">
                  <c:v>1.0950953730286987E-7</c:v>
                </c:pt>
                <c:pt idx="8818">
                  <c:v>1.0950953730286987E-7</c:v>
                </c:pt>
                <c:pt idx="8819">
                  <c:v>1.0950953730286987E-7</c:v>
                </c:pt>
                <c:pt idx="8820">
                  <c:v>1.0950953730286987E-7</c:v>
                </c:pt>
                <c:pt idx="8821">
                  <c:v>1.0950953730286987E-7</c:v>
                </c:pt>
                <c:pt idx="8822">
                  <c:v>1.0950953730286987E-7</c:v>
                </c:pt>
                <c:pt idx="8823">
                  <c:v>1.0950953730286987E-7</c:v>
                </c:pt>
                <c:pt idx="8824">
                  <c:v>1.0950953730286987E-7</c:v>
                </c:pt>
                <c:pt idx="8825">
                  <c:v>1.0950953730286987E-7</c:v>
                </c:pt>
                <c:pt idx="8826">
                  <c:v>1.0950953730286987E-7</c:v>
                </c:pt>
                <c:pt idx="8827">
                  <c:v>1.0950953730286987E-7</c:v>
                </c:pt>
                <c:pt idx="8828">
                  <c:v>1.0950953730286987E-7</c:v>
                </c:pt>
                <c:pt idx="8829">
                  <c:v>1.0950953730286987E-7</c:v>
                </c:pt>
                <c:pt idx="8830">
                  <c:v>1.0950953730286987E-7</c:v>
                </c:pt>
                <c:pt idx="8831">
                  <c:v>1.0950953730286987E-7</c:v>
                </c:pt>
                <c:pt idx="8832">
                  <c:v>1.0950953730286987E-7</c:v>
                </c:pt>
                <c:pt idx="8833">
                  <c:v>1.0950953730286987E-7</c:v>
                </c:pt>
                <c:pt idx="8834">
                  <c:v>1.0950953730286987E-7</c:v>
                </c:pt>
                <c:pt idx="8835">
                  <c:v>1.0950953730286987E-7</c:v>
                </c:pt>
                <c:pt idx="8836">
                  <c:v>1.0950953730286987E-7</c:v>
                </c:pt>
                <c:pt idx="8837">
                  <c:v>1.0950953730286987E-7</c:v>
                </c:pt>
                <c:pt idx="8838">
                  <c:v>1.0950953730286987E-7</c:v>
                </c:pt>
                <c:pt idx="8839">
                  <c:v>1.0950953730286987E-7</c:v>
                </c:pt>
                <c:pt idx="8840">
                  <c:v>1.0950953730286987E-7</c:v>
                </c:pt>
                <c:pt idx="8841">
                  <c:v>1.0950953730286987E-7</c:v>
                </c:pt>
                <c:pt idx="8842">
                  <c:v>1.0950953730286987E-7</c:v>
                </c:pt>
                <c:pt idx="8843">
                  <c:v>1.0950953730286987E-7</c:v>
                </c:pt>
                <c:pt idx="8844">
                  <c:v>1.0950953730286987E-7</c:v>
                </c:pt>
                <c:pt idx="8845">
                  <c:v>1.0950953730286987E-7</c:v>
                </c:pt>
                <c:pt idx="8846">
                  <c:v>1.0950953730286987E-7</c:v>
                </c:pt>
                <c:pt idx="8847">
                  <c:v>1.0950953730286987E-7</c:v>
                </c:pt>
                <c:pt idx="8848">
                  <c:v>1.0950953730286987E-7</c:v>
                </c:pt>
                <c:pt idx="8849">
                  <c:v>1.0950953730286987E-7</c:v>
                </c:pt>
                <c:pt idx="8850">
                  <c:v>1.0950953730286987E-7</c:v>
                </c:pt>
                <c:pt idx="8851">
                  <c:v>1.0950953730286987E-7</c:v>
                </c:pt>
                <c:pt idx="8852">
                  <c:v>1.0950953730286987E-7</c:v>
                </c:pt>
                <c:pt idx="8853">
                  <c:v>1.0950953730286987E-7</c:v>
                </c:pt>
                <c:pt idx="8854">
                  <c:v>1.0950953730286987E-7</c:v>
                </c:pt>
                <c:pt idx="8855">
                  <c:v>1.0950953730286987E-7</c:v>
                </c:pt>
                <c:pt idx="8856">
                  <c:v>1.0950953730286987E-7</c:v>
                </c:pt>
                <c:pt idx="8857">
                  <c:v>1.0950953730286987E-7</c:v>
                </c:pt>
                <c:pt idx="8858">
                  <c:v>1.0950953730286987E-7</c:v>
                </c:pt>
                <c:pt idx="8859">
                  <c:v>1.0950953730286987E-7</c:v>
                </c:pt>
                <c:pt idx="8860">
                  <c:v>1.0950953730286987E-7</c:v>
                </c:pt>
                <c:pt idx="8861">
                  <c:v>1.0950953730286987E-7</c:v>
                </c:pt>
                <c:pt idx="8862">
                  <c:v>1.0950953730286987E-7</c:v>
                </c:pt>
                <c:pt idx="8863">
                  <c:v>1.0950953730286987E-7</c:v>
                </c:pt>
                <c:pt idx="8864">
                  <c:v>1.0950953730286987E-7</c:v>
                </c:pt>
                <c:pt idx="8865">
                  <c:v>1.0950953730286987E-7</c:v>
                </c:pt>
                <c:pt idx="8866">
                  <c:v>1.0950953730286987E-7</c:v>
                </c:pt>
                <c:pt idx="8867">
                  <c:v>1.0950953730286987E-7</c:v>
                </c:pt>
                <c:pt idx="8868">
                  <c:v>1.0950953730286987E-7</c:v>
                </c:pt>
                <c:pt idx="8869">
                  <c:v>1.0950953730286987E-7</c:v>
                </c:pt>
                <c:pt idx="8870">
                  <c:v>1.0950953730286987E-7</c:v>
                </c:pt>
                <c:pt idx="8871">
                  <c:v>1.0950953730286987E-7</c:v>
                </c:pt>
                <c:pt idx="8872">
                  <c:v>1.0950953730286987E-7</c:v>
                </c:pt>
                <c:pt idx="8873">
                  <c:v>1.0950953730286987E-7</c:v>
                </c:pt>
                <c:pt idx="8874">
                  <c:v>1.0950953730286987E-7</c:v>
                </c:pt>
                <c:pt idx="8875">
                  <c:v>1.0950953730286987E-7</c:v>
                </c:pt>
                <c:pt idx="8876">
                  <c:v>1.0950953730286987E-7</c:v>
                </c:pt>
                <c:pt idx="8877">
                  <c:v>1.0950953730286987E-7</c:v>
                </c:pt>
                <c:pt idx="8878">
                  <c:v>1.0950953730286987E-7</c:v>
                </c:pt>
                <c:pt idx="8879">
                  <c:v>1.0950953730286987E-7</c:v>
                </c:pt>
                <c:pt idx="8880">
                  <c:v>1.0950953730286987E-7</c:v>
                </c:pt>
                <c:pt idx="8881">
                  <c:v>1.0950953730286987E-7</c:v>
                </c:pt>
                <c:pt idx="8882">
                  <c:v>1.0950953730286987E-7</c:v>
                </c:pt>
                <c:pt idx="8883">
                  <c:v>1.0950953730286987E-7</c:v>
                </c:pt>
                <c:pt idx="8884">
                  <c:v>1.0950953730286987E-7</c:v>
                </c:pt>
                <c:pt idx="8885">
                  <c:v>1.0950953730286987E-7</c:v>
                </c:pt>
                <c:pt idx="8886">
                  <c:v>1.0950953730286987E-7</c:v>
                </c:pt>
                <c:pt idx="8887">
                  <c:v>1.0950953730286987E-7</c:v>
                </c:pt>
                <c:pt idx="8888">
                  <c:v>1.0950953730286987E-7</c:v>
                </c:pt>
                <c:pt idx="8889">
                  <c:v>1.0950953730286987E-7</c:v>
                </c:pt>
                <c:pt idx="8890">
                  <c:v>1.0950953730286987E-7</c:v>
                </c:pt>
                <c:pt idx="8891">
                  <c:v>1.0950953730286987E-7</c:v>
                </c:pt>
                <c:pt idx="8892">
                  <c:v>1.0950953730286987E-7</c:v>
                </c:pt>
                <c:pt idx="8893">
                  <c:v>1.0950953730286987E-7</c:v>
                </c:pt>
                <c:pt idx="8894">
                  <c:v>1.0950953730286987E-7</c:v>
                </c:pt>
                <c:pt idx="8895">
                  <c:v>1.0950953730286987E-7</c:v>
                </c:pt>
                <c:pt idx="8896">
                  <c:v>1.0950953730286987E-7</c:v>
                </c:pt>
                <c:pt idx="8897">
                  <c:v>1.0950953730286987E-7</c:v>
                </c:pt>
                <c:pt idx="8898">
                  <c:v>1.0950953730286987E-7</c:v>
                </c:pt>
                <c:pt idx="8899">
                  <c:v>1.0950953730286987E-7</c:v>
                </c:pt>
                <c:pt idx="8900">
                  <c:v>1.0950953730286987E-7</c:v>
                </c:pt>
                <c:pt idx="8901">
                  <c:v>1.0950953730286987E-7</c:v>
                </c:pt>
                <c:pt idx="8902">
                  <c:v>1.0950953730286987E-7</c:v>
                </c:pt>
                <c:pt idx="8903">
                  <c:v>1.0950953730286987E-7</c:v>
                </c:pt>
                <c:pt idx="8904">
                  <c:v>1.0950953730286987E-7</c:v>
                </c:pt>
                <c:pt idx="8905">
                  <c:v>1.0950953730286987E-7</c:v>
                </c:pt>
                <c:pt idx="8906">
                  <c:v>1.0950953730286987E-7</c:v>
                </c:pt>
                <c:pt idx="8907">
                  <c:v>1.0950953730286987E-7</c:v>
                </c:pt>
                <c:pt idx="8908">
                  <c:v>1.0950953730286987E-7</c:v>
                </c:pt>
                <c:pt idx="8909">
                  <c:v>1.0950953730286987E-7</c:v>
                </c:pt>
                <c:pt idx="8910">
                  <c:v>1.0950953730286987E-7</c:v>
                </c:pt>
                <c:pt idx="8911">
                  <c:v>1.0950953730286987E-7</c:v>
                </c:pt>
                <c:pt idx="8912">
                  <c:v>1.0950953730286987E-7</c:v>
                </c:pt>
                <c:pt idx="8913">
                  <c:v>1.0950953730286987E-7</c:v>
                </c:pt>
                <c:pt idx="8914">
                  <c:v>1.0950953730286987E-7</c:v>
                </c:pt>
                <c:pt idx="8915">
                  <c:v>1.0950953730286987E-7</c:v>
                </c:pt>
                <c:pt idx="8916">
                  <c:v>1.0950953730286987E-7</c:v>
                </c:pt>
                <c:pt idx="8917">
                  <c:v>1.0950953730286987E-7</c:v>
                </c:pt>
                <c:pt idx="8918">
                  <c:v>1.0950953730286987E-7</c:v>
                </c:pt>
                <c:pt idx="8919">
                  <c:v>1.0950953730286987E-7</c:v>
                </c:pt>
                <c:pt idx="8920">
                  <c:v>1.0950953730286987E-7</c:v>
                </c:pt>
                <c:pt idx="8921">
                  <c:v>1.0950953730286987E-7</c:v>
                </c:pt>
                <c:pt idx="8922">
                  <c:v>1.0950953730286987E-7</c:v>
                </c:pt>
                <c:pt idx="8923">
                  <c:v>1.0950953730286987E-7</c:v>
                </c:pt>
                <c:pt idx="8924">
                  <c:v>1.0950953730286987E-7</c:v>
                </c:pt>
                <c:pt idx="8925">
                  <c:v>1.0950953730286987E-7</c:v>
                </c:pt>
                <c:pt idx="8926">
                  <c:v>1.0950953730286987E-7</c:v>
                </c:pt>
                <c:pt idx="8927">
                  <c:v>1.0950953730286987E-7</c:v>
                </c:pt>
                <c:pt idx="8928">
                  <c:v>1.0950953730286987E-7</c:v>
                </c:pt>
                <c:pt idx="8929">
                  <c:v>1.0950953730286987E-7</c:v>
                </c:pt>
                <c:pt idx="8930">
                  <c:v>1.0950953730286987E-7</c:v>
                </c:pt>
                <c:pt idx="8931">
                  <c:v>1.0950953730286987E-7</c:v>
                </c:pt>
                <c:pt idx="8932">
                  <c:v>1.0950953730286987E-7</c:v>
                </c:pt>
                <c:pt idx="8933">
                  <c:v>1.0950953730286987E-7</c:v>
                </c:pt>
                <c:pt idx="8934">
                  <c:v>1.0950953730286987E-7</c:v>
                </c:pt>
                <c:pt idx="8935">
                  <c:v>1.0950953730286987E-7</c:v>
                </c:pt>
                <c:pt idx="8936">
                  <c:v>1.0950953730286987E-7</c:v>
                </c:pt>
                <c:pt idx="8937">
                  <c:v>1.0950953730286987E-7</c:v>
                </c:pt>
                <c:pt idx="8938">
                  <c:v>1.0950953730286987E-7</c:v>
                </c:pt>
                <c:pt idx="8939">
                  <c:v>1.0950953730286987E-7</c:v>
                </c:pt>
                <c:pt idx="8940">
                  <c:v>1.0950953730286987E-7</c:v>
                </c:pt>
                <c:pt idx="8941">
                  <c:v>1.0950953730286987E-7</c:v>
                </c:pt>
                <c:pt idx="8942">
                  <c:v>1.0950953730286987E-7</c:v>
                </c:pt>
                <c:pt idx="8943">
                  <c:v>1.0950953730286987E-7</c:v>
                </c:pt>
                <c:pt idx="8944">
                  <c:v>1.0950953730286987E-7</c:v>
                </c:pt>
                <c:pt idx="8945">
                  <c:v>1.0950953730286987E-7</c:v>
                </c:pt>
                <c:pt idx="8946">
                  <c:v>1.0950953730286987E-7</c:v>
                </c:pt>
                <c:pt idx="8947">
                  <c:v>1.0950953730286987E-7</c:v>
                </c:pt>
                <c:pt idx="8948">
                  <c:v>1.0950953730286987E-7</c:v>
                </c:pt>
                <c:pt idx="8949">
                  <c:v>1.0950953730286987E-7</c:v>
                </c:pt>
                <c:pt idx="8950">
                  <c:v>1.0950953730286987E-7</c:v>
                </c:pt>
                <c:pt idx="8951">
                  <c:v>1.0950953730286987E-7</c:v>
                </c:pt>
                <c:pt idx="8952">
                  <c:v>1.0950953730286987E-7</c:v>
                </c:pt>
                <c:pt idx="8953">
                  <c:v>1.0950953730286987E-7</c:v>
                </c:pt>
                <c:pt idx="8954">
                  <c:v>1.0950953730286987E-7</c:v>
                </c:pt>
                <c:pt idx="8955">
                  <c:v>1.0950953730286987E-7</c:v>
                </c:pt>
                <c:pt idx="8956">
                  <c:v>1.0950953730286987E-7</c:v>
                </c:pt>
                <c:pt idx="8957">
                  <c:v>1.0950953730286987E-7</c:v>
                </c:pt>
                <c:pt idx="8958">
                  <c:v>1.0950953730286987E-7</c:v>
                </c:pt>
                <c:pt idx="8959">
                  <c:v>1.0950953730286987E-7</c:v>
                </c:pt>
                <c:pt idx="8960">
                  <c:v>1.0950953730286987E-7</c:v>
                </c:pt>
                <c:pt idx="8961">
                  <c:v>1.0950953730286987E-7</c:v>
                </c:pt>
                <c:pt idx="8962">
                  <c:v>1.0950953730286987E-7</c:v>
                </c:pt>
                <c:pt idx="8963">
                  <c:v>1.0950953730286987E-7</c:v>
                </c:pt>
                <c:pt idx="8964">
                  <c:v>1.0950953730286987E-7</c:v>
                </c:pt>
                <c:pt idx="8965">
                  <c:v>1.0950953730286987E-7</c:v>
                </c:pt>
                <c:pt idx="8966">
                  <c:v>1.0950953730286987E-7</c:v>
                </c:pt>
                <c:pt idx="8967">
                  <c:v>1.0950953730286987E-7</c:v>
                </c:pt>
                <c:pt idx="8968">
                  <c:v>1.0950953730286987E-7</c:v>
                </c:pt>
                <c:pt idx="8969">
                  <c:v>1.0950953730286987E-7</c:v>
                </c:pt>
                <c:pt idx="8970">
                  <c:v>1.0950953730286987E-7</c:v>
                </c:pt>
                <c:pt idx="8971">
                  <c:v>1.0950953730286987E-7</c:v>
                </c:pt>
                <c:pt idx="8972">
                  <c:v>1.0950953730286987E-7</c:v>
                </c:pt>
                <c:pt idx="8973">
                  <c:v>1.0950953730286987E-7</c:v>
                </c:pt>
                <c:pt idx="8974">
                  <c:v>1.0950953730286987E-7</c:v>
                </c:pt>
                <c:pt idx="8975">
                  <c:v>1.0950953730286987E-7</c:v>
                </c:pt>
                <c:pt idx="8976">
                  <c:v>1.0950953730286987E-7</c:v>
                </c:pt>
                <c:pt idx="8977">
                  <c:v>1.0950953730286987E-7</c:v>
                </c:pt>
                <c:pt idx="8978">
                  <c:v>1.0950953730286987E-7</c:v>
                </c:pt>
                <c:pt idx="8979">
                  <c:v>1.0950953730286987E-7</c:v>
                </c:pt>
                <c:pt idx="8980">
                  <c:v>1.0950953730286987E-7</c:v>
                </c:pt>
                <c:pt idx="8981">
                  <c:v>1.0950953730286987E-7</c:v>
                </c:pt>
                <c:pt idx="8982">
                  <c:v>1.0950953730286987E-7</c:v>
                </c:pt>
                <c:pt idx="8983">
                  <c:v>1.0950953730286987E-7</c:v>
                </c:pt>
                <c:pt idx="8984">
                  <c:v>1.0950953730286987E-7</c:v>
                </c:pt>
                <c:pt idx="8985">
                  <c:v>1.0950953730286987E-7</c:v>
                </c:pt>
                <c:pt idx="8986">
                  <c:v>1.0950953730286987E-7</c:v>
                </c:pt>
                <c:pt idx="8987">
                  <c:v>1.0950953730286987E-7</c:v>
                </c:pt>
                <c:pt idx="8988">
                  <c:v>1.0950953730286987E-7</c:v>
                </c:pt>
                <c:pt idx="8989">
                  <c:v>1.0950953730286987E-7</c:v>
                </c:pt>
                <c:pt idx="8990">
                  <c:v>1.0950953730286987E-7</c:v>
                </c:pt>
                <c:pt idx="8991">
                  <c:v>1.0950953730286987E-7</c:v>
                </c:pt>
                <c:pt idx="8992">
                  <c:v>1.0950953730286987E-7</c:v>
                </c:pt>
                <c:pt idx="8993">
                  <c:v>1.0950953730286987E-7</c:v>
                </c:pt>
                <c:pt idx="8994">
                  <c:v>1.0950953730286987E-7</c:v>
                </c:pt>
                <c:pt idx="8995">
                  <c:v>1.0950953730286987E-7</c:v>
                </c:pt>
                <c:pt idx="8996">
                  <c:v>1.0950953730286987E-7</c:v>
                </c:pt>
                <c:pt idx="8997">
                  <c:v>1.0950953730286987E-7</c:v>
                </c:pt>
                <c:pt idx="8998">
                  <c:v>1.0950953730286987E-7</c:v>
                </c:pt>
                <c:pt idx="8999">
                  <c:v>1.0950953730286987E-7</c:v>
                </c:pt>
                <c:pt idx="9000">
                  <c:v>1.0950953730286987E-7</c:v>
                </c:pt>
                <c:pt idx="9001">
                  <c:v>1.0950953730286987E-7</c:v>
                </c:pt>
                <c:pt idx="9002">
                  <c:v>1.0950953730286987E-7</c:v>
                </c:pt>
                <c:pt idx="9003">
                  <c:v>1.0950953730286987E-7</c:v>
                </c:pt>
                <c:pt idx="9004">
                  <c:v>1.0950953730286987E-7</c:v>
                </c:pt>
                <c:pt idx="9005">
                  <c:v>1.0950953730286987E-7</c:v>
                </c:pt>
                <c:pt idx="9006">
                  <c:v>1.0950953730286987E-7</c:v>
                </c:pt>
                <c:pt idx="9007">
                  <c:v>1.0950953730286987E-7</c:v>
                </c:pt>
                <c:pt idx="9008">
                  <c:v>1.0950953730286987E-7</c:v>
                </c:pt>
                <c:pt idx="9009">
                  <c:v>1.0950953730286987E-7</c:v>
                </c:pt>
                <c:pt idx="9010">
                  <c:v>1.0950953730286987E-7</c:v>
                </c:pt>
                <c:pt idx="9011">
                  <c:v>1.0950953730286987E-7</c:v>
                </c:pt>
                <c:pt idx="9012">
                  <c:v>1.0950953730286987E-7</c:v>
                </c:pt>
                <c:pt idx="9013">
                  <c:v>1.0950953730286987E-7</c:v>
                </c:pt>
                <c:pt idx="9014">
                  <c:v>1.0950953730286987E-7</c:v>
                </c:pt>
                <c:pt idx="9015">
                  <c:v>1.0950953730286987E-7</c:v>
                </c:pt>
                <c:pt idx="9016">
                  <c:v>1.0950953730286987E-7</c:v>
                </c:pt>
                <c:pt idx="9017">
                  <c:v>1.0950953730286987E-7</c:v>
                </c:pt>
                <c:pt idx="9018">
                  <c:v>1.0950953730286987E-7</c:v>
                </c:pt>
                <c:pt idx="9019">
                  <c:v>1.0950953730286987E-7</c:v>
                </c:pt>
                <c:pt idx="9020">
                  <c:v>1.0950953730286987E-7</c:v>
                </c:pt>
                <c:pt idx="9021">
                  <c:v>1.0950953730286987E-7</c:v>
                </c:pt>
                <c:pt idx="9022">
                  <c:v>1.0950953730286987E-7</c:v>
                </c:pt>
                <c:pt idx="9023">
                  <c:v>1.0950953730286987E-7</c:v>
                </c:pt>
                <c:pt idx="9024">
                  <c:v>1.0950953730286987E-7</c:v>
                </c:pt>
                <c:pt idx="9025">
                  <c:v>1.0950953730286987E-7</c:v>
                </c:pt>
                <c:pt idx="9026">
                  <c:v>1.0950953730286987E-7</c:v>
                </c:pt>
                <c:pt idx="9027">
                  <c:v>1.0950953730286987E-7</c:v>
                </c:pt>
                <c:pt idx="9028">
                  <c:v>1.0950953730286987E-7</c:v>
                </c:pt>
                <c:pt idx="9029">
                  <c:v>1.0950953730286987E-7</c:v>
                </c:pt>
                <c:pt idx="9030">
                  <c:v>1.0950953730286987E-7</c:v>
                </c:pt>
                <c:pt idx="9031">
                  <c:v>1.0950953730286987E-7</c:v>
                </c:pt>
                <c:pt idx="9032">
                  <c:v>1.0950953730286987E-7</c:v>
                </c:pt>
                <c:pt idx="9033">
                  <c:v>1.0950953730286987E-7</c:v>
                </c:pt>
                <c:pt idx="9034">
                  <c:v>1.0950953730286987E-7</c:v>
                </c:pt>
                <c:pt idx="9035">
                  <c:v>1.0950953730286987E-7</c:v>
                </c:pt>
                <c:pt idx="9036">
                  <c:v>1.0950953730286987E-7</c:v>
                </c:pt>
                <c:pt idx="9037">
                  <c:v>1.0950953730286987E-7</c:v>
                </c:pt>
                <c:pt idx="9038">
                  <c:v>1.0950953730286987E-7</c:v>
                </c:pt>
                <c:pt idx="9039">
                  <c:v>1.0950953730286987E-7</c:v>
                </c:pt>
                <c:pt idx="9040">
                  <c:v>1.0950953730286987E-7</c:v>
                </c:pt>
                <c:pt idx="9041">
                  <c:v>1.0950953730286987E-7</c:v>
                </c:pt>
                <c:pt idx="9042">
                  <c:v>1.0950953730286987E-7</c:v>
                </c:pt>
                <c:pt idx="9043">
                  <c:v>1.0950953730286987E-7</c:v>
                </c:pt>
                <c:pt idx="9044">
                  <c:v>1.0950953730286987E-7</c:v>
                </c:pt>
                <c:pt idx="9045">
                  <c:v>1.0950953730286987E-7</c:v>
                </c:pt>
                <c:pt idx="9046">
                  <c:v>1.0950953730286987E-7</c:v>
                </c:pt>
                <c:pt idx="9047">
                  <c:v>1.0950953730286987E-7</c:v>
                </c:pt>
                <c:pt idx="9048">
                  <c:v>1.0950953730286987E-7</c:v>
                </c:pt>
                <c:pt idx="9049">
                  <c:v>1.0950953730286987E-7</c:v>
                </c:pt>
                <c:pt idx="9050">
                  <c:v>1.0950953730286987E-7</c:v>
                </c:pt>
                <c:pt idx="9051">
                  <c:v>1.0950953730286987E-7</c:v>
                </c:pt>
                <c:pt idx="9052">
                  <c:v>1.0950953730286987E-7</c:v>
                </c:pt>
                <c:pt idx="9053">
                  <c:v>1.0950953730286987E-7</c:v>
                </c:pt>
                <c:pt idx="9054">
                  <c:v>1.0950953730286987E-7</c:v>
                </c:pt>
                <c:pt idx="9055">
                  <c:v>1.0950953730286987E-7</c:v>
                </c:pt>
                <c:pt idx="9056">
                  <c:v>1.0950953730286987E-7</c:v>
                </c:pt>
                <c:pt idx="9057">
                  <c:v>1.0950953730286987E-7</c:v>
                </c:pt>
                <c:pt idx="9058">
                  <c:v>1.0950953730286987E-7</c:v>
                </c:pt>
                <c:pt idx="9059">
                  <c:v>1.0950953730286987E-7</c:v>
                </c:pt>
                <c:pt idx="9060">
                  <c:v>1.0950953730286987E-7</c:v>
                </c:pt>
                <c:pt idx="9061">
                  <c:v>1.0950953730286987E-7</c:v>
                </c:pt>
                <c:pt idx="9062">
                  <c:v>1.0950953730286987E-7</c:v>
                </c:pt>
                <c:pt idx="9063">
                  <c:v>1.0950953730286987E-7</c:v>
                </c:pt>
                <c:pt idx="9064">
                  <c:v>1.0950953730286987E-7</c:v>
                </c:pt>
                <c:pt idx="9065">
                  <c:v>1.0950953730286987E-7</c:v>
                </c:pt>
                <c:pt idx="9066">
                  <c:v>1.0950953730286987E-7</c:v>
                </c:pt>
                <c:pt idx="9067">
                  <c:v>1.0950953730286987E-7</c:v>
                </c:pt>
                <c:pt idx="9068">
                  <c:v>1.0950953730286987E-7</c:v>
                </c:pt>
                <c:pt idx="9069">
                  <c:v>1.0950953730286987E-7</c:v>
                </c:pt>
                <c:pt idx="9070">
                  <c:v>1.0950953730286987E-7</c:v>
                </c:pt>
                <c:pt idx="9071">
                  <c:v>1.0950953730286987E-7</c:v>
                </c:pt>
                <c:pt idx="9072">
                  <c:v>1.0950953730286987E-7</c:v>
                </c:pt>
                <c:pt idx="9073">
                  <c:v>1.0950953730286987E-7</c:v>
                </c:pt>
                <c:pt idx="9074">
                  <c:v>1.0950953730286987E-7</c:v>
                </c:pt>
                <c:pt idx="9075">
                  <c:v>1.0950953730286987E-7</c:v>
                </c:pt>
                <c:pt idx="9076">
                  <c:v>1.0950953730286987E-7</c:v>
                </c:pt>
                <c:pt idx="9077">
                  <c:v>1.0950953730286987E-7</c:v>
                </c:pt>
                <c:pt idx="9078">
                  <c:v>1.0950953730286987E-7</c:v>
                </c:pt>
                <c:pt idx="9079">
                  <c:v>1.0950953730286987E-7</c:v>
                </c:pt>
                <c:pt idx="9080">
                  <c:v>1.0950953730286987E-7</c:v>
                </c:pt>
                <c:pt idx="9081">
                  <c:v>1.0950953730286987E-7</c:v>
                </c:pt>
                <c:pt idx="9082">
                  <c:v>1.0950953730286987E-7</c:v>
                </c:pt>
                <c:pt idx="9083">
                  <c:v>1.0950953730286987E-7</c:v>
                </c:pt>
                <c:pt idx="9084">
                  <c:v>1.0950953730286987E-7</c:v>
                </c:pt>
                <c:pt idx="9085">
                  <c:v>1.0950953730286987E-7</c:v>
                </c:pt>
                <c:pt idx="9086">
                  <c:v>1.0950953730286987E-7</c:v>
                </c:pt>
                <c:pt idx="9087">
                  <c:v>1.0950953730286987E-7</c:v>
                </c:pt>
                <c:pt idx="9088">
                  <c:v>1.0950953730286987E-7</c:v>
                </c:pt>
                <c:pt idx="9089">
                  <c:v>1.0950953730286987E-7</c:v>
                </c:pt>
                <c:pt idx="9090">
                  <c:v>1.0950953730286987E-7</c:v>
                </c:pt>
                <c:pt idx="9091">
                  <c:v>1.0950953730286987E-7</c:v>
                </c:pt>
                <c:pt idx="9092">
                  <c:v>1.0950953730286987E-7</c:v>
                </c:pt>
                <c:pt idx="9093">
                  <c:v>1.0950953730286987E-7</c:v>
                </c:pt>
                <c:pt idx="9094">
                  <c:v>1.0950953730286987E-7</c:v>
                </c:pt>
                <c:pt idx="9095">
                  <c:v>1.0950953730286987E-7</c:v>
                </c:pt>
                <c:pt idx="9096">
                  <c:v>1.0950953730286987E-7</c:v>
                </c:pt>
                <c:pt idx="9097">
                  <c:v>1.0950953730286987E-7</c:v>
                </c:pt>
                <c:pt idx="9098">
                  <c:v>1.0950953730286987E-7</c:v>
                </c:pt>
                <c:pt idx="9099">
                  <c:v>1.0950953730286987E-7</c:v>
                </c:pt>
                <c:pt idx="9100">
                  <c:v>1.0950953730286987E-7</c:v>
                </c:pt>
                <c:pt idx="9101">
                  <c:v>1.0950953730286987E-7</c:v>
                </c:pt>
                <c:pt idx="9102">
                  <c:v>1.0950953730286987E-7</c:v>
                </c:pt>
                <c:pt idx="9103">
                  <c:v>1.0950953730286987E-7</c:v>
                </c:pt>
                <c:pt idx="9104">
                  <c:v>1.0950953730286987E-7</c:v>
                </c:pt>
                <c:pt idx="9105">
                  <c:v>1.0950953730286987E-7</c:v>
                </c:pt>
                <c:pt idx="9106">
                  <c:v>1.0950953730286987E-7</c:v>
                </c:pt>
                <c:pt idx="9107">
                  <c:v>1.0950953730286987E-7</c:v>
                </c:pt>
                <c:pt idx="9108">
                  <c:v>1.0950953730286987E-7</c:v>
                </c:pt>
                <c:pt idx="9109">
                  <c:v>1.0950953730286987E-7</c:v>
                </c:pt>
                <c:pt idx="9110">
                  <c:v>1.0950953730286987E-7</c:v>
                </c:pt>
                <c:pt idx="9111">
                  <c:v>1.0950953730286987E-7</c:v>
                </c:pt>
                <c:pt idx="9112">
                  <c:v>1.0950953730286987E-7</c:v>
                </c:pt>
                <c:pt idx="9113">
                  <c:v>1.0950953730286987E-7</c:v>
                </c:pt>
                <c:pt idx="9114">
                  <c:v>1.0950953730286987E-7</c:v>
                </c:pt>
                <c:pt idx="9115">
                  <c:v>1.0950953730286987E-7</c:v>
                </c:pt>
                <c:pt idx="9116">
                  <c:v>1.0950953730286987E-7</c:v>
                </c:pt>
                <c:pt idx="9117">
                  <c:v>1.0950953730286987E-7</c:v>
                </c:pt>
                <c:pt idx="9118">
                  <c:v>1.0950953730286987E-7</c:v>
                </c:pt>
                <c:pt idx="9119">
                  <c:v>1.0950953730286987E-7</c:v>
                </c:pt>
                <c:pt idx="9120">
                  <c:v>1.0950953730286987E-7</c:v>
                </c:pt>
                <c:pt idx="9121">
                  <c:v>1.0950953730286987E-7</c:v>
                </c:pt>
                <c:pt idx="9122">
                  <c:v>1.0950953730286987E-7</c:v>
                </c:pt>
                <c:pt idx="9123">
                  <c:v>1.0950953730286987E-7</c:v>
                </c:pt>
                <c:pt idx="9124">
                  <c:v>1.0950953730286987E-7</c:v>
                </c:pt>
                <c:pt idx="9125">
                  <c:v>1.0950953730286987E-7</c:v>
                </c:pt>
                <c:pt idx="9126">
                  <c:v>1.0950953730286987E-7</c:v>
                </c:pt>
                <c:pt idx="9127">
                  <c:v>1.0950953730286987E-7</c:v>
                </c:pt>
                <c:pt idx="9128">
                  <c:v>1.0950953730286987E-7</c:v>
                </c:pt>
                <c:pt idx="9129">
                  <c:v>1.0950953730286987E-7</c:v>
                </c:pt>
                <c:pt idx="9130">
                  <c:v>1.0950953730286987E-7</c:v>
                </c:pt>
                <c:pt idx="9131">
                  <c:v>1.0950953730286987E-7</c:v>
                </c:pt>
                <c:pt idx="9132">
                  <c:v>1.0950953730286987E-7</c:v>
                </c:pt>
                <c:pt idx="9133">
                  <c:v>1.0950953730286987E-7</c:v>
                </c:pt>
                <c:pt idx="9134">
                  <c:v>1.0950953730286987E-7</c:v>
                </c:pt>
                <c:pt idx="9135">
                  <c:v>1.0950953730286987E-7</c:v>
                </c:pt>
                <c:pt idx="9136">
                  <c:v>1.0950953730286987E-7</c:v>
                </c:pt>
                <c:pt idx="9137">
                  <c:v>1.0950953730286987E-7</c:v>
                </c:pt>
                <c:pt idx="9138">
                  <c:v>1.0950953730286987E-7</c:v>
                </c:pt>
                <c:pt idx="9139">
                  <c:v>1.0950953730286987E-7</c:v>
                </c:pt>
                <c:pt idx="9140">
                  <c:v>1.0950953730286987E-7</c:v>
                </c:pt>
                <c:pt idx="9141">
                  <c:v>1.0950953730286987E-7</c:v>
                </c:pt>
                <c:pt idx="9142">
                  <c:v>1.0950953730286987E-7</c:v>
                </c:pt>
                <c:pt idx="9143">
                  <c:v>1.0950953730286987E-7</c:v>
                </c:pt>
                <c:pt idx="9144">
                  <c:v>1.0950953730286987E-7</c:v>
                </c:pt>
                <c:pt idx="9145">
                  <c:v>1.0950953730286987E-7</c:v>
                </c:pt>
                <c:pt idx="9146">
                  <c:v>1.0950953730286987E-7</c:v>
                </c:pt>
                <c:pt idx="9147">
                  <c:v>1.0950953730286987E-7</c:v>
                </c:pt>
                <c:pt idx="9148">
                  <c:v>1.0950953730286987E-7</c:v>
                </c:pt>
                <c:pt idx="9149">
                  <c:v>1.0950953730286987E-7</c:v>
                </c:pt>
                <c:pt idx="9150">
                  <c:v>1.0950953730286987E-7</c:v>
                </c:pt>
                <c:pt idx="9151">
                  <c:v>1.0950953730286987E-7</c:v>
                </c:pt>
                <c:pt idx="9152">
                  <c:v>1.0950953730286987E-7</c:v>
                </c:pt>
                <c:pt idx="9153">
                  <c:v>1.0950953730286987E-7</c:v>
                </c:pt>
                <c:pt idx="9154">
                  <c:v>1.0950953730286987E-7</c:v>
                </c:pt>
                <c:pt idx="9155">
                  <c:v>1.0950953730286987E-7</c:v>
                </c:pt>
                <c:pt idx="9156">
                  <c:v>1.0950953730286987E-7</c:v>
                </c:pt>
                <c:pt idx="9157">
                  <c:v>1.0950953730286987E-7</c:v>
                </c:pt>
                <c:pt idx="9158">
                  <c:v>1.0950953730286987E-7</c:v>
                </c:pt>
                <c:pt idx="9159">
                  <c:v>1.0950953730286987E-7</c:v>
                </c:pt>
                <c:pt idx="9160">
                  <c:v>1.0950953730286987E-7</c:v>
                </c:pt>
                <c:pt idx="9161">
                  <c:v>1.0950953730286987E-7</c:v>
                </c:pt>
                <c:pt idx="9162">
                  <c:v>1.0950953730286987E-7</c:v>
                </c:pt>
                <c:pt idx="9163">
                  <c:v>1.0950953730286987E-7</c:v>
                </c:pt>
                <c:pt idx="9164">
                  <c:v>1.0950953730286987E-7</c:v>
                </c:pt>
                <c:pt idx="9165">
                  <c:v>1.0950953730286987E-7</c:v>
                </c:pt>
                <c:pt idx="9166">
                  <c:v>1.0950953730286987E-7</c:v>
                </c:pt>
                <c:pt idx="9167">
                  <c:v>1.0950953730286987E-7</c:v>
                </c:pt>
                <c:pt idx="9168">
                  <c:v>1.0950953730286987E-7</c:v>
                </c:pt>
                <c:pt idx="9169">
                  <c:v>1.0950953730286987E-7</c:v>
                </c:pt>
                <c:pt idx="9170">
                  <c:v>1.0950953730286987E-7</c:v>
                </c:pt>
                <c:pt idx="9171">
                  <c:v>1.0950953730286987E-7</c:v>
                </c:pt>
                <c:pt idx="9172">
                  <c:v>1.0950953730286987E-7</c:v>
                </c:pt>
                <c:pt idx="9173">
                  <c:v>1.0950953730286987E-7</c:v>
                </c:pt>
                <c:pt idx="9174">
                  <c:v>1.0950953730286987E-7</c:v>
                </c:pt>
                <c:pt idx="9175">
                  <c:v>1.0950953730286987E-7</c:v>
                </c:pt>
                <c:pt idx="9176">
                  <c:v>1.0950953730286987E-7</c:v>
                </c:pt>
                <c:pt idx="9177">
                  <c:v>1.0950953730286987E-7</c:v>
                </c:pt>
                <c:pt idx="9178">
                  <c:v>1.0950953730286987E-7</c:v>
                </c:pt>
                <c:pt idx="9179">
                  <c:v>1.0950953730286987E-7</c:v>
                </c:pt>
                <c:pt idx="9180">
                  <c:v>1.0950953730286987E-7</c:v>
                </c:pt>
                <c:pt idx="9181">
                  <c:v>1.0950953730286987E-7</c:v>
                </c:pt>
                <c:pt idx="9182">
                  <c:v>1.0950953730286987E-7</c:v>
                </c:pt>
                <c:pt idx="9183">
                  <c:v>1.0950953730286987E-7</c:v>
                </c:pt>
                <c:pt idx="9184">
                  <c:v>1.0950953730286987E-7</c:v>
                </c:pt>
                <c:pt idx="9185">
                  <c:v>1.0950953730286987E-7</c:v>
                </c:pt>
                <c:pt idx="9186">
                  <c:v>1.0950953730286987E-7</c:v>
                </c:pt>
                <c:pt idx="9187">
                  <c:v>1.0950953730286987E-7</c:v>
                </c:pt>
                <c:pt idx="9188">
                  <c:v>1.0950953730286987E-7</c:v>
                </c:pt>
                <c:pt idx="9189">
                  <c:v>1.0950953730286987E-7</c:v>
                </c:pt>
                <c:pt idx="9190">
                  <c:v>1.0950953730286987E-7</c:v>
                </c:pt>
                <c:pt idx="9191">
                  <c:v>1.0950953730286987E-7</c:v>
                </c:pt>
                <c:pt idx="9192">
                  <c:v>1.0950953730286987E-7</c:v>
                </c:pt>
                <c:pt idx="9193">
                  <c:v>1.0950953730286987E-7</c:v>
                </c:pt>
                <c:pt idx="9194">
                  <c:v>1.0950953730286987E-7</c:v>
                </c:pt>
                <c:pt idx="9195">
                  <c:v>1.0950953730286987E-7</c:v>
                </c:pt>
                <c:pt idx="9196">
                  <c:v>1.0950953730286987E-7</c:v>
                </c:pt>
                <c:pt idx="9197">
                  <c:v>1.0950953730286987E-7</c:v>
                </c:pt>
                <c:pt idx="9198">
                  <c:v>1.0950953730286987E-7</c:v>
                </c:pt>
                <c:pt idx="9199">
                  <c:v>1.0950953730286987E-7</c:v>
                </c:pt>
                <c:pt idx="9200">
                  <c:v>1.0950953730286987E-7</c:v>
                </c:pt>
                <c:pt idx="9201">
                  <c:v>1.0950953730286987E-7</c:v>
                </c:pt>
                <c:pt idx="9202">
                  <c:v>1.0950953730286987E-7</c:v>
                </c:pt>
                <c:pt idx="9203">
                  <c:v>1.0950953730286987E-7</c:v>
                </c:pt>
                <c:pt idx="9204">
                  <c:v>1.0950953730286987E-7</c:v>
                </c:pt>
                <c:pt idx="9205">
                  <c:v>1.0950953730286987E-7</c:v>
                </c:pt>
                <c:pt idx="9206">
                  <c:v>1.0950953730286987E-7</c:v>
                </c:pt>
                <c:pt idx="9207">
                  <c:v>1.0950953730286987E-7</c:v>
                </c:pt>
                <c:pt idx="9208">
                  <c:v>1.0950953730286987E-7</c:v>
                </c:pt>
                <c:pt idx="9209">
                  <c:v>1.0950953730286987E-7</c:v>
                </c:pt>
                <c:pt idx="9210">
                  <c:v>1.0950953730286987E-7</c:v>
                </c:pt>
                <c:pt idx="9211">
                  <c:v>1.0950953730286987E-7</c:v>
                </c:pt>
                <c:pt idx="9212">
                  <c:v>1.0950953730286987E-7</c:v>
                </c:pt>
                <c:pt idx="9213">
                  <c:v>1.0950953730286987E-7</c:v>
                </c:pt>
                <c:pt idx="9214">
                  <c:v>1.0950953730286987E-7</c:v>
                </c:pt>
                <c:pt idx="9215">
                  <c:v>1.0950953730286987E-7</c:v>
                </c:pt>
                <c:pt idx="9216">
                  <c:v>1.0950953730286987E-7</c:v>
                </c:pt>
                <c:pt idx="9217">
                  <c:v>1.0950953730286987E-7</c:v>
                </c:pt>
                <c:pt idx="9218">
                  <c:v>1.0950953730286987E-7</c:v>
                </c:pt>
                <c:pt idx="9219">
                  <c:v>1.0950953730286987E-7</c:v>
                </c:pt>
                <c:pt idx="9220">
                  <c:v>1.0950953730286987E-7</c:v>
                </c:pt>
                <c:pt idx="9221">
                  <c:v>1.0950953730286987E-7</c:v>
                </c:pt>
                <c:pt idx="9222">
                  <c:v>1.0950953730286987E-7</c:v>
                </c:pt>
                <c:pt idx="9223">
                  <c:v>1.0950953730286987E-7</c:v>
                </c:pt>
                <c:pt idx="9224">
                  <c:v>1.0950953730286987E-7</c:v>
                </c:pt>
                <c:pt idx="9225">
                  <c:v>1.0950953730286987E-7</c:v>
                </c:pt>
                <c:pt idx="9226">
                  <c:v>1.0950953730286987E-7</c:v>
                </c:pt>
                <c:pt idx="9227">
                  <c:v>1.0950953730286987E-7</c:v>
                </c:pt>
                <c:pt idx="9228">
                  <c:v>1.0950953730286987E-7</c:v>
                </c:pt>
                <c:pt idx="9229">
                  <c:v>1.0950953730286987E-7</c:v>
                </c:pt>
                <c:pt idx="9230">
                  <c:v>1.0950953730286987E-7</c:v>
                </c:pt>
                <c:pt idx="9231">
                  <c:v>1.0950953730286987E-7</c:v>
                </c:pt>
                <c:pt idx="9232">
                  <c:v>1.0950953730286987E-7</c:v>
                </c:pt>
                <c:pt idx="9233">
                  <c:v>1.0950953730286987E-7</c:v>
                </c:pt>
                <c:pt idx="9234">
                  <c:v>1.0950953730286987E-7</c:v>
                </c:pt>
                <c:pt idx="9235">
                  <c:v>1.0950953730286987E-7</c:v>
                </c:pt>
                <c:pt idx="9236">
                  <c:v>1.0950953730286987E-7</c:v>
                </c:pt>
                <c:pt idx="9237">
                  <c:v>1.0950953730286987E-7</c:v>
                </c:pt>
                <c:pt idx="9238">
                  <c:v>1.0950953730286987E-7</c:v>
                </c:pt>
                <c:pt idx="9239">
                  <c:v>1.0950953730286987E-7</c:v>
                </c:pt>
                <c:pt idx="9240">
                  <c:v>1.0950953730286987E-7</c:v>
                </c:pt>
                <c:pt idx="9241">
                  <c:v>1.0950953730286987E-7</c:v>
                </c:pt>
                <c:pt idx="9242">
                  <c:v>1.0950953730286987E-7</c:v>
                </c:pt>
                <c:pt idx="9243">
                  <c:v>1.0950953730286987E-7</c:v>
                </c:pt>
                <c:pt idx="9244">
                  <c:v>1.0950953730286987E-7</c:v>
                </c:pt>
                <c:pt idx="9245">
                  <c:v>1.0950953730286987E-7</c:v>
                </c:pt>
                <c:pt idx="9246">
                  <c:v>1.0950953730286987E-7</c:v>
                </c:pt>
                <c:pt idx="9247">
                  <c:v>1.0950953730286987E-7</c:v>
                </c:pt>
                <c:pt idx="9248">
                  <c:v>1.0950953730286987E-7</c:v>
                </c:pt>
                <c:pt idx="9249">
                  <c:v>1.0950953730286987E-7</c:v>
                </c:pt>
                <c:pt idx="9250">
                  <c:v>1.0950953730286987E-7</c:v>
                </c:pt>
                <c:pt idx="9251">
                  <c:v>1.0950953730286987E-7</c:v>
                </c:pt>
                <c:pt idx="9252">
                  <c:v>1.0950953730286987E-7</c:v>
                </c:pt>
                <c:pt idx="9253">
                  <c:v>1.0950953730286987E-7</c:v>
                </c:pt>
                <c:pt idx="9254">
                  <c:v>1.0950953730286987E-7</c:v>
                </c:pt>
                <c:pt idx="9255">
                  <c:v>1.0950953730286987E-7</c:v>
                </c:pt>
                <c:pt idx="9256">
                  <c:v>1.0950953730286987E-7</c:v>
                </c:pt>
                <c:pt idx="9257">
                  <c:v>1.0950953730286987E-7</c:v>
                </c:pt>
                <c:pt idx="9258">
                  <c:v>1.0950953730286987E-7</c:v>
                </c:pt>
                <c:pt idx="9259">
                  <c:v>1.0950953730286987E-7</c:v>
                </c:pt>
                <c:pt idx="9260">
                  <c:v>1.0950953730286987E-7</c:v>
                </c:pt>
                <c:pt idx="9261">
                  <c:v>1.0950953730286987E-7</c:v>
                </c:pt>
                <c:pt idx="9262">
                  <c:v>1.0950953730286987E-7</c:v>
                </c:pt>
                <c:pt idx="9263">
                  <c:v>1.0950953730286987E-7</c:v>
                </c:pt>
                <c:pt idx="9264">
                  <c:v>1.0950953730286987E-7</c:v>
                </c:pt>
                <c:pt idx="9265">
                  <c:v>1.0950953730286987E-7</c:v>
                </c:pt>
                <c:pt idx="9266">
                  <c:v>1.0950953730286987E-7</c:v>
                </c:pt>
                <c:pt idx="9267">
                  <c:v>1.0950953730286987E-7</c:v>
                </c:pt>
                <c:pt idx="9268">
                  <c:v>1.0950953730286987E-7</c:v>
                </c:pt>
                <c:pt idx="9269">
                  <c:v>1.0950953730286987E-7</c:v>
                </c:pt>
                <c:pt idx="9270">
                  <c:v>1.0950953730286987E-7</c:v>
                </c:pt>
                <c:pt idx="9271">
                  <c:v>1.0950953730286987E-7</c:v>
                </c:pt>
                <c:pt idx="9272">
                  <c:v>1.0950953730286987E-7</c:v>
                </c:pt>
                <c:pt idx="9273">
                  <c:v>1.0950953730286987E-7</c:v>
                </c:pt>
                <c:pt idx="9274">
                  <c:v>1.0950953730286987E-7</c:v>
                </c:pt>
                <c:pt idx="9275">
                  <c:v>1.0950953730286987E-7</c:v>
                </c:pt>
                <c:pt idx="9276">
                  <c:v>1.0950953730286987E-7</c:v>
                </c:pt>
                <c:pt idx="9277">
                  <c:v>1.0950953730286987E-7</c:v>
                </c:pt>
                <c:pt idx="9278">
                  <c:v>1.0950953730286987E-7</c:v>
                </c:pt>
                <c:pt idx="9279">
                  <c:v>1.0950953730286987E-7</c:v>
                </c:pt>
                <c:pt idx="9280">
                  <c:v>1.0950953730286987E-7</c:v>
                </c:pt>
                <c:pt idx="9281">
                  <c:v>1.0950953730286987E-7</c:v>
                </c:pt>
                <c:pt idx="9282">
                  <c:v>1.0950953730286987E-7</c:v>
                </c:pt>
                <c:pt idx="9283">
                  <c:v>1.0950953730286987E-7</c:v>
                </c:pt>
                <c:pt idx="9284">
                  <c:v>1.0950953730286987E-7</c:v>
                </c:pt>
                <c:pt idx="9285">
                  <c:v>1.0950953730286987E-7</c:v>
                </c:pt>
                <c:pt idx="9286">
                  <c:v>1.0950953730286987E-7</c:v>
                </c:pt>
                <c:pt idx="9287">
                  <c:v>1.0950953730286987E-7</c:v>
                </c:pt>
                <c:pt idx="9288">
                  <c:v>1.0950953730286987E-7</c:v>
                </c:pt>
                <c:pt idx="9289">
                  <c:v>1.0950953730286987E-7</c:v>
                </c:pt>
                <c:pt idx="9290">
                  <c:v>1.0950953730286987E-7</c:v>
                </c:pt>
                <c:pt idx="9291">
                  <c:v>1.0950953730286987E-7</c:v>
                </c:pt>
                <c:pt idx="9292">
                  <c:v>1.0950953730286987E-7</c:v>
                </c:pt>
                <c:pt idx="9293">
                  <c:v>1.0950953730286987E-7</c:v>
                </c:pt>
                <c:pt idx="9294">
                  <c:v>1.0950953730286987E-7</c:v>
                </c:pt>
                <c:pt idx="9295">
                  <c:v>1.0950953730286987E-7</c:v>
                </c:pt>
                <c:pt idx="9296">
                  <c:v>1.0950953730286987E-7</c:v>
                </c:pt>
                <c:pt idx="9297">
                  <c:v>1.0950953730286987E-7</c:v>
                </c:pt>
                <c:pt idx="9298">
                  <c:v>1.0950953730286987E-7</c:v>
                </c:pt>
                <c:pt idx="9299">
                  <c:v>1.0950953730286987E-7</c:v>
                </c:pt>
                <c:pt idx="9300">
                  <c:v>1.0950953730286987E-7</c:v>
                </c:pt>
                <c:pt idx="9301">
                  <c:v>1.0950953730286987E-7</c:v>
                </c:pt>
                <c:pt idx="9302">
                  <c:v>1.0950953730286987E-7</c:v>
                </c:pt>
                <c:pt idx="9303">
                  <c:v>1.0950953730286987E-7</c:v>
                </c:pt>
                <c:pt idx="9304">
                  <c:v>1.0950953730286987E-7</c:v>
                </c:pt>
                <c:pt idx="9305">
                  <c:v>1.0950953730286987E-7</c:v>
                </c:pt>
                <c:pt idx="9306">
                  <c:v>1.0950953730286987E-7</c:v>
                </c:pt>
                <c:pt idx="9307">
                  <c:v>1.0950953730286987E-7</c:v>
                </c:pt>
                <c:pt idx="9308">
                  <c:v>1.0950953730286987E-7</c:v>
                </c:pt>
                <c:pt idx="9309">
                  <c:v>1.0950953730286987E-7</c:v>
                </c:pt>
                <c:pt idx="9310">
                  <c:v>1.0950953730286987E-7</c:v>
                </c:pt>
                <c:pt idx="9311">
                  <c:v>1.0950953730286987E-7</c:v>
                </c:pt>
                <c:pt idx="9312">
                  <c:v>1.0950953730286987E-7</c:v>
                </c:pt>
                <c:pt idx="9313">
                  <c:v>1.0950953730286987E-7</c:v>
                </c:pt>
                <c:pt idx="9314">
                  <c:v>1.0950953730286987E-7</c:v>
                </c:pt>
                <c:pt idx="9315">
                  <c:v>1.0950953730286987E-7</c:v>
                </c:pt>
                <c:pt idx="9316">
                  <c:v>1.0950953730286987E-7</c:v>
                </c:pt>
                <c:pt idx="9317">
                  <c:v>1.0950953730286987E-7</c:v>
                </c:pt>
                <c:pt idx="9318">
                  <c:v>1.0950953730286987E-7</c:v>
                </c:pt>
                <c:pt idx="9319">
                  <c:v>1.0950953730286987E-7</c:v>
                </c:pt>
                <c:pt idx="9320">
                  <c:v>1.0950953730286987E-7</c:v>
                </c:pt>
                <c:pt idx="9321">
                  <c:v>1.0950953730286987E-7</c:v>
                </c:pt>
                <c:pt idx="9322">
                  <c:v>1.0950953730286987E-7</c:v>
                </c:pt>
                <c:pt idx="9323">
                  <c:v>1.0950953730286987E-7</c:v>
                </c:pt>
                <c:pt idx="9324">
                  <c:v>1.0950953730286987E-7</c:v>
                </c:pt>
                <c:pt idx="9325">
                  <c:v>1.0950953730286987E-7</c:v>
                </c:pt>
                <c:pt idx="9326">
                  <c:v>1.0950953730286987E-7</c:v>
                </c:pt>
                <c:pt idx="9327">
                  <c:v>1.0950953730286987E-7</c:v>
                </c:pt>
                <c:pt idx="9328">
                  <c:v>1.0950953730286987E-7</c:v>
                </c:pt>
                <c:pt idx="9329">
                  <c:v>1.0950953730286987E-7</c:v>
                </c:pt>
                <c:pt idx="9330">
                  <c:v>1.0950953730286987E-7</c:v>
                </c:pt>
                <c:pt idx="9331">
                  <c:v>1.0950953730286987E-7</c:v>
                </c:pt>
                <c:pt idx="9332">
                  <c:v>1.0950953730286987E-7</c:v>
                </c:pt>
                <c:pt idx="9333">
                  <c:v>1.0950953730286987E-7</c:v>
                </c:pt>
                <c:pt idx="9334">
                  <c:v>1.0950953730286987E-7</c:v>
                </c:pt>
                <c:pt idx="9335">
                  <c:v>1.0950953730286987E-7</c:v>
                </c:pt>
                <c:pt idx="9336">
                  <c:v>1.0950953730286987E-7</c:v>
                </c:pt>
                <c:pt idx="9337">
                  <c:v>1.0950953730286987E-7</c:v>
                </c:pt>
                <c:pt idx="9338">
                  <c:v>1.0950953730286987E-7</c:v>
                </c:pt>
                <c:pt idx="9339">
                  <c:v>1.0950953730286987E-7</c:v>
                </c:pt>
                <c:pt idx="9340">
                  <c:v>1.0950953730286987E-7</c:v>
                </c:pt>
                <c:pt idx="9341">
                  <c:v>1.0950953730286987E-7</c:v>
                </c:pt>
                <c:pt idx="9342">
                  <c:v>1.0950953730286987E-7</c:v>
                </c:pt>
                <c:pt idx="9343">
                  <c:v>1.0950953730286987E-7</c:v>
                </c:pt>
                <c:pt idx="9344">
                  <c:v>1.0950953730286987E-7</c:v>
                </c:pt>
                <c:pt idx="9345">
                  <c:v>1.0950953730286987E-7</c:v>
                </c:pt>
                <c:pt idx="9346">
                  <c:v>1.0950953730286987E-7</c:v>
                </c:pt>
                <c:pt idx="9347">
                  <c:v>1.0950953730286987E-7</c:v>
                </c:pt>
                <c:pt idx="9348">
                  <c:v>1.0950953730286987E-7</c:v>
                </c:pt>
                <c:pt idx="9349">
                  <c:v>1.0950953730286987E-7</c:v>
                </c:pt>
                <c:pt idx="9350">
                  <c:v>1.0950953730286987E-7</c:v>
                </c:pt>
                <c:pt idx="9351">
                  <c:v>1.0950953730286987E-7</c:v>
                </c:pt>
                <c:pt idx="9352">
                  <c:v>1.0950953730286987E-7</c:v>
                </c:pt>
                <c:pt idx="9353">
                  <c:v>1.0950953730286987E-7</c:v>
                </c:pt>
                <c:pt idx="9354">
                  <c:v>1.0950953730286987E-7</c:v>
                </c:pt>
                <c:pt idx="9355">
                  <c:v>1.0950953730286987E-7</c:v>
                </c:pt>
                <c:pt idx="9356">
                  <c:v>1.0950953730286987E-7</c:v>
                </c:pt>
                <c:pt idx="9357">
                  <c:v>1.0950953730286987E-7</c:v>
                </c:pt>
                <c:pt idx="9358">
                  <c:v>1.0950953730286987E-7</c:v>
                </c:pt>
                <c:pt idx="9359">
                  <c:v>1.0950953730286987E-7</c:v>
                </c:pt>
                <c:pt idx="9360">
                  <c:v>1.0950953730286987E-7</c:v>
                </c:pt>
                <c:pt idx="9361">
                  <c:v>1.0950953730286987E-7</c:v>
                </c:pt>
                <c:pt idx="9362">
                  <c:v>1.0950953730286987E-7</c:v>
                </c:pt>
                <c:pt idx="9363">
                  <c:v>1.0950953730286987E-7</c:v>
                </c:pt>
                <c:pt idx="9364">
                  <c:v>1.0950953730286987E-7</c:v>
                </c:pt>
                <c:pt idx="9365">
                  <c:v>1.0950953730286987E-7</c:v>
                </c:pt>
                <c:pt idx="9366">
                  <c:v>1.0950953730286987E-7</c:v>
                </c:pt>
                <c:pt idx="9367">
                  <c:v>1.0950953730286987E-7</c:v>
                </c:pt>
                <c:pt idx="9368">
                  <c:v>1.0950953730286987E-7</c:v>
                </c:pt>
                <c:pt idx="9369">
                  <c:v>1.0950953730286987E-7</c:v>
                </c:pt>
                <c:pt idx="9370">
                  <c:v>1.0950953730286987E-7</c:v>
                </c:pt>
                <c:pt idx="9371">
                  <c:v>1.0950953730286987E-7</c:v>
                </c:pt>
                <c:pt idx="9372">
                  <c:v>1.0950953730286987E-7</c:v>
                </c:pt>
                <c:pt idx="9373">
                  <c:v>1.0950953730286987E-7</c:v>
                </c:pt>
                <c:pt idx="9374">
                  <c:v>1.0950953730286987E-7</c:v>
                </c:pt>
                <c:pt idx="9375">
                  <c:v>1.0950953730286987E-7</c:v>
                </c:pt>
                <c:pt idx="9376">
                  <c:v>1.0950953730286987E-7</c:v>
                </c:pt>
                <c:pt idx="9377">
                  <c:v>1.0950953730286987E-7</c:v>
                </c:pt>
                <c:pt idx="9378">
                  <c:v>1.0950953730286987E-7</c:v>
                </c:pt>
                <c:pt idx="9379">
                  <c:v>1.0950953730286987E-7</c:v>
                </c:pt>
                <c:pt idx="9380">
                  <c:v>1.0950953730286987E-7</c:v>
                </c:pt>
                <c:pt idx="9381">
                  <c:v>1.0950953730286987E-7</c:v>
                </c:pt>
                <c:pt idx="9382">
                  <c:v>1.0950953730286987E-7</c:v>
                </c:pt>
                <c:pt idx="9383">
                  <c:v>1.0950953730286987E-7</c:v>
                </c:pt>
                <c:pt idx="9384">
                  <c:v>1.0950953730286987E-7</c:v>
                </c:pt>
                <c:pt idx="9385">
                  <c:v>1.0950953730286987E-7</c:v>
                </c:pt>
                <c:pt idx="9386">
                  <c:v>1.0950953730286987E-7</c:v>
                </c:pt>
                <c:pt idx="9387">
                  <c:v>1.0950953730286987E-7</c:v>
                </c:pt>
                <c:pt idx="9388">
                  <c:v>1.0950953730286987E-7</c:v>
                </c:pt>
                <c:pt idx="9389">
                  <c:v>1.0950953730286987E-7</c:v>
                </c:pt>
                <c:pt idx="9390">
                  <c:v>1.0950953730286987E-7</c:v>
                </c:pt>
                <c:pt idx="9391">
                  <c:v>1.0950953730286987E-7</c:v>
                </c:pt>
                <c:pt idx="9392">
                  <c:v>1.0950953730286987E-7</c:v>
                </c:pt>
                <c:pt idx="9393">
                  <c:v>1.0950953730286987E-7</c:v>
                </c:pt>
                <c:pt idx="9394">
                  <c:v>1.0950953730286987E-7</c:v>
                </c:pt>
                <c:pt idx="9395">
                  <c:v>1.0950953730286987E-7</c:v>
                </c:pt>
                <c:pt idx="9396">
                  <c:v>1.0950953730286987E-7</c:v>
                </c:pt>
                <c:pt idx="9397">
                  <c:v>1.0950953730286987E-7</c:v>
                </c:pt>
                <c:pt idx="9398">
                  <c:v>1.0950953730286987E-7</c:v>
                </c:pt>
                <c:pt idx="9399">
                  <c:v>1.0950953730286987E-7</c:v>
                </c:pt>
                <c:pt idx="9400">
                  <c:v>1.0950953730286987E-7</c:v>
                </c:pt>
                <c:pt idx="9401">
                  <c:v>1.0950953730286987E-7</c:v>
                </c:pt>
                <c:pt idx="9402">
                  <c:v>1.0950953730286987E-7</c:v>
                </c:pt>
                <c:pt idx="9403">
                  <c:v>1.0950953730286987E-7</c:v>
                </c:pt>
                <c:pt idx="9404">
                  <c:v>1.0950953730286987E-7</c:v>
                </c:pt>
                <c:pt idx="9405">
                  <c:v>1.0950953730286987E-7</c:v>
                </c:pt>
                <c:pt idx="9406">
                  <c:v>1.0950953730286987E-7</c:v>
                </c:pt>
                <c:pt idx="9407">
                  <c:v>1.0950953730286987E-7</c:v>
                </c:pt>
                <c:pt idx="9408">
                  <c:v>1.0950953730286987E-7</c:v>
                </c:pt>
                <c:pt idx="9409">
                  <c:v>1.0950953730286987E-7</c:v>
                </c:pt>
                <c:pt idx="9410">
                  <c:v>1.0950953730286987E-7</c:v>
                </c:pt>
                <c:pt idx="9411">
                  <c:v>1.0950953730286987E-7</c:v>
                </c:pt>
                <c:pt idx="9412">
                  <c:v>1.0950953730286987E-7</c:v>
                </c:pt>
                <c:pt idx="9413">
                  <c:v>1.0950953730286987E-7</c:v>
                </c:pt>
                <c:pt idx="9414">
                  <c:v>1.0950953730286987E-7</c:v>
                </c:pt>
                <c:pt idx="9415">
                  <c:v>1.0950953730286987E-7</c:v>
                </c:pt>
                <c:pt idx="9416">
                  <c:v>1.0950953730286987E-7</c:v>
                </c:pt>
                <c:pt idx="9417">
                  <c:v>1.0950953730286987E-7</c:v>
                </c:pt>
                <c:pt idx="9418">
                  <c:v>1.0950953730286987E-7</c:v>
                </c:pt>
                <c:pt idx="9419">
                  <c:v>1.0950953730286987E-7</c:v>
                </c:pt>
                <c:pt idx="9420">
                  <c:v>1.0950953730286987E-7</c:v>
                </c:pt>
                <c:pt idx="9421">
                  <c:v>1.0950953730286987E-7</c:v>
                </c:pt>
                <c:pt idx="9422">
                  <c:v>1.0950953730286987E-7</c:v>
                </c:pt>
                <c:pt idx="9423">
                  <c:v>1.0950953730286987E-7</c:v>
                </c:pt>
                <c:pt idx="9424">
                  <c:v>1.0950953730286987E-7</c:v>
                </c:pt>
                <c:pt idx="9425">
                  <c:v>1.0950953730286987E-7</c:v>
                </c:pt>
                <c:pt idx="9426">
                  <c:v>1.0950953730286987E-7</c:v>
                </c:pt>
                <c:pt idx="9427">
                  <c:v>1.0950953730286987E-7</c:v>
                </c:pt>
                <c:pt idx="9428">
                  <c:v>1.0950953730286987E-7</c:v>
                </c:pt>
                <c:pt idx="9429">
                  <c:v>1.0950953730286987E-7</c:v>
                </c:pt>
                <c:pt idx="9430">
                  <c:v>1.0950953730286987E-7</c:v>
                </c:pt>
                <c:pt idx="9431">
                  <c:v>1.0950953730286987E-7</c:v>
                </c:pt>
                <c:pt idx="9432">
                  <c:v>1.0950953730286987E-7</c:v>
                </c:pt>
                <c:pt idx="9433">
                  <c:v>1.0950953730286987E-7</c:v>
                </c:pt>
                <c:pt idx="9434">
                  <c:v>1.0950953730286987E-7</c:v>
                </c:pt>
                <c:pt idx="9435">
                  <c:v>1.0950953730286987E-7</c:v>
                </c:pt>
                <c:pt idx="9436">
                  <c:v>1.0950953730286987E-7</c:v>
                </c:pt>
                <c:pt idx="9437">
                  <c:v>1.0950953730286987E-7</c:v>
                </c:pt>
                <c:pt idx="9438">
                  <c:v>1.0950953730286987E-7</c:v>
                </c:pt>
                <c:pt idx="9439">
                  <c:v>1.0950953730286987E-7</c:v>
                </c:pt>
                <c:pt idx="9440">
                  <c:v>1.0950953730286987E-7</c:v>
                </c:pt>
                <c:pt idx="9441">
                  <c:v>1.0950953730286987E-7</c:v>
                </c:pt>
                <c:pt idx="9442">
                  <c:v>1.0950953730286987E-7</c:v>
                </c:pt>
                <c:pt idx="9443">
                  <c:v>1.0950953730286987E-7</c:v>
                </c:pt>
                <c:pt idx="9444">
                  <c:v>1.0950953730286987E-7</c:v>
                </c:pt>
                <c:pt idx="9445">
                  <c:v>1.0950953730286987E-7</c:v>
                </c:pt>
                <c:pt idx="9446">
                  <c:v>1.0950953730286987E-7</c:v>
                </c:pt>
                <c:pt idx="9447">
                  <c:v>1.0950953730286987E-7</c:v>
                </c:pt>
                <c:pt idx="9448">
                  <c:v>1.0950953730286987E-7</c:v>
                </c:pt>
                <c:pt idx="9449">
                  <c:v>1.0950953730286987E-7</c:v>
                </c:pt>
                <c:pt idx="9450">
                  <c:v>1.0950953730286987E-7</c:v>
                </c:pt>
                <c:pt idx="9451">
                  <c:v>1.0950953730286987E-7</c:v>
                </c:pt>
                <c:pt idx="9452">
                  <c:v>1.0950953730286987E-7</c:v>
                </c:pt>
                <c:pt idx="9453">
                  <c:v>1.0950953730286987E-7</c:v>
                </c:pt>
                <c:pt idx="9454">
                  <c:v>1.0950953730286987E-7</c:v>
                </c:pt>
                <c:pt idx="9455">
                  <c:v>1.0950953730286987E-7</c:v>
                </c:pt>
                <c:pt idx="9456">
                  <c:v>1.0950953730286987E-7</c:v>
                </c:pt>
                <c:pt idx="9457">
                  <c:v>1.0950953730286987E-7</c:v>
                </c:pt>
                <c:pt idx="9458">
                  <c:v>1.0950953730286987E-7</c:v>
                </c:pt>
                <c:pt idx="9459">
                  <c:v>1.0950953730286987E-7</c:v>
                </c:pt>
                <c:pt idx="9460">
                  <c:v>1.0950953730286987E-7</c:v>
                </c:pt>
                <c:pt idx="9461">
                  <c:v>1.0950953730286987E-7</c:v>
                </c:pt>
                <c:pt idx="9462">
                  <c:v>1.0950953730286987E-7</c:v>
                </c:pt>
                <c:pt idx="9463">
                  <c:v>1.0950953730286987E-7</c:v>
                </c:pt>
                <c:pt idx="9464">
                  <c:v>1.0950953730286987E-7</c:v>
                </c:pt>
                <c:pt idx="9465">
                  <c:v>1.0950953730286987E-7</c:v>
                </c:pt>
                <c:pt idx="9466">
                  <c:v>1.0950953730286987E-7</c:v>
                </c:pt>
                <c:pt idx="9467">
                  <c:v>1.0950953730286987E-7</c:v>
                </c:pt>
                <c:pt idx="9468">
                  <c:v>1.0950953730286987E-7</c:v>
                </c:pt>
                <c:pt idx="9469">
                  <c:v>1.0950953730286987E-7</c:v>
                </c:pt>
                <c:pt idx="9470">
                  <c:v>1.0950953730286987E-7</c:v>
                </c:pt>
                <c:pt idx="9471">
                  <c:v>1.0950953730286987E-7</c:v>
                </c:pt>
                <c:pt idx="9472">
                  <c:v>1.0950953730286987E-7</c:v>
                </c:pt>
                <c:pt idx="9473">
                  <c:v>1.0950953730286987E-7</c:v>
                </c:pt>
                <c:pt idx="9474">
                  <c:v>1.0950953730286987E-7</c:v>
                </c:pt>
                <c:pt idx="9475">
                  <c:v>1.0950953730286987E-7</c:v>
                </c:pt>
                <c:pt idx="9476">
                  <c:v>1.0950953730286987E-7</c:v>
                </c:pt>
                <c:pt idx="9477">
                  <c:v>1.0950953730286987E-7</c:v>
                </c:pt>
                <c:pt idx="9478">
                  <c:v>1.0950953730286987E-7</c:v>
                </c:pt>
                <c:pt idx="9479">
                  <c:v>1.0950953730286987E-7</c:v>
                </c:pt>
                <c:pt idx="9480">
                  <c:v>1.0950953730286987E-7</c:v>
                </c:pt>
                <c:pt idx="9481">
                  <c:v>1.0950953730286987E-7</c:v>
                </c:pt>
                <c:pt idx="9482">
                  <c:v>1.0950953730286987E-7</c:v>
                </c:pt>
                <c:pt idx="9483">
                  <c:v>1.0950953730286987E-7</c:v>
                </c:pt>
                <c:pt idx="9484">
                  <c:v>1.0950953730286987E-7</c:v>
                </c:pt>
                <c:pt idx="9485">
                  <c:v>1.0950953730286987E-7</c:v>
                </c:pt>
                <c:pt idx="9486">
                  <c:v>1.0950953730286987E-7</c:v>
                </c:pt>
                <c:pt idx="9487">
                  <c:v>1.0950953730286987E-7</c:v>
                </c:pt>
                <c:pt idx="9488">
                  <c:v>1.0950953730286987E-7</c:v>
                </c:pt>
                <c:pt idx="9489">
                  <c:v>1.0950953730286987E-7</c:v>
                </c:pt>
                <c:pt idx="9490">
                  <c:v>1.0950953730286987E-7</c:v>
                </c:pt>
                <c:pt idx="9491">
                  <c:v>1.0950953730286987E-7</c:v>
                </c:pt>
                <c:pt idx="9492">
                  <c:v>1.0950953730286987E-7</c:v>
                </c:pt>
                <c:pt idx="9493">
                  <c:v>1.0950953730286987E-7</c:v>
                </c:pt>
                <c:pt idx="9494">
                  <c:v>1.0950953730286987E-7</c:v>
                </c:pt>
                <c:pt idx="9495">
                  <c:v>1.0950953730286987E-7</c:v>
                </c:pt>
                <c:pt idx="9496">
                  <c:v>1.0950953730286987E-7</c:v>
                </c:pt>
                <c:pt idx="9497">
                  <c:v>1.0950953730286987E-7</c:v>
                </c:pt>
                <c:pt idx="9498">
                  <c:v>1.0950953730286987E-7</c:v>
                </c:pt>
                <c:pt idx="9499">
                  <c:v>1.0950953730286987E-7</c:v>
                </c:pt>
                <c:pt idx="9500">
                  <c:v>1.0950953730286987E-7</c:v>
                </c:pt>
                <c:pt idx="9501">
                  <c:v>1.0950953730286987E-7</c:v>
                </c:pt>
                <c:pt idx="9502">
                  <c:v>1.0950953730286987E-7</c:v>
                </c:pt>
                <c:pt idx="9503">
                  <c:v>1.0950953730286987E-7</c:v>
                </c:pt>
                <c:pt idx="9504">
                  <c:v>1.0950953730286987E-7</c:v>
                </c:pt>
                <c:pt idx="9505">
                  <c:v>1.0950953730286987E-7</c:v>
                </c:pt>
                <c:pt idx="9506">
                  <c:v>1.0950953730286987E-7</c:v>
                </c:pt>
                <c:pt idx="9507">
                  <c:v>1.0950953730286987E-7</c:v>
                </c:pt>
                <c:pt idx="9508">
                  <c:v>1.0950953730286987E-7</c:v>
                </c:pt>
                <c:pt idx="9509">
                  <c:v>1.0950953730286987E-7</c:v>
                </c:pt>
                <c:pt idx="9510">
                  <c:v>1.0950953730286987E-7</c:v>
                </c:pt>
                <c:pt idx="9511">
                  <c:v>1.0950953730286987E-7</c:v>
                </c:pt>
                <c:pt idx="9512">
                  <c:v>1.0950953730286987E-7</c:v>
                </c:pt>
                <c:pt idx="9513">
                  <c:v>1.0950953730286987E-7</c:v>
                </c:pt>
                <c:pt idx="9514">
                  <c:v>1.0950953730286987E-7</c:v>
                </c:pt>
                <c:pt idx="9515">
                  <c:v>1.0950953730286987E-7</c:v>
                </c:pt>
                <c:pt idx="9516">
                  <c:v>1.0950953730286987E-7</c:v>
                </c:pt>
                <c:pt idx="9517">
                  <c:v>1.0950953730286987E-7</c:v>
                </c:pt>
                <c:pt idx="9518">
                  <c:v>1.0950953730286987E-7</c:v>
                </c:pt>
                <c:pt idx="9519">
                  <c:v>1.0950953730286987E-7</c:v>
                </c:pt>
                <c:pt idx="9520">
                  <c:v>1.0950953730286987E-7</c:v>
                </c:pt>
                <c:pt idx="9521">
                  <c:v>1.0950953730286987E-7</c:v>
                </c:pt>
                <c:pt idx="9522">
                  <c:v>1.0950953730286987E-7</c:v>
                </c:pt>
                <c:pt idx="9523">
                  <c:v>1.0950953730286987E-7</c:v>
                </c:pt>
                <c:pt idx="9524">
                  <c:v>1.0950953730286987E-7</c:v>
                </c:pt>
                <c:pt idx="9525">
                  <c:v>1.0950953730286987E-7</c:v>
                </c:pt>
                <c:pt idx="9526">
                  <c:v>1.0950953730286987E-7</c:v>
                </c:pt>
                <c:pt idx="9527">
                  <c:v>1.0950953730286987E-7</c:v>
                </c:pt>
                <c:pt idx="9528">
                  <c:v>1.0950953730286987E-7</c:v>
                </c:pt>
                <c:pt idx="9529">
                  <c:v>1.0950953730286987E-7</c:v>
                </c:pt>
                <c:pt idx="9530">
                  <c:v>1.0950953730286987E-7</c:v>
                </c:pt>
                <c:pt idx="9531">
                  <c:v>1.0950953730286987E-7</c:v>
                </c:pt>
                <c:pt idx="9532">
                  <c:v>1.0950953730286987E-7</c:v>
                </c:pt>
                <c:pt idx="9533">
                  <c:v>1.0950953730286987E-7</c:v>
                </c:pt>
                <c:pt idx="9534">
                  <c:v>1.0950953730286987E-7</c:v>
                </c:pt>
                <c:pt idx="9535">
                  <c:v>1.0950953730286987E-7</c:v>
                </c:pt>
                <c:pt idx="9536">
                  <c:v>1.0950953730286987E-7</c:v>
                </c:pt>
                <c:pt idx="9537">
                  <c:v>1.0950953730286987E-7</c:v>
                </c:pt>
                <c:pt idx="9538">
                  <c:v>1.0950953730286987E-7</c:v>
                </c:pt>
                <c:pt idx="9539">
                  <c:v>1.0950953730286987E-7</c:v>
                </c:pt>
                <c:pt idx="9540">
                  <c:v>1.0950953730286987E-7</c:v>
                </c:pt>
                <c:pt idx="9541">
                  <c:v>1.0950953730286987E-7</c:v>
                </c:pt>
                <c:pt idx="9542">
                  <c:v>1.0950953730286987E-7</c:v>
                </c:pt>
                <c:pt idx="9543">
                  <c:v>1.0950953730286987E-7</c:v>
                </c:pt>
                <c:pt idx="9544">
                  <c:v>1.0950953730286987E-7</c:v>
                </c:pt>
                <c:pt idx="9545">
                  <c:v>1.0950953730286987E-7</c:v>
                </c:pt>
                <c:pt idx="9546">
                  <c:v>1.0950953730286987E-7</c:v>
                </c:pt>
                <c:pt idx="9547">
                  <c:v>1.0950953730286987E-7</c:v>
                </c:pt>
                <c:pt idx="9548">
                  <c:v>1.0950953730286987E-7</c:v>
                </c:pt>
                <c:pt idx="9549">
                  <c:v>4.6252894545494115E-6</c:v>
                </c:pt>
                <c:pt idx="9550">
                  <c:v>2.7307288056390093E-5</c:v>
                </c:pt>
                <c:pt idx="9551">
                  <c:v>1.3375247759159326E-4</c:v>
                </c:pt>
                <c:pt idx="9552">
                  <c:v>5.0920393124963444E-4</c:v>
                </c:pt>
                <c:pt idx="9553">
                  <c:v>1.0519219384038808E-3</c:v>
                </c:pt>
                <c:pt idx="9554">
                  <c:v>1.594959502804275E-3</c:v>
                </c:pt>
                <c:pt idx="9555">
                  <c:v>2.1381007680723032E-3</c:v>
                </c:pt>
                <c:pt idx="9556">
                  <c:v>2.681128892584963E-3</c:v>
                </c:pt>
                <c:pt idx="9557">
                  <c:v>3.223826167711706E-3</c:v>
                </c:pt>
                <c:pt idx="9558">
                  <c:v>3.7659741443775018E-3</c:v>
                </c:pt>
                <c:pt idx="9559">
                  <c:v>4.3073537727333824E-3</c:v>
                </c:pt>
                <c:pt idx="9560">
                  <c:v>4.8477455198370992E-3</c:v>
                </c:pt>
                <c:pt idx="9561">
                  <c:v>5.3869295027960916E-3</c:v>
                </c:pt>
                <c:pt idx="9562">
                  <c:v>5.9246856327158275E-3</c:v>
                </c:pt>
                <c:pt idx="9563">
                  <c:v>6.4607937386650599E-3</c:v>
                </c:pt>
                <c:pt idx="9564">
                  <c:v>6.9950336951539755E-3</c:v>
                </c:pt>
                <c:pt idx="9565">
                  <c:v>7.5271855698726131E-3</c:v>
                </c:pt>
                <c:pt idx="9566">
                  <c:v>8.0570297554220151E-3</c:v>
                </c:pt>
                <c:pt idx="9567">
                  <c:v>8.5843470921345717E-3</c:v>
                </c:pt>
                <c:pt idx="9568">
                  <c:v>9.1089190224824899E-3</c:v>
                </c:pt>
                <c:pt idx="9569">
                  <c:v>9.6305276981072784E-3</c:v>
                </c:pt>
                <c:pt idx="9570">
                  <c:v>1.0148956149352446E-2</c:v>
                </c:pt>
                <c:pt idx="9571">
                  <c:v>1.0663988383332119E-2</c:v>
                </c:pt>
                <c:pt idx="9572">
                  <c:v>1.1175409548669387E-2</c:v>
                </c:pt>
                <c:pt idx="9573">
                  <c:v>1.1683006035115375E-2</c:v>
                </c:pt>
                <c:pt idx="9574">
                  <c:v>1.218656563652713E-2</c:v>
                </c:pt>
                <c:pt idx="9575">
                  <c:v>1.2685877662868508E-2</c:v>
                </c:pt>
                <c:pt idx="9576">
                  <c:v>1.3180733061583369E-2</c:v>
                </c:pt>
                <c:pt idx="9577">
                  <c:v>1.3670924566277057E-2</c:v>
                </c:pt>
                <c:pt idx="9578">
                  <c:v>1.4156246811786797E-2</c:v>
                </c:pt>
                <c:pt idx="9579">
                  <c:v>1.4636496452591867E-2</c:v>
                </c:pt>
                <c:pt idx="9580">
                  <c:v>1.5111472285454524E-2</c:v>
                </c:pt>
                <c:pt idx="9581">
                  <c:v>1.5580975396009817E-2</c:v>
                </c:pt>
                <c:pt idx="9582">
                  <c:v>1.6044809233418146E-2</c:v>
                </c:pt>
                <c:pt idx="9583">
                  <c:v>1.6502779751913367E-2</c:v>
                </c:pt>
                <c:pt idx="9584">
                  <c:v>1.6954695532583823E-2</c:v>
                </c:pt>
                <c:pt idx="9585">
                  <c:v>1.7400367881048626E-2</c:v>
                </c:pt>
                <c:pt idx="9586">
                  <c:v>1.7839610918215263E-2</c:v>
                </c:pt>
                <c:pt idx="9587">
                  <c:v>1.8272241739898699E-2</c:v>
                </c:pt>
                <c:pt idx="9588">
                  <c:v>1.8698080455927014E-2</c:v>
                </c:pt>
                <c:pt idx="9589">
                  <c:v>1.9116950344601872E-2</c:v>
                </c:pt>
                <c:pt idx="9590">
                  <c:v>1.9528677918084419E-2</c:v>
                </c:pt>
                <c:pt idx="9591">
                  <c:v>1.9933093029889121E-2</c:v>
                </c:pt>
                <c:pt idx="9592">
                  <c:v>2.0330028954819956E-2</c:v>
                </c:pt>
                <c:pt idx="9593">
                  <c:v>2.0719322509341265E-2</c:v>
                </c:pt>
                <c:pt idx="9594">
                  <c:v>2.1100814086114406E-2</c:v>
                </c:pt>
                <c:pt idx="9595">
                  <c:v>2.1474347796412638E-2</c:v>
                </c:pt>
                <c:pt idx="9596">
                  <c:v>2.1839771494011322E-2</c:v>
                </c:pt>
                <c:pt idx="9597">
                  <c:v>2.2196936880176519E-2</c:v>
                </c:pt>
                <c:pt idx="9598">
                  <c:v>2.254569959724919E-2</c:v>
                </c:pt>
                <c:pt idx="9599">
                  <c:v>2.2885919228920845E-2</c:v>
                </c:pt>
                <c:pt idx="9600">
                  <c:v>2.3217459456548503E-2</c:v>
                </c:pt>
                <c:pt idx="9601">
                  <c:v>2.3540188035892685E-2</c:v>
                </c:pt>
                <c:pt idx="9602">
                  <c:v>2.3853976935387343E-2</c:v>
                </c:pt>
                <c:pt idx="9603">
                  <c:v>2.4158702314478975E-2</c:v>
                </c:pt>
                <c:pt idx="9604">
                  <c:v>2.4454244640161334E-2</c:v>
                </c:pt>
                <c:pt idx="9605">
                  <c:v>2.4740488706786693E-2</c:v>
                </c:pt>
                <c:pt idx="9606">
                  <c:v>2.5017323683696257E-2</c:v>
                </c:pt>
                <c:pt idx="9607">
                  <c:v>2.5284643161429067E-2</c:v>
                </c:pt>
                <c:pt idx="9608">
                  <c:v>2.5542345184655344E-2</c:v>
                </c:pt>
                <c:pt idx="9609">
                  <c:v>2.5790332296574046E-2</c:v>
                </c:pt>
                <c:pt idx="9610">
                  <c:v>2.6028511562355233E-2</c:v>
                </c:pt>
                <c:pt idx="9611">
                  <c:v>2.6256794622556329E-2</c:v>
                </c:pt>
                <c:pt idx="9612">
                  <c:v>2.6475097666208824E-2</c:v>
                </c:pt>
                <c:pt idx="9613">
                  <c:v>2.668334151768369E-2</c:v>
                </c:pt>
                <c:pt idx="9614">
                  <c:v>2.6881451606271332E-2</c:v>
                </c:pt>
                <c:pt idx="9615">
                  <c:v>2.706935800939549E-2</c:v>
                </c:pt>
                <c:pt idx="9616">
                  <c:v>2.7246995430830232E-2</c:v>
                </c:pt>
                <c:pt idx="9617">
                  <c:v>2.7414303312214748E-2</c:v>
                </c:pt>
                <c:pt idx="9618">
                  <c:v>2.7571225643712449E-2</c:v>
                </c:pt>
                <c:pt idx="9619">
                  <c:v>2.7717711198130254E-2</c:v>
                </c:pt>
                <c:pt idx="9620">
                  <c:v>2.7853713362074307E-2</c:v>
                </c:pt>
                <c:pt idx="9621">
                  <c:v>2.7979190238465009E-2</c:v>
                </c:pt>
                <c:pt idx="9622">
                  <c:v>2.809410452544912E-2</c:v>
                </c:pt>
                <c:pt idx="9623">
                  <c:v>2.8198423650532323E-2</c:v>
                </c:pt>
                <c:pt idx="9624">
                  <c:v>2.82921196542689E-2</c:v>
                </c:pt>
                <c:pt idx="9625">
                  <c:v>2.8375169250255208E-2</c:v>
                </c:pt>
                <c:pt idx="9626">
                  <c:v>2.8447553666221346E-2</c:v>
                </c:pt>
                <c:pt idx="9627">
                  <c:v>2.8509258877761824E-2</c:v>
                </c:pt>
                <c:pt idx="9628">
                  <c:v>2.8560275303104454E-2</c:v>
                </c:pt>
                <c:pt idx="9629">
                  <c:v>2.8600598043570777E-2</c:v>
                </c:pt>
                <c:pt idx="9630">
                  <c:v>2.8630226632194774E-2</c:v>
                </c:pt>
                <c:pt idx="9631">
                  <c:v>2.8649165119554478E-2</c:v>
                </c:pt>
                <c:pt idx="9632">
                  <c:v>2.8657422071212288E-2</c:v>
                </c:pt>
                <c:pt idx="9633">
                  <c:v>2.8655010437763764E-2</c:v>
                </c:pt>
                <c:pt idx="9634">
                  <c:v>2.8641947666720825E-2</c:v>
                </c:pt>
                <c:pt idx="9635">
                  <c:v>2.861825541762162E-2</c:v>
                </c:pt>
                <c:pt idx="9636">
                  <c:v>2.8583959830977865E-2</c:v>
                </c:pt>
                <c:pt idx="9637">
                  <c:v>2.8539091264345215E-2</c:v>
                </c:pt>
                <c:pt idx="9638">
                  <c:v>2.8483684297251302E-2</c:v>
                </c:pt>
                <c:pt idx="9639">
                  <c:v>2.8417777761424415E-2</c:v>
                </c:pt>
                <c:pt idx="9640">
                  <c:v>2.8341414606306084E-2</c:v>
                </c:pt>
                <c:pt idx="9641">
                  <c:v>2.8254641937127484E-2</c:v>
                </c:pt>
                <c:pt idx="9642">
                  <c:v>2.8157510810154482E-2</c:v>
                </c:pt>
                <c:pt idx="9643">
                  <c:v>2.8050076436987422E-2</c:v>
                </c:pt>
                <c:pt idx="9644">
                  <c:v>2.7932397829155794E-2</c:v>
                </c:pt>
                <c:pt idx="9645">
                  <c:v>2.7804538016908593E-2</c:v>
                </c:pt>
                <c:pt idx="9646">
                  <c:v>2.7666563782136749E-2</c:v>
                </c:pt>
                <c:pt idx="9647">
                  <c:v>2.751854575750828E-2</c:v>
                </c:pt>
                <c:pt idx="9648">
                  <c:v>2.7360558280988642E-2</c:v>
                </c:pt>
                <c:pt idx="9649">
                  <c:v>2.7192679368056406E-2</c:v>
                </c:pt>
                <c:pt idx="9650">
                  <c:v>2.701499061415033E-2</c:v>
                </c:pt>
                <c:pt idx="9651">
                  <c:v>2.6827577194896042E-2</c:v>
                </c:pt>
                <c:pt idx="9652">
                  <c:v>2.6630527747151626E-2</c:v>
                </c:pt>
                <c:pt idx="9653">
                  <c:v>2.6423934352583365E-2</c:v>
                </c:pt>
                <c:pt idx="9654">
                  <c:v>2.6207892429290752E-2</c:v>
                </c:pt>
                <c:pt idx="9655">
                  <c:v>2.598250070076864E-2</c:v>
                </c:pt>
                <c:pt idx="9656">
                  <c:v>2.5747861111742043E-2</c:v>
                </c:pt>
                <c:pt idx="9657">
                  <c:v>2.5504078777622865E-2</c:v>
                </c:pt>
                <c:pt idx="9658">
                  <c:v>2.5251261886513547E-2</c:v>
                </c:pt>
                <c:pt idx="9659">
                  <c:v>2.4989521679987352E-2</c:v>
                </c:pt>
                <c:pt idx="9660">
                  <c:v>2.4718972323425726E-2</c:v>
                </c:pt>
                <c:pt idx="9661">
                  <c:v>2.4439730899538409E-2</c:v>
                </c:pt>
                <c:pt idx="9662">
                  <c:v>2.4151917301272734E-2</c:v>
                </c:pt>
                <c:pt idx="9663">
                  <c:v>2.3855654168966647E-2</c:v>
                </c:pt>
                <c:pt idx="9664">
                  <c:v>2.3551066825548847E-2</c:v>
                </c:pt>
                <c:pt idx="9665">
                  <c:v>2.3238283198869246E-2</c:v>
                </c:pt>
                <c:pt idx="9666">
                  <c:v>2.2917433760466819E-2</c:v>
                </c:pt>
                <c:pt idx="9667">
                  <c:v>2.2588651453596797E-2</c:v>
                </c:pt>
                <c:pt idx="9668">
                  <c:v>2.2252071618195E-2</c:v>
                </c:pt>
                <c:pt idx="9669">
                  <c:v>2.1907831910739934E-2</c:v>
                </c:pt>
                <c:pt idx="9670">
                  <c:v>2.1556072251303161E-2</c:v>
                </c:pt>
                <c:pt idx="9671">
                  <c:v>2.1196934756731178E-2</c:v>
                </c:pt>
                <c:pt idx="9672">
                  <c:v>2.0830563627329473E-2</c:v>
                </c:pt>
                <c:pt idx="9673">
                  <c:v>2.0457105140392649E-2</c:v>
                </c:pt>
                <c:pt idx="9674">
                  <c:v>2.0076707524000315E-2</c:v>
                </c:pt>
                <c:pt idx="9675">
                  <c:v>1.9689520915041871E-2</c:v>
                </c:pt>
                <c:pt idx="9676">
                  <c:v>1.9295697282020088E-2</c:v>
                </c:pt>
                <c:pt idx="9677">
                  <c:v>1.8895390349868441E-2</c:v>
                </c:pt>
                <c:pt idx="9678">
                  <c:v>1.8488755533529536E-2</c:v>
                </c:pt>
                <c:pt idx="9679">
                  <c:v>1.8075949871226321E-2</c:v>
                </c:pt>
                <c:pt idx="9680">
                  <c:v>1.7657131958775271E-2</c:v>
                </c:pt>
                <c:pt idx="9681">
                  <c:v>1.7232461859074955E-2</c:v>
                </c:pt>
                <c:pt idx="9682">
                  <c:v>1.6802101065569962E-2</c:v>
                </c:pt>
                <c:pt idx="9683">
                  <c:v>1.6366212401601413E-2</c:v>
                </c:pt>
                <c:pt idx="9684">
                  <c:v>1.5924959974303394E-2</c:v>
                </c:pt>
                <c:pt idx="9685">
                  <c:v>1.547850909818111E-2</c:v>
                </c:pt>
                <c:pt idx="9686">
                  <c:v>1.5027026230653573E-2</c:v>
                </c:pt>
                <c:pt idx="9687">
                  <c:v>1.4570678913161911E-2</c:v>
                </c:pt>
                <c:pt idx="9688">
                  <c:v>1.4109635679811191E-2</c:v>
                </c:pt>
                <c:pt idx="9689">
                  <c:v>1.3644066026257874E-2</c:v>
                </c:pt>
                <c:pt idx="9690">
                  <c:v>1.3174140311973236E-2</c:v>
                </c:pt>
                <c:pt idx="9691">
                  <c:v>1.2700029730161789E-2</c:v>
                </c:pt>
                <c:pt idx="9692">
                  <c:v>1.2221906211404036E-2</c:v>
                </c:pt>
                <c:pt idx="9693">
                  <c:v>1.1739942379057417E-2</c:v>
                </c:pt>
                <c:pt idx="9694">
                  <c:v>1.1254311481762249E-2</c:v>
                </c:pt>
                <c:pt idx="9695">
                  <c:v>1.07651873385899E-2</c:v>
                </c:pt>
                <c:pt idx="9696">
                  <c:v>1.027274426036154E-2</c:v>
                </c:pt>
                <c:pt idx="9697">
                  <c:v>9.7771570168223507E-3</c:v>
                </c:pt>
                <c:pt idx="9698">
                  <c:v>9.2786007495780434E-3</c:v>
                </c:pt>
                <c:pt idx="9699">
                  <c:v>8.7772509260596529E-3</c:v>
                </c:pt>
                <c:pt idx="9700">
                  <c:v>8.2732832886845513E-3</c:v>
                </c:pt>
                <c:pt idx="9701">
                  <c:v>7.7668737805639335E-3</c:v>
                </c:pt>
                <c:pt idx="9702">
                  <c:v>7.2581985011458683E-3</c:v>
                </c:pt>
                <c:pt idx="9703">
                  <c:v>6.7474336439634526E-3</c:v>
                </c:pt>
                <c:pt idx="9704">
                  <c:v>6.2347554494682957E-3</c:v>
                </c:pt>
                <c:pt idx="9705">
                  <c:v>5.7203401359356195E-3</c:v>
                </c:pt>
                <c:pt idx="9706">
                  <c:v>5.204363864842452E-3</c:v>
                </c:pt>
                <c:pt idx="9707">
                  <c:v>4.6870026747873345E-3</c:v>
                </c:pt>
                <c:pt idx="9708">
                  <c:v>4.1684324278025578E-3</c:v>
                </c:pt>
                <c:pt idx="9709">
                  <c:v>3.6488287737967162E-3</c:v>
                </c:pt>
                <c:pt idx="9710">
                  <c:v>3.1283670774158202E-3</c:v>
                </c:pt>
                <c:pt idx="9711">
                  <c:v>2.6072223892766545E-3</c:v>
                </c:pt>
                <c:pt idx="9712">
                  <c:v>2.0855693878933127E-3</c:v>
                </c:pt>
                <c:pt idx="9713">
                  <c:v>1.5635823276733494E-3</c:v>
                </c:pt>
                <c:pt idx="9714">
                  <c:v>1.0414349977036573E-3</c:v>
                </c:pt>
                <c:pt idx="9715">
                  <c:v>5.19300674821491E-4</c:v>
                </c:pt>
                <c:pt idx="9716">
                  <c:v>-2.6479257301864155E-6</c:v>
                </c:pt>
                <c:pt idx="9717">
                  <c:v>-5.2423869256415696E-4</c:v>
                </c:pt>
                <c:pt idx="9718">
                  <c:v>-1.0453001640114772E-3</c:v>
                </c:pt>
                <c:pt idx="9719">
                  <c:v>-1.5656615681191636E-3</c:v>
                </c:pt>
                <c:pt idx="9720">
                  <c:v>-2.0851528705302289E-3</c:v>
                </c:pt>
                <c:pt idx="9721">
                  <c:v>-2.6036048137130382E-3</c:v>
                </c:pt>
                <c:pt idx="9722">
                  <c:v>-3.1208489550911397E-3</c:v>
                </c:pt>
                <c:pt idx="9723">
                  <c:v>-3.6367177137778717E-3</c:v>
                </c:pt>
                <c:pt idx="9724">
                  <c:v>-4.1510444108228536E-3</c:v>
                </c:pt>
                <c:pt idx="9725">
                  <c:v>-4.6636632933969354E-3</c:v>
                </c:pt>
                <c:pt idx="9726">
                  <c:v>-5.1744096004580631E-3</c:v>
                </c:pt>
                <c:pt idx="9727">
                  <c:v>-5.6831195695978961E-3</c:v>
                </c:pt>
                <c:pt idx="9728">
                  <c:v>-6.1896304958686064E-3</c:v>
                </c:pt>
                <c:pt idx="9729">
                  <c:v>-6.6937807656740136E-3</c:v>
                </c:pt>
                <c:pt idx="9730">
                  <c:v>-7.1954098838163264E-3</c:v>
                </c:pt>
                <c:pt idx="9731">
                  <c:v>-7.6943585047599726E-3</c:v>
                </c:pt>
                <c:pt idx="9732">
                  <c:v>-8.1904684923014837E-3</c:v>
                </c:pt>
                <c:pt idx="9733">
                  <c:v>-8.683582924232245E-3</c:v>
                </c:pt>
                <c:pt idx="9734">
                  <c:v>-9.1735461376539172E-3</c:v>
                </c:pt>
                <c:pt idx="9735">
                  <c:v>-9.6602037599551778E-3</c:v>
                </c:pt>
                <c:pt idx="9736">
                  <c:v>-1.0143402754069346E-2</c:v>
                </c:pt>
                <c:pt idx="9737">
                  <c:v>-1.0622991420235E-2</c:v>
                </c:pt>
                <c:pt idx="9738">
                  <c:v>-1.1098819462448192E-2</c:v>
                </c:pt>
                <c:pt idx="9739">
                  <c:v>-1.1570737989858202E-2</c:v>
                </c:pt>
                <c:pt idx="9740">
                  <c:v>-1.2038599554425147E-2</c:v>
                </c:pt>
                <c:pt idx="9741">
                  <c:v>-1.2502258200042506E-2</c:v>
                </c:pt>
                <c:pt idx="9742">
                  <c:v>-1.2961569456243166E-2</c:v>
                </c:pt>
                <c:pt idx="9743">
                  <c:v>-1.3416390399292055E-2</c:v>
                </c:pt>
                <c:pt idx="9744">
                  <c:v>-1.3866579660688723E-2</c:v>
                </c:pt>
                <c:pt idx="9745">
                  <c:v>-1.4311997465535138E-2</c:v>
                </c:pt>
                <c:pt idx="9746">
                  <c:v>-1.4752505638618262E-2</c:v>
                </c:pt>
                <c:pt idx="9747">
                  <c:v>-1.5187967665358753E-2</c:v>
                </c:pt>
                <c:pt idx="9748">
                  <c:v>-1.5618248694038297E-2</c:v>
                </c:pt>
                <c:pt idx="9749">
                  <c:v>-1.6043215565218698E-2</c:v>
                </c:pt>
                <c:pt idx="9750">
                  <c:v>-1.646273684061194E-2</c:v>
                </c:pt>
                <c:pt idx="9751">
                  <c:v>-1.6876682827168338E-2</c:v>
                </c:pt>
                <c:pt idx="9752">
                  <c:v>-1.728492560525937E-2</c:v>
                </c:pt>
                <c:pt idx="9753">
                  <c:v>-1.768733904704985E-2</c:v>
                </c:pt>
                <c:pt idx="9754">
                  <c:v>-1.8083798845355471E-2</c:v>
                </c:pt>
                <c:pt idx="9755">
                  <c:v>-1.8474182539192203E-2</c:v>
                </c:pt>
                <c:pt idx="9756">
                  <c:v>-1.8858369532704228E-2</c:v>
                </c:pt>
                <c:pt idx="9757">
                  <c:v>-1.9236241120216071E-2</c:v>
                </c:pt>
                <c:pt idx="9758">
                  <c:v>-1.9607680513463576E-2</c:v>
                </c:pt>
                <c:pt idx="9759">
                  <c:v>-1.997257287083953E-2</c:v>
                </c:pt>
                <c:pt idx="9760">
                  <c:v>-2.0330805293809279E-2</c:v>
                </c:pt>
                <c:pt idx="9761">
                  <c:v>-2.0682266871939498E-2</c:v>
                </c:pt>
                <c:pt idx="9762">
                  <c:v>-2.1026848723028617E-2</c:v>
                </c:pt>
                <c:pt idx="9763">
                  <c:v>-2.1364443962178983E-2</c:v>
                </c:pt>
                <c:pt idx="9764">
                  <c:v>-2.1694947783208948E-2</c:v>
                </c:pt>
                <c:pt idx="9765">
                  <c:v>-2.2018257443571086E-2</c:v>
                </c:pt>
                <c:pt idx="9766">
                  <c:v>-2.2334272290631681E-2</c:v>
                </c:pt>
                <c:pt idx="9767">
                  <c:v>-2.2642893802106115E-2</c:v>
                </c:pt>
                <c:pt idx="9768">
                  <c:v>-2.2944025592309198E-2</c:v>
                </c:pt>
                <c:pt idx="9769">
                  <c:v>-2.3237573430952698E-2</c:v>
                </c:pt>
                <c:pt idx="9770">
                  <c:v>-2.3523445288377916E-2</c:v>
                </c:pt>
                <c:pt idx="9771">
                  <c:v>-2.3801551324803317E-2</c:v>
                </c:pt>
                <c:pt idx="9772">
                  <c:v>-2.4071803944039828E-2</c:v>
                </c:pt>
                <c:pt idx="9773">
                  <c:v>-2.4334117785784256E-2</c:v>
                </c:pt>
                <c:pt idx="9774">
                  <c:v>-2.4588409778834801E-2</c:v>
                </c:pt>
                <c:pt idx="9775">
                  <c:v>-2.4834599123634279E-2</c:v>
                </c:pt>
                <c:pt idx="9776">
                  <c:v>-2.507260736182446E-2</c:v>
                </c:pt>
                <c:pt idx="9777">
                  <c:v>-2.5302358348788176E-2</c:v>
                </c:pt>
                <c:pt idx="9778">
                  <c:v>-2.5523778317842565E-2</c:v>
                </c:pt>
                <c:pt idx="9779">
                  <c:v>-2.5736795873464665E-2</c:v>
                </c:pt>
                <c:pt idx="9780">
                  <c:v>-2.5941342024767267E-2</c:v>
                </c:pt>
                <c:pt idx="9781">
                  <c:v>-2.6137350209578983E-2</c:v>
                </c:pt>
                <c:pt idx="9782">
                  <c:v>-2.6324756306520373E-2</c:v>
                </c:pt>
                <c:pt idx="9783">
                  <c:v>-2.6503498676589559E-2</c:v>
                </c:pt>
                <c:pt idx="9784">
                  <c:v>-2.6673518130489154E-2</c:v>
                </c:pt>
                <c:pt idx="9785">
                  <c:v>-2.6834758060034301E-2</c:v>
                </c:pt>
                <c:pt idx="9786">
                  <c:v>-2.6987164341470346E-2</c:v>
                </c:pt>
                <c:pt idx="9787">
                  <c:v>-2.7130685360251396E-2</c:v>
                </c:pt>
                <c:pt idx="9788">
                  <c:v>-2.7265272224091197E-2</c:v>
                </c:pt>
                <c:pt idx="9789">
                  <c:v>-2.7390878473707324E-2</c:v>
                </c:pt>
                <c:pt idx="9790">
                  <c:v>-2.7507460375993376E-2</c:v>
                </c:pt>
                <c:pt idx="9791">
                  <c:v>-2.7614976810965277E-2</c:v>
                </c:pt>
                <c:pt idx="9792">
                  <c:v>-2.7713389327112366E-2</c:v>
                </c:pt>
                <c:pt idx="9793">
                  <c:v>-2.7802662164151087E-2</c:v>
                </c:pt>
                <c:pt idx="9794">
                  <c:v>-2.7882762200823703E-2</c:v>
                </c:pt>
                <c:pt idx="9795">
                  <c:v>-2.7953659155220394E-2</c:v>
                </c:pt>
                <c:pt idx="9796">
                  <c:v>-2.8015325382763856E-2</c:v>
                </c:pt>
                <c:pt idx="9797">
                  <c:v>-2.806773610942636E-2</c:v>
                </c:pt>
                <c:pt idx="9798">
                  <c:v>-2.8110869312253289E-2</c:v>
                </c:pt>
                <c:pt idx="9799">
                  <c:v>-2.814470569627477E-2</c:v>
                </c:pt>
                <c:pt idx="9800">
                  <c:v>-2.8169228954819405E-2</c:v>
                </c:pt>
                <c:pt idx="9801">
                  <c:v>-2.8184425477022042E-2</c:v>
                </c:pt>
                <c:pt idx="9802">
                  <c:v>-2.8190284662469617E-2</c:v>
                </c:pt>
                <c:pt idx="9803">
                  <c:v>-2.8186798689483254E-2</c:v>
                </c:pt>
                <c:pt idx="9804">
                  <c:v>-2.8173962676729881E-2</c:v>
                </c:pt>
                <c:pt idx="9805">
                  <c:v>-2.8151774712339695E-2</c:v>
                </c:pt>
                <c:pt idx="9806">
                  <c:v>-2.8120235773301461E-2</c:v>
                </c:pt>
                <c:pt idx="9807">
                  <c:v>-2.8079349822022811E-2</c:v>
                </c:pt>
                <c:pt idx="9808">
                  <c:v>-2.8029123823145981E-2</c:v>
                </c:pt>
                <c:pt idx="9809">
                  <c:v>-2.7969567710128176E-2</c:v>
                </c:pt>
                <c:pt idx="9810">
                  <c:v>-2.7900694435086394E-2</c:v>
                </c:pt>
                <c:pt idx="9811">
                  <c:v>-2.7822519972543237E-2</c:v>
                </c:pt>
                <c:pt idx="9812">
                  <c:v>-2.7735063358193278E-2</c:v>
                </c:pt>
                <c:pt idx="9813">
                  <c:v>-2.7638346670552677E-2</c:v>
                </c:pt>
                <c:pt idx="9814">
                  <c:v>-2.7532395064554391E-2</c:v>
                </c:pt>
                <c:pt idx="9815">
                  <c:v>-2.7417236763649534E-2</c:v>
                </c:pt>
                <c:pt idx="9816">
                  <c:v>-2.7292903133060813E-2</c:v>
                </c:pt>
                <c:pt idx="9817">
                  <c:v>-2.7159428562841911E-2</c:v>
                </c:pt>
                <c:pt idx="9818">
                  <c:v>-2.7016850607856434E-2</c:v>
                </c:pt>
                <c:pt idx="9819">
                  <c:v>-2.686520996492478E-2</c:v>
                </c:pt>
                <c:pt idx="9820">
                  <c:v>-2.6704550406812702E-2</c:v>
                </c:pt>
                <c:pt idx="9821">
                  <c:v>-2.6534918875293002E-2</c:v>
                </c:pt>
                <c:pt idx="9822">
                  <c:v>-2.6356365487934838E-2</c:v>
                </c:pt>
                <c:pt idx="9823">
                  <c:v>-2.6168943438211308E-2</c:v>
                </c:pt>
                <c:pt idx="9824">
                  <c:v>-2.5972709101354765E-2</c:v>
                </c:pt>
                <c:pt idx="9825">
                  <c:v>-2.5767722011773908E-2</c:v>
                </c:pt>
                <c:pt idx="9826">
                  <c:v>-2.5554044847186871E-2</c:v>
                </c:pt>
                <c:pt idx="9827">
                  <c:v>-2.533174341466499E-2</c:v>
                </c:pt>
                <c:pt idx="9828">
                  <c:v>-2.5100886705583327E-2</c:v>
                </c:pt>
                <c:pt idx="9829">
                  <c:v>-2.4861546808735924E-2</c:v>
                </c:pt>
                <c:pt idx="9830">
                  <c:v>-2.4613798981503225E-2</c:v>
                </c:pt>
                <c:pt idx="9831">
                  <c:v>-2.4357721585432569E-2</c:v>
                </c:pt>
                <c:pt idx="9832">
                  <c:v>-2.40933961217429E-2</c:v>
                </c:pt>
                <c:pt idx="9833">
                  <c:v>-2.3820907162896428E-2</c:v>
                </c:pt>
                <c:pt idx="9834">
                  <c:v>-2.354034241040048E-2</c:v>
                </c:pt>
                <c:pt idx="9835">
                  <c:v>-2.3251792618600168E-2</c:v>
                </c:pt>
                <c:pt idx="9836">
                  <c:v>-2.2955351606356648E-2</c:v>
                </c:pt>
                <c:pt idx="9837">
                  <c:v>-2.2651116251717486E-2</c:v>
                </c:pt>
                <c:pt idx="9838">
                  <c:v>-2.2339186419110181E-2</c:v>
                </c:pt>
                <c:pt idx="9839">
                  <c:v>-2.2019665005009695E-2</c:v>
                </c:pt>
                <c:pt idx="9840">
                  <c:v>-2.169265786605002E-2</c:v>
                </c:pt>
                <c:pt idx="9841">
                  <c:v>-2.135827378776468E-2</c:v>
                </c:pt>
                <c:pt idx="9842">
                  <c:v>-2.1016624495029411E-2</c:v>
                </c:pt>
                <c:pt idx="9843">
                  <c:v>-2.0667824587315201E-2</c:v>
                </c:pt>
                <c:pt idx="9844">
                  <c:v>-2.0311991517577732E-2</c:v>
                </c:pt>
                <c:pt idx="9845">
                  <c:v>-1.9949245551015845E-2</c:v>
                </c:pt>
                <c:pt idx="9846">
                  <c:v>-1.9579709742012921E-2</c:v>
                </c:pt>
                <c:pt idx="9847">
                  <c:v>-1.9203509873719798E-2</c:v>
                </c:pt>
                <c:pt idx="9848">
                  <c:v>-1.8820774423405046E-2</c:v>
                </c:pt>
                <c:pt idx="9849">
                  <c:v>-1.8431634522246783E-2</c:v>
                </c:pt>
                <c:pt idx="9850">
                  <c:v>-1.8036223920036169E-2</c:v>
                </c:pt>
                <c:pt idx="9851">
                  <c:v>-1.7634678892774272E-2</c:v>
                </c:pt>
                <c:pt idx="9852">
                  <c:v>-1.7227138254321445E-2</c:v>
                </c:pt>
                <c:pt idx="9853">
                  <c:v>-1.6813743246326798E-2</c:v>
                </c:pt>
                <c:pt idx="9854">
                  <c:v>-1.6394637524502841E-2</c:v>
                </c:pt>
                <c:pt idx="9855">
                  <c:v>-1.5969967065129542E-2</c:v>
                </c:pt>
                <c:pt idx="9856">
                  <c:v>-1.5539880141710982E-2</c:v>
                </c:pt>
                <c:pt idx="9857">
                  <c:v>-1.5104527240950223E-2</c:v>
                </c:pt>
                <c:pt idx="9858">
                  <c:v>-1.4664060995707284E-2</c:v>
                </c:pt>
                <c:pt idx="9859">
                  <c:v>-1.4218636129258682E-2</c:v>
                </c:pt>
                <c:pt idx="9860">
                  <c:v>-1.3768409396765154E-2</c:v>
                </c:pt>
                <c:pt idx="9861">
                  <c:v>-1.3313539495200108E-2</c:v>
                </c:pt>
                <c:pt idx="9862">
                  <c:v>-1.2854187003776371E-2</c:v>
                </c:pt>
                <c:pt idx="9863">
                  <c:v>-1.2390514308226455E-2</c:v>
                </c:pt>
                <c:pt idx="9864">
                  <c:v>-1.1922685527821513E-2</c:v>
                </c:pt>
                <c:pt idx="9865">
                  <c:v>-1.1450866434770803E-2</c:v>
                </c:pt>
                <c:pt idx="9866">
                  <c:v>-1.0975224380673068E-2</c:v>
                </c:pt>
                <c:pt idx="9867">
                  <c:v>-1.0495928217814282E-2</c:v>
                </c:pt>
                <c:pt idx="9868">
                  <c:v>-1.001314821456032E-2</c:v>
                </c:pt>
                <c:pt idx="9869">
                  <c:v>-9.5270559667047817E-3</c:v>
                </c:pt>
                <c:pt idx="9870">
                  <c:v>-9.0378243290822578E-3</c:v>
                </c:pt>
                <c:pt idx="9871">
                  <c:v>-8.54562732729287E-3</c:v>
                </c:pt>
                <c:pt idx="9872">
                  <c:v>-8.0506400474919509E-3</c:v>
                </c:pt>
                <c:pt idx="9873">
                  <c:v>-7.5530385933969138E-3</c:v>
                </c:pt>
                <c:pt idx="9874">
                  <c:v>-7.0529999586999414E-3</c:v>
                </c:pt>
                <c:pt idx="9875">
                  <c:v>-6.5507019591502366E-3</c:v>
                </c:pt>
                <c:pt idx="9876">
                  <c:v>-6.0463231421052348E-3</c:v>
                </c:pt>
                <c:pt idx="9877">
                  <c:v>-5.5400426899264122E-3</c:v>
                </c:pt>
                <c:pt idx="9878">
                  <c:v>-5.0320403273227546E-3</c:v>
                </c:pt>
                <c:pt idx="9879">
                  <c:v>-4.5224962501543434E-3</c:v>
                </c:pt>
                <c:pt idx="9880">
                  <c:v>-4.0115910062042195E-3</c:v>
                </c:pt>
                <c:pt idx="9881">
                  <c:v>-3.4995054272024088E-3</c:v>
                </c:pt>
                <c:pt idx="9882">
                  <c:v>-2.9864205254311899E-3</c:v>
                </c:pt>
                <c:pt idx="9883">
                  <c:v>-2.4725174061441361E-3</c:v>
                </c:pt>
                <c:pt idx="9884">
                  <c:v>-1.9579771758259645E-3</c:v>
                </c:pt>
                <c:pt idx="9885">
                  <c:v>-1.4429808535668777E-3</c:v>
                </c:pt>
                <c:pt idx="9886">
                  <c:v>-9.2770927403872181E-4</c:v>
                </c:pt>
                <c:pt idx="9887">
                  <c:v>-4.1234300418602009E-4</c:v>
                </c:pt>
                <c:pt idx="9888">
                  <c:v>1.029377474710973E-4</c:v>
                </c:pt>
                <c:pt idx="9889">
                  <c:v>6.1795322398510203E-4</c:v>
                </c:pt>
                <c:pt idx="9890">
                  <c:v>1.1325242052323285E-3</c:v>
                </c:pt>
                <c:pt idx="9891">
                  <c:v>1.6464720932880741E-3</c:v>
                </c:pt>
                <c:pt idx="9892">
                  <c:v>2.1596190042356012E-3</c:v>
                </c:pt>
                <c:pt idx="9893">
                  <c:v>2.6717878514453696E-3</c:v>
                </c:pt>
                <c:pt idx="9894">
                  <c:v>3.1828024222420436E-3</c:v>
                </c:pt>
                <c:pt idx="9895">
                  <c:v>3.6924874813504638E-3</c:v>
                </c:pt>
                <c:pt idx="9896">
                  <c:v>4.200668832934241E-3</c:v>
                </c:pt>
                <c:pt idx="9897">
                  <c:v>4.7071734051397232E-3</c:v>
                </c:pt>
                <c:pt idx="9898">
                  <c:v>5.211829337767703E-3</c:v>
                </c:pt>
                <c:pt idx="9899">
                  <c:v>5.7144660608415354E-3</c:v>
                </c:pt>
                <c:pt idx="9900">
                  <c:v>6.2149143574959393E-3</c:v>
                </c:pt>
                <c:pt idx="9901">
                  <c:v>6.7130064472132791E-3</c:v>
                </c:pt>
                <c:pt idx="9902">
                  <c:v>7.2085760663524907E-3</c:v>
                </c:pt>
                <c:pt idx="9903">
                  <c:v>7.7014585260264511E-3</c:v>
                </c:pt>
                <c:pt idx="9904">
                  <c:v>8.1914907863644502E-3</c:v>
                </c:pt>
                <c:pt idx="9905">
                  <c:v>8.6785115333827094E-3</c:v>
                </c:pt>
                <c:pt idx="9906">
                  <c:v>9.1623612334741002E-3</c:v>
                </c:pt>
                <c:pt idx="9907">
                  <c:v>9.6428821983591036E-3</c:v>
                </c:pt>
                <c:pt idx="9908">
                  <c:v>1.0119918663323714E-2</c:v>
                </c:pt>
                <c:pt idx="9909">
                  <c:v>1.0593316821998123E-2</c:v>
                </c:pt>
                <c:pt idx="9910">
                  <c:v>1.106292490905398E-2</c:v>
                </c:pt>
                <c:pt idx="9911">
                  <c:v>1.1528593232628366E-2</c:v>
                </c:pt>
                <c:pt idx="9912">
                  <c:v>1.1990174251875927E-2</c:v>
                </c:pt>
                <c:pt idx="9913">
                  <c:v>1.2447522617557707E-2</c:v>
                </c:pt>
                <c:pt idx="9914">
                  <c:v>1.2900495220392154E-2</c:v>
                </c:pt>
                <c:pt idx="9915">
                  <c:v>1.3348951244985365E-2</c:v>
                </c:pt>
                <c:pt idx="9916">
                  <c:v>1.3792752212539845E-2</c:v>
                </c:pt>
                <c:pt idx="9917">
                  <c:v>1.4231762027980819E-2</c:v>
                </c:pt>
                <c:pt idx="9918">
                  <c:v>1.4665847016338447E-2</c:v>
                </c:pt>
                <c:pt idx="9919">
                  <c:v>1.5094875962399215E-2</c:v>
                </c:pt>
                <c:pt idx="9920">
                  <c:v>1.5518720163199159E-2</c:v>
                </c:pt>
                <c:pt idx="9921">
                  <c:v>1.5937253439224926E-2</c:v>
                </c:pt>
                <c:pt idx="9922">
                  <c:v>1.6350352188943554E-2</c:v>
                </c:pt>
                <c:pt idx="9923">
                  <c:v>1.6757895414605466E-2</c:v>
                </c:pt>
                <c:pt idx="9924">
                  <c:v>1.7159764740849633E-2</c:v>
                </c:pt>
                <c:pt idx="9925">
                  <c:v>1.7555844462317453E-2</c:v>
                </c:pt>
                <c:pt idx="9926">
                  <c:v>1.7946021543958232E-2</c:v>
                </c:pt>
                <c:pt idx="9927">
                  <c:v>1.8330185668616869E-2</c:v>
                </c:pt>
                <c:pt idx="9928">
                  <c:v>1.8708229252551969E-2</c:v>
                </c:pt>
                <c:pt idx="9929">
                  <c:v>1.9080047446404649E-2</c:v>
                </c:pt>
                <c:pt idx="9930">
                  <c:v>1.9445538176925931E-2</c:v>
                </c:pt>
                <c:pt idx="9931">
                  <c:v>1.9804602159926604E-2</c:v>
                </c:pt>
                <c:pt idx="9932">
                  <c:v>2.0157142896779945E-2</c:v>
                </c:pt>
                <c:pt idx="9933">
                  <c:v>2.0503066702430413E-2</c:v>
                </c:pt>
                <c:pt idx="9934">
                  <c:v>2.0842282707914526E-2</c:v>
                </c:pt>
                <c:pt idx="9935">
                  <c:v>2.1174702882493301E-2</c:v>
                </c:pt>
                <c:pt idx="9936">
                  <c:v>2.1500242020905311E-2</c:v>
                </c:pt>
                <c:pt idx="9937">
                  <c:v>2.1818817767817217E-2</c:v>
                </c:pt>
                <c:pt idx="9938">
                  <c:v>2.2130350613241121E-2</c:v>
                </c:pt>
                <c:pt idx="9939">
                  <c:v>2.2434763877501176E-2</c:v>
                </c:pt>
                <c:pt idx="9940">
                  <c:v>2.2731983755162312E-2</c:v>
                </c:pt>
                <c:pt idx="9941">
                  <c:v>2.3021939267386628E-2</c:v>
                </c:pt>
                <c:pt idx="9942">
                  <c:v>2.3304562281798755E-2</c:v>
                </c:pt>
                <c:pt idx="9943">
                  <c:v>2.3579787527487218E-2</c:v>
                </c:pt>
                <c:pt idx="9944">
                  <c:v>2.3847552552483265E-2</c:v>
                </c:pt>
                <c:pt idx="9945">
                  <c:v>2.410779772868606E-2</c:v>
                </c:pt>
                <c:pt idx="9946">
                  <c:v>2.4360466262649566E-2</c:v>
                </c:pt>
                <c:pt idx="9947">
                  <c:v>2.4605504186176148E-2</c:v>
                </c:pt>
                <c:pt idx="9948">
                  <c:v>2.484286030429567E-2</c:v>
                </c:pt>
                <c:pt idx="9949">
                  <c:v>2.5072486233093254E-2</c:v>
                </c:pt>
                <c:pt idx="9950">
                  <c:v>2.5294336378607205E-2</c:v>
                </c:pt>
                <c:pt idx="9951">
                  <c:v>2.5508367874712723E-2</c:v>
                </c:pt>
                <c:pt idx="9952">
                  <c:v>2.5714540653723385E-2</c:v>
                </c:pt>
                <c:pt idx="9953">
                  <c:v>2.5912817349884976E-2</c:v>
                </c:pt>
                <c:pt idx="9954">
                  <c:v>2.6103163332052797E-2</c:v>
                </c:pt>
                <c:pt idx="9955">
                  <c:v>2.6285546656063714E-2</c:v>
                </c:pt>
                <c:pt idx="9956">
                  <c:v>2.6459938098266036E-2</c:v>
                </c:pt>
                <c:pt idx="9957">
                  <c:v>2.6626311035808609E-2</c:v>
                </c:pt>
                <c:pt idx="9958">
                  <c:v>2.678464156725931E-2</c:v>
                </c:pt>
                <c:pt idx="9959">
                  <c:v>2.6934908340229591E-2</c:v>
                </c:pt>
                <c:pt idx="9960">
                  <c:v>2.7077092649319196E-2</c:v>
                </c:pt>
                <c:pt idx="9961">
                  <c:v>2.7211178349123635E-2</c:v>
                </c:pt>
                <c:pt idx="9962">
                  <c:v>2.7337151850861045E-2</c:v>
                </c:pt>
                <c:pt idx="9963">
                  <c:v>2.7455002136236573E-2</c:v>
                </c:pt>
                <c:pt idx="9964">
                  <c:v>2.7564720621818823E-2</c:v>
                </c:pt>
                <c:pt idx="9965">
                  <c:v>2.7666301275034014E-2</c:v>
                </c:pt>
                <c:pt idx="9966">
                  <c:v>2.7759740466582038E-2</c:v>
                </c:pt>
                <c:pt idx="9967">
                  <c:v>2.7845037032495672E-2</c:v>
                </c:pt>
                <c:pt idx="9968">
                  <c:v>2.7922192240972133E-2</c:v>
                </c:pt>
                <c:pt idx="9969">
                  <c:v>2.7991209630337022E-2</c:v>
                </c:pt>
                <c:pt idx="9970">
                  <c:v>2.8052095238987457E-2</c:v>
                </c:pt>
                <c:pt idx="9971">
                  <c:v>2.8104857308689633E-2</c:v>
                </c:pt>
                <c:pt idx="9972">
                  <c:v>2.8149506403195315E-2</c:v>
                </c:pt>
                <c:pt idx="9973">
                  <c:v>2.8186055430612329E-2</c:v>
                </c:pt>
                <c:pt idx="9974">
                  <c:v>2.8214519394756658E-2</c:v>
                </c:pt>
                <c:pt idx="9975">
                  <c:v>2.8234915660678317E-2</c:v>
                </c:pt>
                <c:pt idx="9976">
                  <c:v>2.8247263644934621E-2</c:v>
                </c:pt>
                <c:pt idx="9977">
                  <c:v>2.8251585001633224E-2</c:v>
                </c:pt>
                <c:pt idx="9978">
                  <c:v>2.8247903465279261E-2</c:v>
                </c:pt>
                <c:pt idx="9979">
                  <c:v>2.823624486922344E-2</c:v>
                </c:pt>
                <c:pt idx="9980">
                  <c:v>2.8216637093179477E-2</c:v>
                </c:pt>
                <c:pt idx="9981">
                  <c:v>2.8189110046681249E-2</c:v>
                </c:pt>
                <c:pt idx="9982">
                  <c:v>2.8153695676618733E-2</c:v>
                </c:pt>
                <c:pt idx="9983">
                  <c:v>2.8110427879364061E-2</c:v>
                </c:pt>
                <c:pt idx="9984">
                  <c:v>2.8059342448204082E-2</c:v>
                </c:pt>
                <c:pt idx="9985">
                  <c:v>2.8000477120530363E-2</c:v>
                </c:pt>
                <c:pt idx="9986">
                  <c:v>2.7933871519932589E-2</c:v>
                </c:pt>
                <c:pt idx="9987">
                  <c:v>2.7859567133349895E-2</c:v>
                </c:pt>
                <c:pt idx="9988">
                  <c:v>2.7777607165778366E-2</c:v>
                </c:pt>
                <c:pt idx="9989">
                  <c:v>2.7688036729415184E-2</c:v>
                </c:pt>
                <c:pt idx="9990">
                  <c:v>2.7590902612297373E-2</c:v>
                </c:pt>
                <c:pt idx="9991">
                  <c:v>2.7486253315301794E-2</c:v>
                </c:pt>
                <c:pt idx="9992">
                  <c:v>2.7374139129785958E-2</c:v>
                </c:pt>
                <c:pt idx="9993">
                  <c:v>2.7254611895383963E-2</c:v>
                </c:pt>
                <c:pt idx="9994">
                  <c:v>2.7127725123087032E-2</c:v>
                </c:pt>
                <c:pt idx="9995">
                  <c:v>2.6993533970711952E-2</c:v>
                </c:pt>
                <c:pt idx="9996">
                  <c:v>2.6852095094400369E-2</c:v>
                </c:pt>
                <c:pt idx="9997">
                  <c:v>2.6703466700496992E-2</c:v>
                </c:pt>
                <c:pt idx="9998">
                  <c:v>2.6547708604601594E-2</c:v>
                </c:pt>
                <c:pt idx="9999">
                  <c:v>2.6384881952499533E-2</c:v>
                </c:pt>
                <c:pt idx="10000">
                  <c:v>2.6215049422155211E-2</c:v>
                </c:pt>
                <c:pt idx="10001">
                  <c:v>2.6038275163086849E-2</c:v>
                </c:pt>
                <c:pt idx="10002">
                  <c:v>2.5854624571672404E-2</c:v>
                </c:pt>
                <c:pt idx="10003">
                  <c:v>2.5805556142076389E-2</c:v>
                </c:pt>
                <c:pt idx="10004">
                  <c:v>2.5794806031904881E-2</c:v>
                </c:pt>
                <c:pt idx="10005">
                  <c:v>2.5739922722075592E-2</c:v>
                </c:pt>
                <c:pt idx="10006">
                  <c:v>2.5497877865460289E-2</c:v>
                </c:pt>
                <c:pt idx="10007">
                  <c:v>2.451062915664835E-2</c:v>
                </c:pt>
                <c:pt idx="10008">
                  <c:v>2.3210752509936396E-2</c:v>
                </c:pt>
                <c:pt idx="10009">
                  <c:v>2.1904969709161209E-2</c:v>
                </c:pt>
                <c:pt idx="10010">
                  <c:v>2.059384108817762E-2</c:v>
                </c:pt>
                <c:pt idx="10011">
                  <c:v>1.927792811229305E-2</c:v>
                </c:pt>
                <c:pt idx="10012">
                  <c:v>1.7957793424167989E-2</c:v>
                </c:pt>
                <c:pt idx="10013">
                  <c:v>1.6634000893772337E-2</c:v>
                </c:pt>
                <c:pt idx="10014">
                  <c:v>1.5307115641022681E-2</c:v>
                </c:pt>
                <c:pt idx="10015">
                  <c:v>1.3977704083319692E-2</c:v>
                </c:pt>
                <c:pt idx="10016">
                  <c:v>1.2646333987739169E-2</c:v>
                </c:pt>
                <c:pt idx="10017">
                  <c:v>1.1313574488677845E-2</c:v>
                </c:pt>
                <c:pt idx="10018">
                  <c:v>9.9799961428347593E-3</c:v>
                </c:pt>
                <c:pt idx="10019">
                  <c:v>8.6461709780964353E-3</c:v>
                </c:pt>
                <c:pt idx="10020">
                  <c:v>7.3126725447041213E-3</c:v>
                </c:pt>
                <c:pt idx="10021">
                  <c:v>5.9800759485976506E-3</c:v>
                </c:pt>
                <c:pt idx="10022">
                  <c:v>4.648957915158387E-3</c:v>
                </c:pt>
                <c:pt idx="10023">
                  <c:v>3.3198968332354183E-3</c:v>
                </c:pt>
                <c:pt idx="10024">
                  <c:v>1.9934728306784805E-3</c:v>
                </c:pt>
                <c:pt idx="10025">
                  <c:v>6.7026780949456133E-4</c:v>
                </c:pt>
                <c:pt idx="10026">
                  <c:v>-6.491344683968416E-4</c:v>
                </c:pt>
                <c:pt idx="10027">
                  <c:v>-1.9641483305958421E-3</c:v>
                </c:pt>
                <c:pt idx="10028">
                  <c:v>-3.2741861099631099E-3</c:v>
                </c:pt>
                <c:pt idx="10029">
                  <c:v>-4.5786580785725497E-3</c:v>
                </c:pt>
                <c:pt idx="10030">
                  <c:v>-5.8769723641034074E-3</c:v>
                </c:pt>
                <c:pt idx="10031">
                  <c:v>-7.1685348535542297E-3</c:v>
                </c:pt>
                <c:pt idx="10032">
                  <c:v>-8.4527491270899747E-3</c:v>
                </c:pt>
                <c:pt idx="10033">
                  <c:v>-9.7290163329014114E-3</c:v>
                </c:pt>
                <c:pt idx="10034">
                  <c:v>-1.0996735104720545E-2</c:v>
                </c:pt>
                <c:pt idx="10035">
                  <c:v>-1.2255301451990018E-2</c:v>
                </c:pt>
                <c:pt idx="10036">
                  <c:v>-1.3504108616381922E-2</c:v>
                </c:pt>
                <c:pt idx="10037">
                  <c:v>-1.474254699567527E-2</c:v>
                </c:pt>
                <c:pt idx="10038">
                  <c:v>-1.5970003958189111E-2</c:v>
                </c:pt>
                <c:pt idx="10039">
                  <c:v>-1.7185863743057094E-2</c:v>
                </c:pt>
                <c:pt idx="10040">
                  <c:v>-1.8389507300256916E-2</c:v>
                </c:pt>
                <c:pt idx="10041">
                  <c:v>-1.958031211889847E-2</c:v>
                </c:pt>
                <c:pt idx="10042">
                  <c:v>-2.0757652069804348E-2</c:v>
                </c:pt>
                <c:pt idx="10043">
                  <c:v>-2.1920897214651455E-2</c:v>
                </c:pt>
                <c:pt idx="10044">
                  <c:v>-2.3069413633684161E-2</c:v>
                </c:pt>
                <c:pt idx="10045">
                  <c:v>-2.4202563208001106E-2</c:v>
                </c:pt>
                <c:pt idx="10046">
                  <c:v>-2.5319703395621427E-2</c:v>
                </c:pt>
                <c:pt idx="10047">
                  <c:v>-2.6420187024692298E-2</c:v>
                </c:pt>
                <c:pt idx="10048">
                  <c:v>-2.7503361987218349E-2</c:v>
                </c:pt>
                <c:pt idx="10049">
                  <c:v>-2.8568571085126223E-2</c:v>
                </c:pt>
                <c:pt idx="10050">
                  <c:v>-2.9615151644484847E-2</c:v>
                </c:pt>
                <c:pt idx="10051">
                  <c:v>-3.0642435258027591E-2</c:v>
                </c:pt>
                <c:pt idx="10052">
                  <c:v>-3.1649747478842506E-2</c:v>
                </c:pt>
                <c:pt idx="10053">
                  <c:v>-3.2636407484631987E-2</c:v>
                </c:pt>
                <c:pt idx="10054">
                  <c:v>-3.3601727663975275E-2</c:v>
                </c:pt>
                <c:pt idx="10055">
                  <c:v>-3.4545013358987429E-2</c:v>
                </c:pt>
                <c:pt idx="10056">
                  <c:v>-3.5465562297416528E-2</c:v>
                </c:pt>
                <c:pt idx="10057">
                  <c:v>-3.6362664214030123E-2</c:v>
                </c:pt>
                <c:pt idx="10058">
                  <c:v>-3.7235600489669285E-2</c:v>
                </c:pt>
                <c:pt idx="10059">
                  <c:v>-3.8083643486365878E-2</c:v>
                </c:pt>
                <c:pt idx="10060">
                  <c:v>-3.8906056076680282E-2</c:v>
                </c:pt>
                <c:pt idx="10061">
                  <c:v>-3.9702091158506557E-2</c:v>
                </c:pt>
                <c:pt idx="10062">
                  <c:v>-4.0470990937467297E-2</c:v>
                </c:pt>
                <c:pt idx="10063">
                  <c:v>-4.1211986286554661E-2</c:v>
                </c:pt>
                <c:pt idx="10064">
                  <c:v>-4.192429608083937E-2</c:v>
                </c:pt>
                <c:pt idx="10065">
                  <c:v>-4.2607126445363179E-2</c:v>
                </c:pt>
                <c:pt idx="10066">
                  <c:v>-4.3259669930571044E-2</c:v>
                </c:pt>
                <c:pt idx="10067">
                  <c:v>-4.3881104668046338E-2</c:v>
                </c:pt>
                <c:pt idx="10068">
                  <c:v>-4.4470593349484298E-2</c:v>
                </c:pt>
                <c:pt idx="10069">
                  <c:v>-4.5027282376136624E-2</c:v>
                </c:pt>
                <c:pt idx="10070">
                  <c:v>-4.5550300629642888E-2</c:v>
                </c:pt>
                <c:pt idx="10071">
                  <c:v>-4.6038758410635511E-2</c:v>
                </c:pt>
                <c:pt idx="10072">
                  <c:v>-4.6491746115314009E-2</c:v>
                </c:pt>
                <c:pt idx="10073">
                  <c:v>-4.6908332828687442E-2</c:v>
                </c:pt>
                <c:pt idx="10074">
                  <c:v>-4.7287565039224301E-2</c:v>
                </c:pt>
                <c:pt idx="10075">
                  <c:v>-4.7628464721411461E-2</c:v>
                </c:pt>
                <c:pt idx="10076">
                  <c:v>-4.7930027909467793E-2</c:v>
                </c:pt>
                <c:pt idx="10077">
                  <c:v>-4.8191222547314061E-2</c:v>
                </c:pt>
                <c:pt idx="10078">
                  <c:v>-4.84109865909556E-2</c:v>
                </c:pt>
                <c:pt idx="10079">
                  <c:v>-4.8588225631676897E-2</c:v>
                </c:pt>
                <c:pt idx="10080">
                  <c:v>-4.872181052254821E-2</c:v>
                </c:pt>
                <c:pt idx="10081">
                  <c:v>-4.8810574576031156E-2</c:v>
                </c:pt>
                <c:pt idx="10082">
                  <c:v>-4.8853310638253253E-2</c:v>
                </c:pt>
                <c:pt idx="10083">
                  <c:v>-4.8848767808834993E-2</c:v>
                </c:pt>
                <c:pt idx="10084">
                  <c:v>-4.8795647838673378E-2</c:v>
                </c:pt>
                <c:pt idx="10085">
                  <c:v>-4.8692601054254339E-2</c:v>
                </c:pt>
                <c:pt idx="10086">
                  <c:v>-4.8538222071928407E-2</c:v>
                </c:pt>
                <c:pt idx="10087">
                  <c:v>-4.8331044757673775E-2</c:v>
                </c:pt>
                <c:pt idx="10088">
                  <c:v>-4.8069536750105613E-2</c:v>
                </c:pt>
                <c:pt idx="10089">
                  <c:v>-4.7752093459907663E-2</c:v>
                </c:pt>
                <c:pt idx="10090">
                  <c:v>-4.7377030978461188E-2</c:v>
                </c:pt>
                <c:pt idx="10091">
                  <c:v>-4.6942578624461849E-2</c:v>
                </c:pt>
                <c:pt idx="10092">
                  <c:v>-4.6446870000230622E-2</c:v>
                </c:pt>
                <c:pt idx="10093">
                  <c:v>-4.5887933184794567E-2</c:v>
                </c:pt>
                <c:pt idx="10094">
                  <c:v>-4.5263679561550786E-2</c:v>
                </c:pt>
                <c:pt idx="10095">
                  <c:v>-4.4571891018715525E-2</c:v>
                </c:pt>
                <c:pt idx="10096">
                  <c:v>-4.3810205194903099E-2</c:v>
                </c:pt>
                <c:pt idx="10097">
                  <c:v>-4.2976098596054668E-2</c:v>
                </c:pt>
                <c:pt idx="10098">
                  <c:v>-4.2066867005434591E-2</c:v>
                </c:pt>
                <c:pt idx="10099">
                  <c:v>-4.107960274478345E-2</c:v>
                </c:pt>
                <c:pt idx="10100">
                  <c:v>-4.0011168032177739E-2</c:v>
                </c:pt>
                <c:pt idx="10101">
                  <c:v>-3.8858163592538214E-2</c:v>
                </c:pt>
                <c:pt idx="10102">
                  <c:v>-3.76168915610679E-2</c:v>
                </c:pt>
                <c:pt idx="10103">
                  <c:v>-3.6283311130233462E-2</c:v>
                </c:pt>
                <c:pt idx="10104">
                  <c:v>-3.485298554336947E-2</c:v>
                </c:pt>
                <c:pt idx="10105">
                  <c:v>-3.3321017663238237E-2</c:v>
                </c:pt>
                <c:pt idx="10106">
                  <c:v>-3.1681971576845679E-2</c:v>
                </c:pt>
                <c:pt idx="10107">
                  <c:v>-2.9929776358732299E-2</c:v>
                </c:pt>
                <c:pt idx="10108">
                  <c:v>-2.8057606683102112E-2</c:v>
                </c:pt>
                <c:pt idx="10109">
                  <c:v>-2.6057734279908876E-2</c:v>
                </c:pt>
                <c:pt idx="10110">
                  <c:v>-2.3921341550724552E-2</c:v>
                </c:pt>
                <c:pt idx="10111">
                  <c:v>-2.1638288466358742E-2</c:v>
                </c:pt>
                <c:pt idx="10112">
                  <c:v>-1.9196823501225386E-2</c:v>
                </c:pt>
                <c:pt idx="10113">
                  <c:v>-1.6583238815404813E-2</c:v>
                </c:pt>
                <c:pt idx="10114">
                  <c:v>-1.3781504007080322E-2</c:v>
                </c:pt>
                <c:pt idx="10115">
                  <c:v>-1.0773037473407236E-2</c:v>
                </c:pt>
                <c:pt idx="10116">
                  <c:v>-7.5372292868467671E-3</c:v>
                </c:pt>
                <c:pt idx="10117">
                  <c:v>-4.702647671340111E-3</c:v>
                </c:pt>
                <c:pt idx="10118">
                  <c:v>-2.3269542623744997E-3</c:v>
                </c:pt>
                <c:pt idx="10119">
                  <c:v>-3.4158239540309178E-4</c:v>
                </c:pt>
                <c:pt idx="10120">
                  <c:v>1.2959779409133477E-3</c:v>
                </c:pt>
                <c:pt idx="10121">
                  <c:v>2.6266057961426524E-3</c:v>
                </c:pt>
                <c:pt idx="10122">
                  <c:v>3.6871243658466589E-3</c:v>
                </c:pt>
                <c:pt idx="10123">
                  <c:v>4.5097919833892502E-3</c:v>
                </c:pt>
                <c:pt idx="10124">
                  <c:v>5.1203414063372586E-3</c:v>
                </c:pt>
                <c:pt idx="10125">
                  <c:v>5.5349878777771156E-3</c:v>
                </c:pt>
                <c:pt idx="10126">
                  <c:v>5.7537353534666564E-3</c:v>
                </c:pt>
                <c:pt idx="10127">
                  <c:v>5.8016724826169047E-3</c:v>
                </c:pt>
                <c:pt idx="10128">
                  <c:v>5.7097146244296376E-3</c:v>
                </c:pt>
                <c:pt idx="10129">
                  <c:v>5.4963334287188746E-3</c:v>
                </c:pt>
                <c:pt idx="10130">
                  <c:v>5.1705331419172416E-3</c:v>
                </c:pt>
                <c:pt idx="10131">
                  <c:v>4.6799342099020586E-3</c:v>
                </c:pt>
                <c:pt idx="10132">
                  <c:v>4.0637815770169974E-3</c:v>
                </c:pt>
                <c:pt idx="10133">
                  <c:v>3.4058207226254225E-3</c:v>
                </c:pt>
                <c:pt idx="10134">
                  <c:v>3.2834307461753979E-3</c:v>
                </c:pt>
                <c:pt idx="10135">
                  <c:v>3.0944835494652141E-3</c:v>
                </c:pt>
                <c:pt idx="10136">
                  <c:v>2.7447227672558615E-3</c:v>
                </c:pt>
                <c:pt idx="10137">
                  <c:v>2.2265869352891886E-3</c:v>
                </c:pt>
                <c:pt idx="10138">
                  <c:v>1.4936832072862754E-3</c:v>
                </c:pt>
                <c:pt idx="10139">
                  <c:v>5.4538779396563384E-4</c:v>
                </c:pt>
                <c:pt idx="10140">
                  <c:v>-5.0292259779595189E-4</c:v>
                </c:pt>
                <c:pt idx="10141">
                  <c:v>-1.58107980137559E-3</c:v>
                </c:pt>
                <c:pt idx="10142">
                  <c:v>-2.7267027664398744E-3</c:v>
                </c:pt>
                <c:pt idx="10143">
                  <c:v>-3.9832332531504E-3</c:v>
                </c:pt>
                <c:pt idx="10144">
                  <c:v>-5.3739095758885561E-3</c:v>
                </c:pt>
                <c:pt idx="10145">
                  <c:v>-6.9479243481974087E-3</c:v>
                </c:pt>
                <c:pt idx="10146">
                  <c:v>-8.7054598073195918E-3</c:v>
                </c:pt>
                <c:pt idx="10147">
                  <c:v>-1.06455243533215E-2</c:v>
                </c:pt>
                <c:pt idx="10148">
                  <c:v>-1.2762058164271438E-2</c:v>
                </c:pt>
                <c:pt idx="10149">
                  <c:v>-1.5076412381856762E-2</c:v>
                </c:pt>
                <c:pt idx="10150">
                  <c:v>-1.7616948047489159E-2</c:v>
                </c:pt>
                <c:pt idx="10151">
                  <c:v>-2.0409619173362349E-2</c:v>
                </c:pt>
                <c:pt idx="10152">
                  <c:v>-2.3482769237751798E-2</c:v>
                </c:pt>
                <c:pt idx="10153">
                  <c:v>-2.6882520547554141E-2</c:v>
                </c:pt>
                <c:pt idx="10154">
                  <c:v>-3.064036004574457E-2</c:v>
                </c:pt>
                <c:pt idx="10155">
                  <c:v>-3.4797733339273343E-2</c:v>
                </c:pt>
                <c:pt idx="10156">
                  <c:v>-3.9391137630894385E-2</c:v>
                </c:pt>
                <c:pt idx="10157">
                  <c:v>-4.4443741770050615E-2</c:v>
                </c:pt>
                <c:pt idx="10158">
                  <c:v>-5.0021846498170479E-2</c:v>
                </c:pt>
                <c:pt idx="10159">
                  <c:v>-5.6123250435207037E-2</c:v>
                </c:pt>
                <c:pt idx="10160">
                  <c:v>-6.2767224370664176E-2</c:v>
                </c:pt>
                <c:pt idx="10161">
                  <c:v>-6.9942697796017028E-2</c:v>
                </c:pt>
                <c:pt idx="10162">
                  <c:v>-7.7858281243984709E-2</c:v>
                </c:pt>
                <c:pt idx="10163">
                  <c:v>-8.6440670276895018E-2</c:v>
                </c:pt>
              </c:numCache>
            </c:numRef>
          </c:xVal>
          <c:yVal>
            <c:numRef>
              <c:f>ReportFile2!$S$144:$S$10307</c:f>
              <c:numCache>
                <c:formatCode>General</c:formatCode>
                <c:ptCount val="10164"/>
                <c:pt idx="0">
                  <c:v>-4.4358861404004916E-3</c:v>
                </c:pt>
                <c:pt idx="1">
                  <c:v>-4.2519559245413757E-3</c:v>
                </c:pt>
                <c:pt idx="2">
                  <c:v>-4.087717357884396E-3</c:v>
                </c:pt>
                <c:pt idx="3">
                  <c:v>-3.9310567676209664E-3</c:v>
                </c:pt>
                <c:pt idx="4">
                  <c:v>-3.7809404733743237E-3</c:v>
                </c:pt>
                <c:pt idx="5">
                  <c:v>-3.6360408105457409E-3</c:v>
                </c:pt>
                <c:pt idx="6">
                  <c:v>-3.4952993744666373E-3</c:v>
                </c:pt>
                <c:pt idx="7">
                  <c:v>-3.3575652376394349E-3</c:v>
                </c:pt>
                <c:pt idx="8">
                  <c:v>-3.2217323043588529E-3</c:v>
                </c:pt>
                <c:pt idx="9">
                  <c:v>-3.0865052072437736E-3</c:v>
                </c:pt>
                <c:pt idx="10">
                  <c:v>-2.9508091181341014E-3</c:v>
                </c:pt>
                <c:pt idx="11">
                  <c:v>-2.8131016627743317E-3</c:v>
                </c:pt>
                <c:pt idx="12">
                  <c:v>-2.6717660725031523E-3</c:v>
                </c:pt>
                <c:pt idx="13">
                  <c:v>-2.5247011284234146E-3</c:v>
                </c:pt>
                <c:pt idx="14">
                  <c:v>-2.3693950957626806E-3</c:v>
                </c:pt>
                <c:pt idx="15">
                  <c:v>-2.2049597034441318E-3</c:v>
                </c:pt>
                <c:pt idx="16">
                  <c:v>-2.0360991268060505E-3</c:v>
                </c:pt>
                <c:pt idx="17">
                  <c:v>-1.8654939641714937E-3</c:v>
                </c:pt>
                <c:pt idx="18">
                  <c:v>-1.689092478542649E-3</c:v>
                </c:pt>
                <c:pt idx="19">
                  <c:v>-1.5008177503587497E-3</c:v>
                </c:pt>
                <c:pt idx="20">
                  <c:v>-1.278293756258984E-3</c:v>
                </c:pt>
                <c:pt idx="21">
                  <c:v>-1.0284643408998116E-3</c:v>
                </c:pt>
                <c:pt idx="22">
                  <c:v>-7.9417695908201092E-4</c:v>
                </c:pt>
                <c:pt idx="23">
                  <c:v>-6.9808419265027146E-4</c:v>
                </c:pt>
                <c:pt idx="24">
                  <c:v>-6.9808419265027146E-4</c:v>
                </c:pt>
                <c:pt idx="25">
                  <c:v>-6.9808419265027146E-4</c:v>
                </c:pt>
                <c:pt idx="26">
                  <c:v>-6.9808419265027146E-4</c:v>
                </c:pt>
                <c:pt idx="27">
                  <c:v>-6.9808419265027146E-4</c:v>
                </c:pt>
                <c:pt idx="28">
                  <c:v>-6.9808419265027146E-4</c:v>
                </c:pt>
                <c:pt idx="29">
                  <c:v>-6.9808419265027146E-4</c:v>
                </c:pt>
                <c:pt idx="30">
                  <c:v>-6.9808419265027146E-4</c:v>
                </c:pt>
                <c:pt idx="31">
                  <c:v>-6.9808419265027146E-4</c:v>
                </c:pt>
                <c:pt idx="32">
                  <c:v>-6.9808419265027146E-4</c:v>
                </c:pt>
                <c:pt idx="33">
                  <c:v>-6.9808419265027146E-4</c:v>
                </c:pt>
                <c:pt idx="34">
                  <c:v>-6.9808419265027146E-4</c:v>
                </c:pt>
                <c:pt idx="35">
                  <c:v>-6.9808419265027146E-4</c:v>
                </c:pt>
                <c:pt idx="36">
                  <c:v>-6.9808419265027146E-4</c:v>
                </c:pt>
                <c:pt idx="37">
                  <c:v>-6.9808419265027146E-4</c:v>
                </c:pt>
                <c:pt idx="38">
                  <c:v>-6.9808419265027146E-4</c:v>
                </c:pt>
                <c:pt idx="39">
                  <c:v>-6.9808419265027146E-4</c:v>
                </c:pt>
                <c:pt idx="40">
                  <c:v>-6.9808419265027146E-4</c:v>
                </c:pt>
                <c:pt idx="41">
                  <c:v>-6.9808419265027146E-4</c:v>
                </c:pt>
                <c:pt idx="42">
                  <c:v>-6.9808419265027146E-4</c:v>
                </c:pt>
                <c:pt idx="43">
                  <c:v>-6.9808419265027146E-4</c:v>
                </c:pt>
                <c:pt idx="44">
                  <c:v>-6.9808419265027146E-4</c:v>
                </c:pt>
                <c:pt idx="45">
                  <c:v>-6.9808419265027146E-4</c:v>
                </c:pt>
                <c:pt idx="46">
                  <c:v>-6.9808419265027146E-4</c:v>
                </c:pt>
                <c:pt idx="47">
                  <c:v>-6.9808419265027146E-4</c:v>
                </c:pt>
                <c:pt idx="48">
                  <c:v>-6.9808419265027146E-4</c:v>
                </c:pt>
                <c:pt idx="49">
                  <c:v>-6.9808419265027146E-4</c:v>
                </c:pt>
                <c:pt idx="50">
                  <c:v>-6.9808419265027146E-4</c:v>
                </c:pt>
                <c:pt idx="51">
                  <c:v>-6.9808419265027146E-4</c:v>
                </c:pt>
                <c:pt idx="52">
                  <c:v>-6.9808419265027146E-4</c:v>
                </c:pt>
                <c:pt idx="53">
                  <c:v>-6.9808419265027146E-4</c:v>
                </c:pt>
                <c:pt idx="54">
                  <c:v>-6.9808419265027146E-4</c:v>
                </c:pt>
                <c:pt idx="55">
                  <c:v>-6.9808419265027146E-4</c:v>
                </c:pt>
                <c:pt idx="56">
                  <c:v>-6.9808419265027146E-4</c:v>
                </c:pt>
                <c:pt idx="57">
                  <c:v>-6.9808419265027146E-4</c:v>
                </c:pt>
                <c:pt idx="58">
                  <c:v>-6.9808419265027146E-4</c:v>
                </c:pt>
                <c:pt idx="59">
                  <c:v>-6.9808419265027146E-4</c:v>
                </c:pt>
                <c:pt idx="60">
                  <c:v>-6.9808419265027146E-4</c:v>
                </c:pt>
                <c:pt idx="61">
                  <c:v>-6.9808419265027146E-4</c:v>
                </c:pt>
                <c:pt idx="62">
                  <c:v>-6.9808419265027146E-4</c:v>
                </c:pt>
                <c:pt idx="63">
                  <c:v>-6.9808419265027146E-4</c:v>
                </c:pt>
                <c:pt idx="64">
                  <c:v>-6.9808419265027146E-4</c:v>
                </c:pt>
                <c:pt idx="65">
                  <c:v>-6.9808419265027146E-4</c:v>
                </c:pt>
                <c:pt idx="66">
                  <c:v>-6.9808419265027146E-4</c:v>
                </c:pt>
                <c:pt idx="67">
                  <c:v>-6.9808419265027146E-4</c:v>
                </c:pt>
                <c:pt idx="68">
                  <c:v>-6.9808419265027146E-4</c:v>
                </c:pt>
                <c:pt idx="69">
                  <c:v>-6.9808419265027146E-4</c:v>
                </c:pt>
                <c:pt idx="70">
                  <c:v>-6.9808419265027146E-4</c:v>
                </c:pt>
                <c:pt idx="71">
                  <c:v>-6.9808419265027146E-4</c:v>
                </c:pt>
                <c:pt idx="72">
                  <c:v>-6.9808419265027146E-4</c:v>
                </c:pt>
                <c:pt idx="73">
                  <c:v>-6.9808419265027146E-4</c:v>
                </c:pt>
                <c:pt idx="74">
                  <c:v>-6.9808419265027146E-4</c:v>
                </c:pt>
                <c:pt idx="75">
                  <c:v>-6.9808419265027146E-4</c:v>
                </c:pt>
                <c:pt idx="76">
                  <c:v>-6.9808419265027146E-4</c:v>
                </c:pt>
                <c:pt idx="77">
                  <c:v>-6.9808419265027146E-4</c:v>
                </c:pt>
                <c:pt idx="78">
                  <c:v>-6.9808419265027146E-4</c:v>
                </c:pt>
                <c:pt idx="79">
                  <c:v>-6.9808419265027146E-4</c:v>
                </c:pt>
                <c:pt idx="80">
                  <c:v>-6.9808419265027146E-4</c:v>
                </c:pt>
                <c:pt idx="81">
                  <c:v>-6.9808419265027146E-4</c:v>
                </c:pt>
                <c:pt idx="82">
                  <c:v>-6.9808419265027146E-4</c:v>
                </c:pt>
                <c:pt idx="83">
                  <c:v>-6.9808419265027146E-4</c:v>
                </c:pt>
                <c:pt idx="84">
                  <c:v>-6.9808419265027146E-4</c:v>
                </c:pt>
                <c:pt idx="85">
                  <c:v>-6.9808419265027146E-4</c:v>
                </c:pt>
                <c:pt idx="86">
                  <c:v>-6.9808419265027146E-4</c:v>
                </c:pt>
                <c:pt idx="87">
                  <c:v>-6.9808419265027146E-4</c:v>
                </c:pt>
                <c:pt idx="88">
                  <c:v>-6.9808419265027146E-4</c:v>
                </c:pt>
                <c:pt idx="89">
                  <c:v>-6.9808419265027146E-4</c:v>
                </c:pt>
                <c:pt idx="90">
                  <c:v>-6.9808419265027146E-4</c:v>
                </c:pt>
                <c:pt idx="91">
                  <c:v>-6.9808419265027146E-4</c:v>
                </c:pt>
                <c:pt idx="92">
                  <c:v>-6.9808419265027146E-4</c:v>
                </c:pt>
                <c:pt idx="93">
                  <c:v>-6.9808419265027146E-4</c:v>
                </c:pt>
                <c:pt idx="94">
                  <c:v>-6.9808419265027146E-4</c:v>
                </c:pt>
                <c:pt idx="95">
                  <c:v>-6.9808419265027146E-4</c:v>
                </c:pt>
                <c:pt idx="96">
                  <c:v>-6.9808419265027146E-4</c:v>
                </c:pt>
                <c:pt idx="97">
                  <c:v>-6.9808419265027146E-4</c:v>
                </c:pt>
                <c:pt idx="98">
                  <c:v>-6.9808419265027146E-4</c:v>
                </c:pt>
                <c:pt idx="99">
                  <c:v>-6.9808419265027146E-4</c:v>
                </c:pt>
                <c:pt idx="100">
                  <c:v>-6.9808419265027146E-4</c:v>
                </c:pt>
                <c:pt idx="101">
                  <c:v>-6.9808419265027146E-4</c:v>
                </c:pt>
                <c:pt idx="102">
                  <c:v>-6.9808419265027146E-4</c:v>
                </c:pt>
                <c:pt idx="103">
                  <c:v>-6.9808419265027146E-4</c:v>
                </c:pt>
                <c:pt idx="104">
                  <c:v>-6.9808419265027146E-4</c:v>
                </c:pt>
                <c:pt idx="105">
                  <c:v>-6.9808419265027146E-4</c:v>
                </c:pt>
                <c:pt idx="106">
                  <c:v>-6.9808419265027146E-4</c:v>
                </c:pt>
                <c:pt idx="107">
                  <c:v>-6.9808419265027146E-4</c:v>
                </c:pt>
                <c:pt idx="108">
                  <c:v>-6.9808419265027146E-4</c:v>
                </c:pt>
                <c:pt idx="109">
                  <c:v>-6.9808419265027146E-4</c:v>
                </c:pt>
                <c:pt idx="110">
                  <c:v>-6.9808419265027146E-4</c:v>
                </c:pt>
                <c:pt idx="111">
                  <c:v>-6.9808419265027146E-4</c:v>
                </c:pt>
                <c:pt idx="112">
                  <c:v>-6.9808419265027146E-4</c:v>
                </c:pt>
                <c:pt idx="113">
                  <c:v>-6.9808419265027146E-4</c:v>
                </c:pt>
                <c:pt idx="114">
                  <c:v>-6.9808419265027146E-4</c:v>
                </c:pt>
                <c:pt idx="115">
                  <c:v>-6.9808419265027146E-4</c:v>
                </c:pt>
                <c:pt idx="116">
                  <c:v>-6.9808419265027146E-4</c:v>
                </c:pt>
                <c:pt idx="117">
                  <c:v>-6.9808419265027146E-4</c:v>
                </c:pt>
                <c:pt idx="118">
                  <c:v>-6.9808419265027146E-4</c:v>
                </c:pt>
                <c:pt idx="119">
                  <c:v>-6.9808419265027146E-4</c:v>
                </c:pt>
                <c:pt idx="120">
                  <c:v>-6.9808419265027146E-4</c:v>
                </c:pt>
                <c:pt idx="121">
                  <c:v>-6.9808419265027146E-4</c:v>
                </c:pt>
                <c:pt idx="122">
                  <c:v>-6.9808419265027146E-4</c:v>
                </c:pt>
                <c:pt idx="123">
                  <c:v>-6.9808419265027146E-4</c:v>
                </c:pt>
                <c:pt idx="124">
                  <c:v>-6.9808419265027146E-4</c:v>
                </c:pt>
                <c:pt idx="125">
                  <c:v>-6.9808419265027146E-4</c:v>
                </c:pt>
                <c:pt idx="126">
                  <c:v>-6.9808419265027146E-4</c:v>
                </c:pt>
                <c:pt idx="127">
                  <c:v>-6.9808419265027146E-4</c:v>
                </c:pt>
                <c:pt idx="128">
                  <c:v>-6.9808419265027146E-4</c:v>
                </c:pt>
                <c:pt idx="129">
                  <c:v>-6.9808419265027146E-4</c:v>
                </c:pt>
                <c:pt idx="130">
                  <c:v>-6.9808419265027146E-4</c:v>
                </c:pt>
                <c:pt idx="131">
                  <c:v>-6.9808419265027146E-4</c:v>
                </c:pt>
                <c:pt idx="132">
                  <c:v>-6.9808419265027146E-4</c:v>
                </c:pt>
                <c:pt idx="133">
                  <c:v>-6.9808419265027146E-4</c:v>
                </c:pt>
                <c:pt idx="134">
                  <c:v>-6.9808419265027146E-4</c:v>
                </c:pt>
                <c:pt idx="135">
                  <c:v>-6.9808419265027146E-4</c:v>
                </c:pt>
                <c:pt idx="136">
                  <c:v>-6.9808419265027146E-4</c:v>
                </c:pt>
                <c:pt idx="137">
                  <c:v>-6.9808419265027146E-4</c:v>
                </c:pt>
                <c:pt idx="138">
                  <c:v>-6.9808419265027146E-4</c:v>
                </c:pt>
                <c:pt idx="139">
                  <c:v>-6.9808419265027146E-4</c:v>
                </c:pt>
                <c:pt idx="140">
                  <c:v>-6.9808419265027146E-4</c:v>
                </c:pt>
                <c:pt idx="141">
                  <c:v>-6.9808419265027146E-4</c:v>
                </c:pt>
                <c:pt idx="142">
                  <c:v>-6.9808419265027146E-4</c:v>
                </c:pt>
                <c:pt idx="143">
                  <c:v>-6.9808419265027146E-4</c:v>
                </c:pt>
                <c:pt idx="144">
                  <c:v>-6.9808419265027146E-4</c:v>
                </c:pt>
                <c:pt idx="145">
                  <c:v>-6.9808419265027146E-4</c:v>
                </c:pt>
                <c:pt idx="146">
                  <c:v>-6.9808419265027146E-4</c:v>
                </c:pt>
                <c:pt idx="147">
                  <c:v>-6.9808419265027146E-4</c:v>
                </c:pt>
                <c:pt idx="148">
                  <c:v>-6.9808419265027146E-4</c:v>
                </c:pt>
                <c:pt idx="149">
                  <c:v>-6.9808419265027146E-4</c:v>
                </c:pt>
                <c:pt idx="150">
                  <c:v>-6.9808419265027146E-4</c:v>
                </c:pt>
                <c:pt idx="151">
                  <c:v>-6.9808419265027146E-4</c:v>
                </c:pt>
                <c:pt idx="152">
                  <c:v>-6.9808419265027146E-4</c:v>
                </c:pt>
                <c:pt idx="153">
                  <c:v>-6.9808419265027146E-4</c:v>
                </c:pt>
                <c:pt idx="154">
                  <c:v>-6.9808419265027146E-4</c:v>
                </c:pt>
                <c:pt idx="155">
                  <c:v>-6.9808419265027146E-4</c:v>
                </c:pt>
                <c:pt idx="156">
                  <c:v>-6.9808419265027146E-4</c:v>
                </c:pt>
                <c:pt idx="157">
                  <c:v>-6.9808419265027146E-4</c:v>
                </c:pt>
                <c:pt idx="158">
                  <c:v>-6.9808419265027146E-4</c:v>
                </c:pt>
                <c:pt idx="159">
                  <c:v>-6.9808419265027146E-4</c:v>
                </c:pt>
                <c:pt idx="160">
                  <c:v>-6.9808419265027146E-4</c:v>
                </c:pt>
                <c:pt idx="161">
                  <c:v>-6.9808419265027146E-4</c:v>
                </c:pt>
                <c:pt idx="162">
                  <c:v>-6.9808419265027146E-4</c:v>
                </c:pt>
                <c:pt idx="163">
                  <c:v>-6.9808419265027146E-4</c:v>
                </c:pt>
                <c:pt idx="164">
                  <c:v>-6.9808419265027146E-4</c:v>
                </c:pt>
                <c:pt idx="165">
                  <c:v>-6.9808419265027146E-4</c:v>
                </c:pt>
                <c:pt idx="166">
                  <c:v>-6.9808419265027146E-4</c:v>
                </c:pt>
                <c:pt idx="167">
                  <c:v>-6.9808419265027146E-4</c:v>
                </c:pt>
                <c:pt idx="168">
                  <c:v>-6.9808419265027146E-4</c:v>
                </c:pt>
                <c:pt idx="169">
                  <c:v>-6.9808419265027146E-4</c:v>
                </c:pt>
                <c:pt idx="170">
                  <c:v>-6.9808419265027146E-4</c:v>
                </c:pt>
                <c:pt idx="171">
                  <c:v>-6.9808419265027146E-4</c:v>
                </c:pt>
                <c:pt idx="172">
                  <c:v>-6.9808419265027146E-4</c:v>
                </c:pt>
                <c:pt idx="173">
                  <c:v>-6.9808419265027146E-4</c:v>
                </c:pt>
                <c:pt idx="174">
                  <c:v>-6.9808419265027146E-4</c:v>
                </c:pt>
                <c:pt idx="175">
                  <c:v>-6.9808419265027146E-4</c:v>
                </c:pt>
                <c:pt idx="176">
                  <c:v>-6.9808419265027146E-4</c:v>
                </c:pt>
                <c:pt idx="177">
                  <c:v>-6.9808419265027146E-4</c:v>
                </c:pt>
                <c:pt idx="178">
                  <c:v>-6.9808419265027146E-4</c:v>
                </c:pt>
                <c:pt idx="179">
                  <c:v>-6.9808419265027146E-4</c:v>
                </c:pt>
                <c:pt idx="180">
                  <c:v>-6.9808419265027146E-4</c:v>
                </c:pt>
                <c:pt idx="181">
                  <c:v>-6.9808419265027146E-4</c:v>
                </c:pt>
                <c:pt idx="182">
                  <c:v>-6.9808419265027146E-4</c:v>
                </c:pt>
                <c:pt idx="183">
                  <c:v>-6.9808419265027146E-4</c:v>
                </c:pt>
                <c:pt idx="184">
                  <c:v>-6.9808419265027146E-4</c:v>
                </c:pt>
                <c:pt idx="185">
                  <c:v>-6.9808419265027146E-4</c:v>
                </c:pt>
                <c:pt idx="186">
                  <c:v>-6.9808419265027146E-4</c:v>
                </c:pt>
                <c:pt idx="187">
                  <c:v>-6.9808419265027146E-4</c:v>
                </c:pt>
                <c:pt idx="188">
                  <c:v>-6.9808419265027146E-4</c:v>
                </c:pt>
                <c:pt idx="189">
                  <c:v>-6.9808419265027146E-4</c:v>
                </c:pt>
                <c:pt idx="190">
                  <c:v>-6.9808419265027146E-4</c:v>
                </c:pt>
                <c:pt idx="191">
                  <c:v>-6.9808419265027146E-4</c:v>
                </c:pt>
                <c:pt idx="192">
                  <c:v>-6.9808419265027146E-4</c:v>
                </c:pt>
                <c:pt idx="193">
                  <c:v>-6.9808419265027146E-4</c:v>
                </c:pt>
                <c:pt idx="194">
                  <c:v>-6.9808419265027146E-4</c:v>
                </c:pt>
                <c:pt idx="195">
                  <c:v>-6.9808419265027146E-4</c:v>
                </c:pt>
                <c:pt idx="196">
                  <c:v>-6.9808419265027146E-4</c:v>
                </c:pt>
                <c:pt idx="197">
                  <c:v>-6.9808419265027146E-4</c:v>
                </c:pt>
                <c:pt idx="198">
                  <c:v>-6.9808419265027146E-4</c:v>
                </c:pt>
                <c:pt idx="199">
                  <c:v>-6.9808419265027146E-4</c:v>
                </c:pt>
                <c:pt idx="200">
                  <c:v>-6.9808419265027146E-4</c:v>
                </c:pt>
                <c:pt idx="201">
                  <c:v>-6.9808419265027146E-4</c:v>
                </c:pt>
                <c:pt idx="202">
                  <c:v>-6.9808419265027146E-4</c:v>
                </c:pt>
                <c:pt idx="203">
                  <c:v>-6.9808419265027146E-4</c:v>
                </c:pt>
                <c:pt idx="204">
                  <c:v>-6.9808419265027146E-4</c:v>
                </c:pt>
                <c:pt idx="205">
                  <c:v>-6.9808419265027146E-4</c:v>
                </c:pt>
                <c:pt idx="206">
                  <c:v>-6.9808419265027146E-4</c:v>
                </c:pt>
                <c:pt idx="207">
                  <c:v>-6.9808419265027146E-4</c:v>
                </c:pt>
                <c:pt idx="208">
                  <c:v>-6.9808419265027146E-4</c:v>
                </c:pt>
                <c:pt idx="209">
                  <c:v>-6.9808419265027146E-4</c:v>
                </c:pt>
                <c:pt idx="210">
                  <c:v>-6.9808419265027146E-4</c:v>
                </c:pt>
                <c:pt idx="211">
                  <c:v>-6.9808419265027146E-4</c:v>
                </c:pt>
                <c:pt idx="212">
                  <c:v>-6.9808419265027146E-4</c:v>
                </c:pt>
                <c:pt idx="213">
                  <c:v>-6.9808419265027146E-4</c:v>
                </c:pt>
                <c:pt idx="214">
                  <c:v>-6.9808419265027146E-4</c:v>
                </c:pt>
                <c:pt idx="215">
                  <c:v>-6.9808419265027146E-4</c:v>
                </c:pt>
                <c:pt idx="216">
                  <c:v>-6.9808419265027146E-4</c:v>
                </c:pt>
                <c:pt idx="217">
                  <c:v>-6.9808419265027146E-4</c:v>
                </c:pt>
                <c:pt idx="218">
                  <c:v>-6.9808419265027146E-4</c:v>
                </c:pt>
                <c:pt idx="219">
                  <c:v>-6.9808419265027146E-4</c:v>
                </c:pt>
                <c:pt idx="220">
                  <c:v>-6.9808419265027146E-4</c:v>
                </c:pt>
                <c:pt idx="221">
                  <c:v>-6.9808419265027146E-4</c:v>
                </c:pt>
                <c:pt idx="222">
                  <c:v>-6.9808419265027146E-4</c:v>
                </c:pt>
                <c:pt idx="223">
                  <c:v>-6.9808419265027146E-4</c:v>
                </c:pt>
                <c:pt idx="224">
                  <c:v>-6.9808419265027146E-4</c:v>
                </c:pt>
                <c:pt idx="225">
                  <c:v>-6.9808419265027146E-4</c:v>
                </c:pt>
                <c:pt idx="226">
                  <c:v>-6.9808419265027146E-4</c:v>
                </c:pt>
                <c:pt idx="227">
                  <c:v>-6.9808419265027146E-4</c:v>
                </c:pt>
                <c:pt idx="228">
                  <c:v>-6.9808419265027146E-4</c:v>
                </c:pt>
                <c:pt idx="229">
                  <c:v>-6.9808419265027146E-4</c:v>
                </c:pt>
                <c:pt idx="230">
                  <c:v>-6.9808419265027146E-4</c:v>
                </c:pt>
                <c:pt idx="231">
                  <c:v>-6.9808419265027146E-4</c:v>
                </c:pt>
                <c:pt idx="232">
                  <c:v>-6.9808419265027146E-4</c:v>
                </c:pt>
                <c:pt idx="233">
                  <c:v>-6.9808419265027146E-4</c:v>
                </c:pt>
                <c:pt idx="234">
                  <c:v>-6.9808419265027146E-4</c:v>
                </c:pt>
                <c:pt idx="235">
                  <c:v>-6.9808419265027146E-4</c:v>
                </c:pt>
                <c:pt idx="236">
                  <c:v>-6.9808419265027146E-4</c:v>
                </c:pt>
                <c:pt idx="237">
                  <c:v>-6.9808419265027146E-4</c:v>
                </c:pt>
                <c:pt idx="238">
                  <c:v>-6.9808419265027146E-4</c:v>
                </c:pt>
                <c:pt idx="239">
                  <c:v>-6.9808419265027146E-4</c:v>
                </c:pt>
                <c:pt idx="240">
                  <c:v>-6.9808419265027146E-4</c:v>
                </c:pt>
                <c:pt idx="241">
                  <c:v>-6.9808419265027146E-4</c:v>
                </c:pt>
                <c:pt idx="242">
                  <c:v>-6.9808419265027146E-4</c:v>
                </c:pt>
                <c:pt idx="243">
                  <c:v>-6.9808419265027146E-4</c:v>
                </c:pt>
                <c:pt idx="244">
                  <c:v>-6.9808419265027146E-4</c:v>
                </c:pt>
                <c:pt idx="245">
                  <c:v>-6.9808419265027146E-4</c:v>
                </c:pt>
                <c:pt idx="246">
                  <c:v>-6.9808419265027146E-4</c:v>
                </c:pt>
                <c:pt idx="247">
                  <c:v>-6.9808419265027146E-4</c:v>
                </c:pt>
                <c:pt idx="248">
                  <c:v>-6.9808419265027146E-4</c:v>
                </c:pt>
                <c:pt idx="249">
                  <c:v>-6.9808419265027146E-4</c:v>
                </c:pt>
                <c:pt idx="250">
                  <c:v>-6.9808419265027146E-4</c:v>
                </c:pt>
                <c:pt idx="251">
                  <c:v>-6.9808419265027146E-4</c:v>
                </c:pt>
                <c:pt idx="252">
                  <c:v>-6.9808419265027146E-4</c:v>
                </c:pt>
                <c:pt idx="253">
                  <c:v>-6.9808419265027146E-4</c:v>
                </c:pt>
                <c:pt idx="254">
                  <c:v>-6.9808419265027146E-4</c:v>
                </c:pt>
                <c:pt idx="255">
                  <c:v>-6.9808419265027146E-4</c:v>
                </c:pt>
                <c:pt idx="256">
                  <c:v>-6.9808419265027146E-4</c:v>
                </c:pt>
                <c:pt idx="257">
                  <c:v>-6.9808419265027146E-4</c:v>
                </c:pt>
                <c:pt idx="258">
                  <c:v>-6.9808419265027146E-4</c:v>
                </c:pt>
                <c:pt idx="259">
                  <c:v>-6.9808419265027146E-4</c:v>
                </c:pt>
                <c:pt idx="260">
                  <c:v>-6.9808419265027146E-4</c:v>
                </c:pt>
                <c:pt idx="261">
                  <c:v>-6.9808419265027146E-4</c:v>
                </c:pt>
                <c:pt idx="262">
                  <c:v>-6.9808419265027146E-4</c:v>
                </c:pt>
                <c:pt idx="263">
                  <c:v>-6.9808419265027146E-4</c:v>
                </c:pt>
                <c:pt idx="264">
                  <c:v>-6.9808419265027146E-4</c:v>
                </c:pt>
                <c:pt idx="265">
                  <c:v>-6.9808419265027146E-4</c:v>
                </c:pt>
                <c:pt idx="266">
                  <c:v>-6.9808419265027146E-4</c:v>
                </c:pt>
                <c:pt idx="267">
                  <c:v>-6.9808419265027146E-4</c:v>
                </c:pt>
                <c:pt idx="268">
                  <c:v>-6.9808419265027146E-4</c:v>
                </c:pt>
                <c:pt idx="269">
                  <c:v>-6.9808419265027146E-4</c:v>
                </c:pt>
                <c:pt idx="270">
                  <c:v>-6.9808419265027146E-4</c:v>
                </c:pt>
                <c:pt idx="271">
                  <c:v>-6.9808419265027146E-4</c:v>
                </c:pt>
                <c:pt idx="272">
                  <c:v>-6.9808419265027146E-4</c:v>
                </c:pt>
                <c:pt idx="273">
                  <c:v>-6.9808419265027146E-4</c:v>
                </c:pt>
                <c:pt idx="274">
                  <c:v>-6.9808419265027146E-4</c:v>
                </c:pt>
                <c:pt idx="275">
                  <c:v>-6.9808419265027146E-4</c:v>
                </c:pt>
                <c:pt idx="276">
                  <c:v>-6.9808419265027146E-4</c:v>
                </c:pt>
                <c:pt idx="277">
                  <c:v>-6.9808419265027146E-4</c:v>
                </c:pt>
                <c:pt idx="278">
                  <c:v>-6.9808419265027146E-4</c:v>
                </c:pt>
                <c:pt idx="279">
                  <c:v>-6.9808419265027146E-4</c:v>
                </c:pt>
                <c:pt idx="280">
                  <c:v>-6.9808419265027146E-4</c:v>
                </c:pt>
                <c:pt idx="281">
                  <c:v>-6.9808419265027146E-4</c:v>
                </c:pt>
                <c:pt idx="282">
                  <c:v>-6.9808419265027146E-4</c:v>
                </c:pt>
                <c:pt idx="283">
                  <c:v>-6.9808419265027146E-4</c:v>
                </c:pt>
                <c:pt idx="284">
                  <c:v>-6.9808419265027146E-4</c:v>
                </c:pt>
                <c:pt idx="285">
                  <c:v>-6.9808419265027146E-4</c:v>
                </c:pt>
                <c:pt idx="286">
                  <c:v>-6.9808419265027146E-4</c:v>
                </c:pt>
                <c:pt idx="287">
                  <c:v>-6.9808419265027146E-4</c:v>
                </c:pt>
                <c:pt idx="288">
                  <c:v>-6.9808419265027146E-4</c:v>
                </c:pt>
                <c:pt idx="289">
                  <c:v>-6.9808419265027146E-4</c:v>
                </c:pt>
                <c:pt idx="290">
                  <c:v>-6.9808419265027146E-4</c:v>
                </c:pt>
                <c:pt idx="291">
                  <c:v>-6.9808419265027146E-4</c:v>
                </c:pt>
                <c:pt idx="292">
                  <c:v>-6.9808419265027146E-4</c:v>
                </c:pt>
                <c:pt idx="293">
                  <c:v>-6.9808419265027146E-4</c:v>
                </c:pt>
                <c:pt idx="294">
                  <c:v>-6.9808419265027146E-4</c:v>
                </c:pt>
                <c:pt idx="295">
                  <c:v>-6.9808419265027146E-4</c:v>
                </c:pt>
                <c:pt idx="296">
                  <c:v>-6.9808419265027146E-4</c:v>
                </c:pt>
                <c:pt idx="297">
                  <c:v>-6.9808419265027146E-4</c:v>
                </c:pt>
                <c:pt idx="298">
                  <c:v>-6.9808419265027146E-4</c:v>
                </c:pt>
                <c:pt idx="299">
                  <c:v>-6.9808419265027146E-4</c:v>
                </c:pt>
                <c:pt idx="300">
                  <c:v>-6.9808419265027146E-4</c:v>
                </c:pt>
                <c:pt idx="301">
                  <c:v>-6.9808419265027146E-4</c:v>
                </c:pt>
                <c:pt idx="302">
                  <c:v>-6.9808419265027146E-4</c:v>
                </c:pt>
                <c:pt idx="303">
                  <c:v>-6.9808419265027146E-4</c:v>
                </c:pt>
                <c:pt idx="304">
                  <c:v>-6.9808419265027146E-4</c:v>
                </c:pt>
                <c:pt idx="305">
                  <c:v>-6.9808419265027146E-4</c:v>
                </c:pt>
                <c:pt idx="306">
                  <c:v>-6.9808419265027146E-4</c:v>
                </c:pt>
                <c:pt idx="307">
                  <c:v>-6.9808419265027146E-4</c:v>
                </c:pt>
                <c:pt idx="308">
                  <c:v>-6.9808419265027146E-4</c:v>
                </c:pt>
                <c:pt idx="309">
                  <c:v>-6.9808419265027146E-4</c:v>
                </c:pt>
                <c:pt idx="310">
                  <c:v>-6.9808419265027146E-4</c:v>
                </c:pt>
                <c:pt idx="311">
                  <c:v>-6.9808419265027146E-4</c:v>
                </c:pt>
                <c:pt idx="312">
                  <c:v>-6.9808419265027146E-4</c:v>
                </c:pt>
                <c:pt idx="313">
                  <c:v>-6.9808419265027146E-4</c:v>
                </c:pt>
                <c:pt idx="314">
                  <c:v>-6.9808419265027146E-4</c:v>
                </c:pt>
                <c:pt idx="315">
                  <c:v>-6.9808419265027146E-4</c:v>
                </c:pt>
                <c:pt idx="316">
                  <c:v>-6.9808419265027146E-4</c:v>
                </c:pt>
                <c:pt idx="317">
                  <c:v>-6.9808419265027146E-4</c:v>
                </c:pt>
                <c:pt idx="318">
                  <c:v>-6.9808419265027146E-4</c:v>
                </c:pt>
                <c:pt idx="319">
                  <c:v>-6.9808419265027146E-4</c:v>
                </c:pt>
                <c:pt idx="320">
                  <c:v>-6.9808419265027146E-4</c:v>
                </c:pt>
                <c:pt idx="321">
                  <c:v>-6.9808419265027146E-4</c:v>
                </c:pt>
                <c:pt idx="322">
                  <c:v>-6.9808419265027146E-4</c:v>
                </c:pt>
                <c:pt idx="323">
                  <c:v>-6.9808419265027146E-4</c:v>
                </c:pt>
                <c:pt idx="324">
                  <c:v>-6.9808419265027146E-4</c:v>
                </c:pt>
                <c:pt idx="325">
                  <c:v>-6.9808419265027146E-4</c:v>
                </c:pt>
                <c:pt idx="326">
                  <c:v>-6.9808419265027146E-4</c:v>
                </c:pt>
                <c:pt idx="327">
                  <c:v>-6.5800882805249741E-4</c:v>
                </c:pt>
                <c:pt idx="328">
                  <c:v>-5.967674049898509E-4</c:v>
                </c:pt>
                <c:pt idx="329">
                  <c:v>-4.8579943715060264E-4</c:v>
                </c:pt>
                <c:pt idx="330">
                  <c:v>-3.2638413416948703E-4</c:v>
                </c:pt>
                <c:pt idx="331">
                  <c:v>-6.5104819301072927E-5</c:v>
                </c:pt>
                <c:pt idx="332">
                  <c:v>2.3914550605535706E-4</c:v>
                </c:pt>
                <c:pt idx="333">
                  <c:v>5.9006903341612233E-4</c:v>
                </c:pt>
                <c:pt idx="334">
                  <c:v>9.2321741612244861E-4</c:v>
                </c:pt>
                <c:pt idx="335">
                  <c:v>1.2660149008054064E-3</c:v>
                </c:pt>
                <c:pt idx="336">
                  <c:v>1.6339404055976999E-3</c:v>
                </c:pt>
                <c:pt idx="337">
                  <c:v>2.034166886255304E-3</c:v>
                </c:pt>
                <c:pt idx="338">
                  <c:v>2.4751053213548711E-3</c:v>
                </c:pt>
                <c:pt idx="339">
                  <c:v>2.96444551911659E-3</c:v>
                </c:pt>
                <c:pt idx="340">
                  <c:v>3.4963635415975712E-3</c:v>
                </c:pt>
                <c:pt idx="341">
                  <c:v>4.0598360335195351E-3</c:v>
                </c:pt>
                <c:pt idx="342">
                  <c:v>4.6589708535253295E-3</c:v>
                </c:pt>
                <c:pt idx="343">
                  <c:v>5.2994654808111398E-3</c:v>
                </c:pt>
                <c:pt idx="344">
                  <c:v>5.9845226593105939E-3</c:v>
                </c:pt>
                <c:pt idx="345">
                  <c:v>6.7213048078612189E-3</c:v>
                </c:pt>
                <c:pt idx="346">
                  <c:v>7.5130150705214668E-3</c:v>
                </c:pt>
                <c:pt idx="347">
                  <c:v>8.363587725912178E-3</c:v>
                </c:pt>
                <c:pt idx="348">
                  <c:v>9.2768148674699548E-3</c:v>
                </c:pt>
                <c:pt idx="349">
                  <c:v>1.0254274664941037E-2</c:v>
                </c:pt>
                <c:pt idx="350">
                  <c:v>1.1297721100567485E-2</c:v>
                </c:pt>
                <c:pt idx="351">
                  <c:v>1.2229240216470871E-2</c:v>
                </c:pt>
                <c:pt idx="352">
                  <c:v>1.3062192532048844E-2</c:v>
                </c:pt>
                <c:pt idx="353">
                  <c:v>1.3813678386973519E-2</c:v>
                </c:pt>
                <c:pt idx="354">
                  <c:v>1.4496129939837286E-2</c:v>
                </c:pt>
                <c:pt idx="355">
                  <c:v>1.5118932807684933E-2</c:v>
                </c:pt>
                <c:pt idx="356">
                  <c:v>1.5689387479765348E-2</c:v>
                </c:pt>
                <c:pt idx="357">
                  <c:v>1.6213312013063922E-2</c:v>
                </c:pt>
                <c:pt idx="358">
                  <c:v>1.6695437289813021E-2</c:v>
                </c:pt>
                <c:pt idx="359">
                  <c:v>1.7139675943323728E-2</c:v>
                </c:pt>
                <c:pt idx="360">
                  <c:v>1.7549311125945082E-2</c:v>
                </c:pt>
                <c:pt idx="361">
                  <c:v>1.7927132576643006E-2</c:v>
                </c:pt>
                <c:pt idx="362">
                  <c:v>1.8275536888773567E-2</c:v>
                </c:pt>
                <c:pt idx="363">
                  <c:v>1.8596602939093491E-2</c:v>
                </c:pt>
                <c:pt idx="364">
                  <c:v>1.8892149587201614E-2</c:v>
                </c:pt>
                <c:pt idx="365">
                  <c:v>1.916378051306273E-2</c:v>
                </c:pt>
                <c:pt idx="366">
                  <c:v>1.9412919505945793E-2</c:v>
                </c:pt>
                <c:pt idx="367">
                  <c:v>1.9640838638011773E-2</c:v>
                </c:pt>
                <c:pt idx="368">
                  <c:v>1.9848680982523702E-2</c:v>
                </c:pt>
                <c:pt idx="369">
                  <c:v>2.0037479065880874E-2</c:v>
                </c:pt>
                <c:pt idx="370">
                  <c:v>2.0208170111935292E-2</c:v>
                </c:pt>
                <c:pt idx="371">
                  <c:v>2.0361608596521689E-2</c:v>
                </c:pt>
                <c:pt idx="372">
                  <c:v>2.0498576802859918E-2</c:v>
                </c:pt>
                <c:pt idx="373">
                  <c:v>2.061979365793809E-2</c:v>
                </c:pt>
                <c:pt idx="374">
                  <c:v>2.0725922225088123E-2</c:v>
                </c:pt>
                <c:pt idx="375">
                  <c:v>2.0817576103456716E-2</c:v>
                </c:pt>
                <c:pt idx="376">
                  <c:v>2.0895324874477834E-2</c:v>
                </c:pt>
                <c:pt idx="377">
                  <c:v>2.0959698837532993E-2</c:v>
                </c:pt>
                <c:pt idx="378">
                  <c:v>2.1011193077027056E-2</c:v>
                </c:pt>
                <c:pt idx="379">
                  <c:v>2.1050270996620317E-2</c:v>
                </c:pt>
                <c:pt idx="380">
                  <c:v>2.1077367440088302E-2</c:v>
                </c:pt>
                <c:pt idx="381">
                  <c:v>2.1092891387373528E-2</c:v>
                </c:pt>
                <c:pt idx="382">
                  <c:v>2.1097228344460667E-2</c:v>
                </c:pt>
                <c:pt idx="383">
                  <c:v>2.1090742461385859E-2</c:v>
                </c:pt>
                <c:pt idx="384">
                  <c:v>2.1073778408035721E-2</c:v>
                </c:pt>
                <c:pt idx="385">
                  <c:v>2.1046663024429556E-2</c:v>
                </c:pt>
                <c:pt idx="386">
                  <c:v>2.1009706805633441E-2</c:v>
                </c:pt>
                <c:pt idx="387">
                  <c:v>2.0963205248244767E-2</c:v>
                </c:pt>
                <c:pt idx="388">
                  <c:v>2.0907440016525964E-2</c:v>
                </c:pt>
                <c:pt idx="389">
                  <c:v>2.0842680040549944E-2</c:v>
                </c:pt>
                <c:pt idx="390">
                  <c:v>2.0769182449221824E-2</c:v>
                </c:pt>
                <c:pt idx="391">
                  <c:v>2.0687193474779448E-2</c:v>
                </c:pt>
                <c:pt idx="392">
                  <c:v>2.0596949226522769E-2</c:v>
                </c:pt>
                <c:pt idx="393">
                  <c:v>2.0498676409949724E-2</c:v>
                </c:pt>
                <c:pt idx="394">
                  <c:v>2.0392592991662538E-2</c:v>
                </c:pt>
                <c:pt idx="395">
                  <c:v>2.0278908786211001E-2</c:v>
                </c:pt>
                <c:pt idx="396">
                  <c:v>2.0157825985820908E-2</c:v>
                </c:pt>
                <c:pt idx="397">
                  <c:v>2.0029539689697055E-2</c:v>
                </c:pt>
                <c:pt idx="398">
                  <c:v>1.9894238340315964E-2</c:v>
                </c:pt>
                <c:pt idx="399">
                  <c:v>1.9752104138818581E-2</c:v>
                </c:pt>
                <c:pt idx="400">
                  <c:v>1.9603313446699595E-2</c:v>
                </c:pt>
                <c:pt idx="401">
                  <c:v>1.9448037126183482E-2</c:v>
                </c:pt>
                <c:pt idx="402">
                  <c:v>1.9286440869204356E-2</c:v>
                </c:pt>
                <c:pt idx="403">
                  <c:v>1.9118685517879555E-2</c:v>
                </c:pt>
                <c:pt idx="404">
                  <c:v>1.89449273147662E-2</c:v>
                </c:pt>
                <c:pt idx="405">
                  <c:v>1.8765318186806275E-2</c:v>
                </c:pt>
                <c:pt idx="406">
                  <c:v>1.8580005976827015E-2</c:v>
                </c:pt>
                <c:pt idx="407">
                  <c:v>1.8389134665194585E-2</c:v>
                </c:pt>
                <c:pt idx="408">
                  <c:v>1.819284457258755E-2</c:v>
                </c:pt>
                <c:pt idx="409">
                  <c:v>1.7991272573914679E-2</c:v>
                </c:pt>
                <c:pt idx="410">
                  <c:v>1.7784552253862957E-2</c:v>
                </c:pt>
                <c:pt idx="411">
                  <c:v>1.7572814091241607E-2</c:v>
                </c:pt>
                <c:pt idx="412">
                  <c:v>1.7356185614378621E-2</c:v>
                </c:pt>
                <c:pt idx="413">
                  <c:v>1.7134791534597148E-2</c:v>
                </c:pt>
                <c:pt idx="414">
                  <c:v>1.6908753900972139E-2</c:v>
                </c:pt>
                <c:pt idx="415">
                  <c:v>1.6678192226080781E-2</c:v>
                </c:pt>
                <c:pt idx="416">
                  <c:v>1.6443223587881674E-2</c:v>
                </c:pt>
                <c:pt idx="417">
                  <c:v>1.6203962779102393E-2</c:v>
                </c:pt>
                <c:pt idx="418">
                  <c:v>1.596052237737185E-2</c:v>
                </c:pt>
                <c:pt idx="419">
                  <c:v>1.5713012864090856E-2</c:v>
                </c:pt>
                <c:pt idx="420">
                  <c:v>1.5461542719156176E-2</c:v>
                </c:pt>
                <c:pt idx="421">
                  <c:v>1.5206218507404437E-2</c:v>
                </c:pt>
                <c:pt idx="422">
                  <c:v>1.4947144949171563E-2</c:v>
                </c:pt>
                <c:pt idx="423">
                  <c:v>1.4684425030530078E-2</c:v>
                </c:pt>
                <c:pt idx="424">
                  <c:v>1.4418160041154555E-2</c:v>
                </c:pt>
                <c:pt idx="425">
                  <c:v>1.4148449677769523E-2</c:v>
                </c:pt>
                <c:pt idx="426">
                  <c:v>1.3875392087982838E-2</c:v>
                </c:pt>
                <c:pt idx="427">
                  <c:v>1.3599083933798953E-2</c:v>
                </c:pt>
                <c:pt idx="428">
                  <c:v>1.3319620473916306E-2</c:v>
                </c:pt>
                <c:pt idx="429">
                  <c:v>1.3037095602155817E-2</c:v>
                </c:pt>
                <c:pt idx="430">
                  <c:v>1.2751601892190705E-2</c:v>
                </c:pt>
                <c:pt idx="431">
                  <c:v>1.2463230681567985E-2</c:v>
                </c:pt>
                <c:pt idx="432">
                  <c:v>1.2172072084194491E-2</c:v>
                </c:pt>
                <c:pt idx="433">
                  <c:v>1.1878215061060087E-2</c:v>
                </c:pt>
                <c:pt idx="434">
                  <c:v>1.1581747446913915E-2</c:v>
                </c:pt>
                <c:pt idx="435">
                  <c:v>1.1282756011992657E-2</c:v>
                </c:pt>
                <c:pt idx="436">
                  <c:v>1.0981326484798961E-2</c:v>
                </c:pt>
                <c:pt idx="437">
                  <c:v>1.0677543601172458E-2</c:v>
                </c:pt>
                <c:pt idx="438">
                  <c:v>1.0371491124084191E-2</c:v>
                </c:pt>
                <c:pt idx="439">
                  <c:v>1.0063251908715789E-2</c:v>
                </c:pt>
                <c:pt idx="440">
                  <c:v>9.7529079077506662E-3</c:v>
                </c:pt>
                <c:pt idx="441">
                  <c:v>9.4405402089706662E-3</c:v>
                </c:pt>
                <c:pt idx="442">
                  <c:v>9.1262290814062754E-3</c:v>
                </c:pt>
                <c:pt idx="443">
                  <c:v>8.810053986595635E-3</c:v>
                </c:pt>
                <c:pt idx="444">
                  <c:v>8.492093617270588E-3</c:v>
                </c:pt>
                <c:pt idx="445">
                  <c:v>8.1724259181573337E-3</c:v>
                </c:pt>
                <c:pt idx="446">
                  <c:v>7.85112811471389E-3</c:v>
                </c:pt>
                <c:pt idx="447">
                  <c:v>7.5282767432825045E-3</c:v>
                </c:pt>
                <c:pt idx="448">
                  <c:v>7.2039476699138263E-3</c:v>
                </c:pt>
                <c:pt idx="449">
                  <c:v>6.8782161064352689E-3</c:v>
                </c:pt>
                <c:pt idx="450">
                  <c:v>6.551156649704089E-3</c:v>
                </c:pt>
                <c:pt idx="451">
                  <c:v>6.2228432961810064E-3</c:v>
                </c:pt>
                <c:pt idx="452">
                  <c:v>5.9498498732087415E-3</c:v>
                </c:pt>
                <c:pt idx="453">
                  <c:v>5.9471009258570086E-3</c:v>
                </c:pt>
                <c:pt idx="454">
                  <c:v>5.9326661747007639E-3</c:v>
                </c:pt>
                <c:pt idx="455">
                  <c:v>5.8630855258732708E-3</c:v>
                </c:pt>
                <c:pt idx="456">
                  <c:v>5.5885557431068203E-3</c:v>
                </c:pt>
                <c:pt idx="457">
                  <c:v>5.2569970617455169E-3</c:v>
                </c:pt>
                <c:pt idx="458">
                  <c:v>4.9244692686578034E-3</c:v>
                </c:pt>
                <c:pt idx="459">
                  <c:v>4.591043696461565E-3</c:v>
                </c:pt>
                <c:pt idx="460">
                  <c:v>4.2567911889885993E-3</c:v>
                </c:pt>
                <c:pt idx="461">
                  <c:v>3.9217821166674972E-3</c:v>
                </c:pt>
                <c:pt idx="462">
                  <c:v>3.5860864112097187E-3</c:v>
                </c:pt>
                <c:pt idx="463">
                  <c:v>3.249773563021838E-3</c:v>
                </c:pt>
                <c:pt idx="464">
                  <c:v>2.9129126467564923E-3</c:v>
                </c:pt>
                <c:pt idx="465">
                  <c:v>2.5755723390521478E-3</c:v>
                </c:pt>
                <c:pt idx="466">
                  <c:v>2.2378209299825343E-3</c:v>
                </c:pt>
                <c:pt idx="467">
                  <c:v>1.8997263450653968E-3</c:v>
                </c:pt>
                <c:pt idx="468">
                  <c:v>1.5613561517886685E-3</c:v>
                </c:pt>
                <c:pt idx="469">
                  <c:v>1.2227775799049626E-3</c:v>
                </c:pt>
                <c:pt idx="470">
                  <c:v>8.8405753505196394E-4</c:v>
                </c:pt>
                <c:pt idx="471">
                  <c:v>5.4526261452786428E-4</c:v>
                </c:pt>
                <c:pt idx="472">
                  <c:v>2.0645911835894624E-4</c:v>
                </c:pt>
                <c:pt idx="473">
                  <c:v>-1.3228693378579444E-4</c:v>
                </c:pt>
                <c:pt idx="474">
                  <c:v>-4.7090979025692098E-4</c:v>
                </c:pt>
                <c:pt idx="475">
                  <c:v>-8.0934395371783541E-4</c:v>
                </c:pt>
                <c:pt idx="476">
                  <c:v>-1.1475241672505776E-3</c:v>
                </c:pt>
                <c:pt idx="477">
                  <c:v>-1.4853854010746738E-3</c:v>
                </c:pt>
                <c:pt idx="478">
                  <c:v>-1.8228628408852806E-3</c:v>
                </c:pt>
                <c:pt idx="479">
                  <c:v>-2.159891872333646E-3</c:v>
                </c:pt>
                <c:pt idx="480">
                  <c:v>-2.4964080719614297E-3</c:v>
                </c:pt>
                <c:pt idx="481">
                  <c:v>-2.8323471878019687E-3</c:v>
                </c:pt>
                <c:pt idx="482">
                  <c:v>-3.1676451365536739E-3</c:v>
                </c:pt>
                <c:pt idx="483">
                  <c:v>-3.5022379801215335E-3</c:v>
                </c:pt>
                <c:pt idx="484">
                  <c:v>-3.8360619279338838E-3</c:v>
                </c:pt>
                <c:pt idx="485">
                  <c:v>-4.1690533053910708E-3</c:v>
                </c:pt>
                <c:pt idx="486">
                  <c:v>-4.5011485563001908E-3</c:v>
                </c:pt>
                <c:pt idx="487">
                  <c:v>-4.8322842301827453E-3</c:v>
                </c:pt>
                <c:pt idx="488">
                  <c:v>-5.1623969629437574E-3</c:v>
                </c:pt>
                <c:pt idx="489">
                  <c:v>-5.491423468924359E-3</c:v>
                </c:pt>
                <c:pt idx="490">
                  <c:v>-5.8193005337150551E-3</c:v>
                </c:pt>
                <c:pt idx="491">
                  <c:v>-6.1459649860568103E-3</c:v>
                </c:pt>
                <c:pt idx="492">
                  <c:v>-6.47135371211322E-3</c:v>
                </c:pt>
                <c:pt idx="493">
                  <c:v>-6.7954036226865059E-3</c:v>
                </c:pt>
                <c:pt idx="494">
                  <c:v>-7.118051649013607E-3</c:v>
                </c:pt>
                <c:pt idx="495">
                  <c:v>-7.4392347318924775E-3</c:v>
                </c:pt>
                <c:pt idx="496">
                  <c:v>-7.7588898131615213E-3</c:v>
                </c:pt>
                <c:pt idx="497">
                  <c:v>-8.0769538148251132E-3</c:v>
                </c:pt>
                <c:pt idx="498">
                  <c:v>-8.3933636372496706E-3</c:v>
                </c:pt>
                <c:pt idx="499">
                  <c:v>-8.7080561496606906E-3</c:v>
                </c:pt>
                <c:pt idx="500">
                  <c:v>-9.0209681693282258E-3</c:v>
                </c:pt>
                <c:pt idx="501">
                  <c:v>-9.3320364575768585E-3</c:v>
                </c:pt>
                <c:pt idx="502">
                  <c:v>-9.6411977068119811E-3</c:v>
                </c:pt>
                <c:pt idx="503">
                  <c:v>-9.9483885321088716E-3</c:v>
                </c:pt>
                <c:pt idx="504">
                  <c:v>-1.0253545460086009E-2</c:v>
                </c:pt>
                <c:pt idx="505">
                  <c:v>-1.0556604916835159E-2</c:v>
                </c:pt>
                <c:pt idx="506">
                  <c:v>-1.0857503216258928E-2</c:v>
                </c:pt>
                <c:pt idx="507">
                  <c:v>-1.1156176554163861E-2</c:v>
                </c:pt>
                <c:pt idx="508">
                  <c:v>-1.1452560999575988E-2</c:v>
                </c:pt>
                <c:pt idx="509">
                  <c:v>-1.1746592477189927E-2</c:v>
                </c:pt>
                <c:pt idx="510">
                  <c:v>-1.2038206759010005E-2</c:v>
                </c:pt>
                <c:pt idx="511">
                  <c:v>-1.2327339467240161E-2</c:v>
                </c:pt>
                <c:pt idx="512">
                  <c:v>-1.261392604459524E-2</c:v>
                </c:pt>
                <c:pt idx="513">
                  <c:v>-1.289790176404019E-2</c:v>
                </c:pt>
                <c:pt idx="514">
                  <c:v>-1.3179201708627842E-2</c:v>
                </c:pt>
                <c:pt idx="515">
                  <c:v>-1.3457760764551855E-2</c:v>
                </c:pt>
                <c:pt idx="516">
                  <c:v>-1.3733513615857874E-2</c:v>
                </c:pt>
                <c:pt idx="517">
                  <c:v>-1.4006394729227913E-2</c:v>
                </c:pt>
                <c:pt idx="518">
                  <c:v>-1.4276338359133391E-2</c:v>
                </c:pt>
                <c:pt idx="519">
                  <c:v>-1.4543278524749492E-2</c:v>
                </c:pt>
                <c:pt idx="520">
                  <c:v>-1.4807149008163996E-2</c:v>
                </c:pt>
                <c:pt idx="521">
                  <c:v>-1.5067883350505868E-2</c:v>
                </c:pt>
                <c:pt idx="522">
                  <c:v>-1.5325414849895582E-2</c:v>
                </c:pt>
                <c:pt idx="523">
                  <c:v>-1.5579676534402526E-2</c:v>
                </c:pt>
                <c:pt idx="524">
                  <c:v>-1.5830601176163157E-2</c:v>
                </c:pt>
                <c:pt idx="525">
                  <c:v>-1.6078121281701042E-2</c:v>
                </c:pt>
                <c:pt idx="526">
                  <c:v>-1.6322169077747598E-2</c:v>
                </c:pt>
                <c:pt idx="527">
                  <c:v>-1.6562676513352883E-2</c:v>
                </c:pt>
                <c:pt idx="528">
                  <c:v>-1.6799575265452577E-2</c:v>
                </c:pt>
                <c:pt idx="529">
                  <c:v>-1.7032796707997212E-2</c:v>
                </c:pt>
                <c:pt idx="530">
                  <c:v>-1.7262271930383093E-2</c:v>
                </c:pt>
                <c:pt idx="531">
                  <c:v>-1.7487931738091808E-2</c:v>
                </c:pt>
                <c:pt idx="532">
                  <c:v>-1.770970663936584E-2</c:v>
                </c:pt>
                <c:pt idx="533">
                  <c:v>-1.7846073194222947E-2</c:v>
                </c:pt>
                <c:pt idx="534">
                  <c:v>-1.7847884125509798E-2</c:v>
                </c:pt>
                <c:pt idx="535">
                  <c:v>-1.7856696994071893E-2</c:v>
                </c:pt>
                <c:pt idx="536">
                  <c:v>-1.7901024928308116E-2</c:v>
                </c:pt>
                <c:pt idx="537">
                  <c:v>-1.8088800127120146E-2</c:v>
                </c:pt>
                <c:pt idx="538">
                  <c:v>-1.8299520221043197E-2</c:v>
                </c:pt>
                <c:pt idx="539">
                  <c:v>-1.8506091986641948E-2</c:v>
                </c:pt>
                <c:pt idx="540">
                  <c:v>-1.8708444519323925E-2</c:v>
                </c:pt>
                <c:pt idx="541">
                  <c:v>-1.8906506633399715E-2</c:v>
                </c:pt>
                <c:pt idx="542">
                  <c:v>-1.9100206856283285E-2</c:v>
                </c:pt>
                <c:pt idx="543">
                  <c:v>-1.9289473434153152E-2</c:v>
                </c:pt>
                <c:pt idx="544">
                  <c:v>-1.9474234326868376E-2</c:v>
                </c:pt>
                <c:pt idx="545">
                  <c:v>-1.9654417231256716E-2</c:v>
                </c:pt>
                <c:pt idx="546">
                  <c:v>-1.982994958693764E-2</c:v>
                </c:pt>
                <c:pt idx="547">
                  <c:v>-2.0000758590612993E-2</c:v>
                </c:pt>
                <c:pt idx="548">
                  <c:v>-2.0166771168856689E-2</c:v>
                </c:pt>
                <c:pt idx="549">
                  <c:v>-2.032791406143216E-2</c:v>
                </c:pt>
                <c:pt idx="550">
                  <c:v>-2.048411375457445E-2</c:v>
                </c:pt>
                <c:pt idx="551">
                  <c:v>-2.0635296570738509E-2</c:v>
                </c:pt>
                <c:pt idx="552">
                  <c:v>-2.0781388630205132E-2</c:v>
                </c:pt>
                <c:pt idx="553">
                  <c:v>-2.0922315905575591E-2</c:v>
                </c:pt>
                <c:pt idx="554">
                  <c:v>-2.1058004223737242E-2</c:v>
                </c:pt>
                <c:pt idx="555">
                  <c:v>-2.1188379301429531E-2</c:v>
                </c:pt>
                <c:pt idx="556">
                  <c:v>-2.131336676320757E-2</c:v>
                </c:pt>
                <c:pt idx="557">
                  <c:v>-2.143289216747692E-2</c:v>
                </c:pt>
                <c:pt idx="558">
                  <c:v>-2.1546881044526931E-2</c:v>
                </c:pt>
                <c:pt idx="559">
                  <c:v>-2.165525893730412E-2</c:v>
                </c:pt>
                <c:pt idx="560">
                  <c:v>-2.1757951413308604E-2</c:v>
                </c:pt>
                <c:pt idx="561">
                  <c:v>-2.1854884114088015E-2</c:v>
                </c:pt>
                <c:pt idx="562">
                  <c:v>-2.1945982812087129E-2</c:v>
                </c:pt>
                <c:pt idx="563">
                  <c:v>-2.2031173428430178E-2</c:v>
                </c:pt>
                <c:pt idx="564">
                  <c:v>-2.2110382104986569E-2</c:v>
                </c:pt>
                <c:pt idx="565">
                  <c:v>-2.2183535235124563E-2</c:v>
                </c:pt>
                <c:pt idx="566">
                  <c:v>-2.2250559532985915E-2</c:v>
                </c:pt>
                <c:pt idx="567">
                  <c:v>-2.2311382076000467E-2</c:v>
                </c:pt>
                <c:pt idx="568">
                  <c:v>-2.2365930398070822E-2</c:v>
                </c:pt>
                <c:pt idx="569">
                  <c:v>-2.2414132502892942E-2</c:v>
                </c:pt>
                <c:pt idx="570">
                  <c:v>-2.2455916989354174E-2</c:v>
                </c:pt>
                <c:pt idx="571">
                  <c:v>-2.2491213094100886E-2</c:v>
                </c:pt>
                <c:pt idx="572">
                  <c:v>-2.2519950759531168E-2</c:v>
                </c:pt>
                <c:pt idx="573">
                  <c:v>-2.2542060753731528E-2</c:v>
                </c:pt>
                <c:pt idx="574">
                  <c:v>-2.2557474728334893E-2</c:v>
                </c:pt>
                <c:pt idx="575">
                  <c:v>-2.2566125305811934E-2</c:v>
                </c:pt>
                <c:pt idx="576">
                  <c:v>-2.2567946196921696E-2</c:v>
                </c:pt>
                <c:pt idx="577">
                  <c:v>-2.2562872291941448E-2</c:v>
                </c:pt>
                <c:pt idx="578">
                  <c:v>-2.2550839762429661E-2</c:v>
                </c:pt>
                <c:pt idx="579">
                  <c:v>-2.2531786176858921E-2</c:v>
                </c:pt>
                <c:pt idx="580">
                  <c:v>-2.2505650602952433E-2</c:v>
                </c:pt>
                <c:pt idx="581">
                  <c:v>-2.2472373745444342E-2</c:v>
                </c:pt>
                <c:pt idx="582">
                  <c:v>-2.2431898062048976E-2</c:v>
                </c:pt>
                <c:pt idx="583">
                  <c:v>-2.2384167894148276E-2</c:v>
                </c:pt>
                <c:pt idx="584">
                  <c:v>-2.2329129592826586E-2</c:v>
                </c:pt>
                <c:pt idx="585">
                  <c:v>-2.2266731679927831E-2</c:v>
                </c:pt>
                <c:pt idx="586">
                  <c:v>-2.2196924948776373E-2</c:v>
                </c:pt>
                <c:pt idx="587">
                  <c:v>-2.2119662666483745E-2</c:v>
                </c:pt>
                <c:pt idx="588">
                  <c:v>-2.2034900677006055E-2</c:v>
                </c:pt>
                <c:pt idx="589">
                  <c:v>-2.1942597580702758E-2</c:v>
                </c:pt>
                <c:pt idx="590">
                  <c:v>-2.1842714888290621E-2</c:v>
                </c:pt>
                <c:pt idx="591">
                  <c:v>-2.1735217177021603E-2</c:v>
                </c:pt>
                <c:pt idx="592">
                  <c:v>-2.162007225305726E-2</c:v>
                </c:pt>
                <c:pt idx="593">
                  <c:v>-2.1497251326903388E-2</c:v>
                </c:pt>
                <c:pt idx="594">
                  <c:v>-2.1366729171821773E-2</c:v>
                </c:pt>
                <c:pt idx="595">
                  <c:v>-2.1228484289055265E-2</c:v>
                </c:pt>
                <c:pt idx="596">
                  <c:v>-2.108249908632908E-2</c:v>
                </c:pt>
                <c:pt idx="597">
                  <c:v>-2.0928760046876521E-2</c:v>
                </c:pt>
                <c:pt idx="598">
                  <c:v>-2.0767257870712888E-2</c:v>
                </c:pt>
                <c:pt idx="599">
                  <c:v>-2.0597987677696116E-2</c:v>
                </c:pt>
                <c:pt idx="600">
                  <c:v>-2.0420949141204466E-2</c:v>
                </c:pt>
                <c:pt idx="601">
                  <c:v>-2.0236146658838453E-2</c:v>
                </c:pt>
                <c:pt idx="602">
                  <c:v>-2.0043589502797832E-2</c:v>
                </c:pt>
                <c:pt idx="603">
                  <c:v>-1.9843291974980332E-2</c:v>
                </c:pt>
                <c:pt idx="604">
                  <c:v>-1.9635273538486538E-2</c:v>
                </c:pt>
                <c:pt idx="605">
                  <c:v>-1.9419558958271702E-2</c:v>
                </c:pt>
                <c:pt idx="606">
                  <c:v>-1.9196178433942768E-2</c:v>
                </c:pt>
                <c:pt idx="607">
                  <c:v>-1.8965167694953902E-2</c:v>
                </c:pt>
                <c:pt idx="608">
                  <c:v>-1.8726568124820975E-2</c:v>
                </c:pt>
                <c:pt idx="609">
                  <c:v>-1.8480426866597458E-2</c:v>
                </c:pt>
                <c:pt idx="610">
                  <c:v>-1.8226796862335332E-2</c:v>
                </c:pt>
                <c:pt idx="611">
                  <c:v>-1.7965736962001773E-2</c:v>
                </c:pt>
                <c:pt idx="612">
                  <c:v>-1.7697311957653596E-2</c:v>
                </c:pt>
                <c:pt idx="613">
                  <c:v>-1.7421592623760807E-2</c:v>
                </c:pt>
                <c:pt idx="614">
                  <c:v>-1.7138655736786936E-2</c:v>
                </c:pt>
                <c:pt idx="615">
                  <c:v>-1.68485840820321E-2</c:v>
                </c:pt>
                <c:pt idx="616">
                  <c:v>-1.6551466428396378E-2</c:v>
                </c:pt>
                <c:pt idx="617">
                  <c:v>-1.624739751649109E-2</c:v>
                </c:pt>
                <c:pt idx="618">
                  <c:v>-1.593647798800862E-2</c:v>
                </c:pt>
                <c:pt idx="619">
                  <c:v>-1.5618814329147459E-2</c:v>
                </c:pt>
                <c:pt idx="620">
                  <c:v>-1.5294518763786982E-2</c:v>
                </c:pt>
                <c:pt idx="621">
                  <c:v>-1.4963709167323104E-2</c:v>
                </c:pt>
                <c:pt idx="622">
                  <c:v>-1.4626508917424789E-2</c:v>
                </c:pt>
                <c:pt idx="623">
                  <c:v>-1.4283046760750312E-2</c:v>
                </c:pt>
                <c:pt idx="624">
                  <c:v>-1.3933456626987986E-2</c:v>
                </c:pt>
                <c:pt idx="625">
                  <c:v>-1.3577877482907223E-2</c:v>
                </c:pt>
                <c:pt idx="626">
                  <c:v>-1.3216453079714263E-2</c:v>
                </c:pt>
                <c:pt idx="627">
                  <c:v>-1.284933178108408E-2</c:v>
                </c:pt>
                <c:pt idx="628">
                  <c:v>-1.2476666297142341E-2</c:v>
                </c:pt>
                <c:pt idx="629">
                  <c:v>-1.2098613448298805E-2</c:v>
                </c:pt>
                <c:pt idx="630">
                  <c:v>-1.1715333910638131E-2</c:v>
                </c:pt>
                <c:pt idx="631">
                  <c:v>-1.1326991920755458E-2</c:v>
                </c:pt>
                <c:pt idx="632">
                  <c:v>-1.093375501276018E-2</c:v>
                </c:pt>
                <c:pt idx="633">
                  <c:v>-1.0535793709010945E-2</c:v>
                </c:pt>
                <c:pt idx="634">
                  <c:v>-1.0133281223067479E-2</c:v>
                </c:pt>
                <c:pt idx="635">
                  <c:v>-9.7263931618315428E-3</c:v>
                </c:pt>
                <c:pt idx="636">
                  <c:v>-9.5049520842689396E-3</c:v>
                </c:pt>
                <c:pt idx="637">
                  <c:v>-9.501524798968047E-3</c:v>
                </c:pt>
                <c:pt idx="638">
                  <c:v>-9.484282818911248E-3</c:v>
                </c:pt>
                <c:pt idx="639">
                  <c:v>-9.4012181774209645E-3</c:v>
                </c:pt>
                <c:pt idx="640">
                  <c:v>-9.0758634327500146E-3</c:v>
                </c:pt>
                <c:pt idx="641">
                  <c:v>-8.6585384197894657E-3</c:v>
                </c:pt>
                <c:pt idx="642">
                  <c:v>-8.2374910999833632E-3</c:v>
                </c:pt>
                <c:pt idx="643">
                  <c:v>-7.8129005279285631E-3</c:v>
                </c:pt>
                <c:pt idx="644">
                  <c:v>-7.3849454668806439E-3</c:v>
                </c:pt>
                <c:pt idx="645">
                  <c:v>-6.9538043648736392E-3</c:v>
                </c:pt>
                <c:pt idx="646">
                  <c:v>-6.5196552852898118E-3</c:v>
                </c:pt>
                <c:pt idx="647">
                  <c:v>-6.0826758631479074E-3</c:v>
                </c:pt>
                <c:pt idx="648">
                  <c:v>-5.6430432514675477E-3</c:v>
                </c:pt>
                <c:pt idx="649">
                  <c:v>-5.2009340745781986E-3</c:v>
                </c:pt>
                <c:pt idx="650">
                  <c:v>-4.7565243741279802E-3</c:v>
                </c:pt>
                <c:pt idx="651">
                  <c:v>-4.3099895583094778E-3</c:v>
                </c:pt>
                <c:pt idx="652">
                  <c:v>-3.8615043553943884E-3</c:v>
                </c:pt>
                <c:pt idx="653">
                  <c:v>-3.4112427635706469E-3</c:v>
                </c:pt>
                <c:pt idx="654">
                  <c:v>-2.9593779983309023E-3</c:v>
                </c:pt>
                <c:pt idx="655">
                  <c:v>-2.506082450514497E-3</c:v>
                </c:pt>
                <c:pt idx="656">
                  <c:v>-2.0515276333729127E-3</c:v>
                </c:pt>
                <c:pt idx="657">
                  <c:v>-1.595884139420755E-3</c:v>
                </c:pt>
                <c:pt idx="658">
                  <c:v>-1.1393215933626073E-3</c:v>
                </c:pt>
                <c:pt idx="659">
                  <c:v>-6.8200860653538724E-4</c:v>
                </c:pt>
                <c:pt idx="660">
                  <c:v>-2.2411273314407716E-4</c:v>
                </c:pt>
                <c:pt idx="661">
                  <c:v>2.3419957238488036E-4</c:v>
                </c:pt>
                <c:pt idx="662">
                  <c:v>6.9276299822608228E-4</c:v>
                </c:pt>
                <c:pt idx="663">
                  <c:v>1.1514134162122392E-3</c:v>
                </c:pt>
                <c:pt idx="664">
                  <c:v>1.6099879225287598E-3</c:v>
                </c:pt>
                <c:pt idx="665">
                  <c:v>2.0683248746708582E-3</c:v>
                </c:pt>
                <c:pt idx="666">
                  <c:v>2.5262639330761718E-3</c:v>
                </c:pt>
                <c:pt idx="667">
                  <c:v>2.9836460955491363E-3</c:v>
                </c:pt>
                <c:pt idx="668">
                  <c:v>3.4403137292066534E-3</c:v>
                </c:pt>
                <c:pt idx="669">
                  <c:v>3.8961106136621774E-3</c:v>
                </c:pt>
                <c:pt idx="670">
                  <c:v>4.3508819685148603E-3</c:v>
                </c:pt>
                <c:pt idx="671">
                  <c:v>4.8044744849250328E-3</c:v>
                </c:pt>
                <c:pt idx="672">
                  <c:v>5.2567363599736747E-3</c:v>
                </c:pt>
                <c:pt idx="673">
                  <c:v>5.7075173207212374E-3</c:v>
                </c:pt>
                <c:pt idx="674">
                  <c:v>6.1566686559509009E-3</c:v>
                </c:pt>
                <c:pt idx="675">
                  <c:v>6.6040432529721029E-3</c:v>
                </c:pt>
                <c:pt idx="676">
                  <c:v>7.0494955987119891E-3</c:v>
                </c:pt>
                <c:pt idx="677">
                  <c:v>7.4928818292682598E-3</c:v>
                </c:pt>
                <c:pt idx="678">
                  <c:v>7.9340597438239176E-3</c:v>
                </c:pt>
                <c:pt idx="679">
                  <c:v>8.3728888241998718E-3</c:v>
                </c:pt>
                <c:pt idx="680">
                  <c:v>8.8092302592294863E-3</c:v>
                </c:pt>
                <c:pt idx="681">
                  <c:v>9.2429469660920867E-3</c:v>
                </c:pt>
                <c:pt idx="682">
                  <c:v>9.6739036073752623E-3</c:v>
                </c:pt>
                <c:pt idx="683">
                  <c:v>1.0101966606682136E-2</c:v>
                </c:pt>
                <c:pt idx="684">
                  <c:v>1.0527004162797719E-2</c:v>
                </c:pt>
                <c:pt idx="685">
                  <c:v>1.0948886283886747E-2</c:v>
                </c:pt>
                <c:pt idx="686">
                  <c:v>1.1367484777785153E-2</c:v>
                </c:pt>
                <c:pt idx="687">
                  <c:v>1.1782673269840616E-2</c:v>
                </c:pt>
                <c:pt idx="688">
                  <c:v>1.2194327234271482E-2</c:v>
                </c:pt>
                <c:pt idx="689">
                  <c:v>1.2602323980260358E-2</c:v>
                </c:pt>
                <c:pt idx="690">
                  <c:v>1.3006542686689023E-2</c:v>
                </c:pt>
                <c:pt idx="691">
                  <c:v>1.3406864378930889E-2</c:v>
                </c:pt>
                <c:pt idx="692">
                  <c:v>1.3803171982771627E-2</c:v>
                </c:pt>
                <c:pt idx="693">
                  <c:v>1.4195350288238833E-2</c:v>
                </c:pt>
                <c:pt idx="694">
                  <c:v>1.4583285978767874E-2</c:v>
                </c:pt>
                <c:pt idx="695">
                  <c:v>1.4966867641705425E-2</c:v>
                </c:pt>
                <c:pt idx="696">
                  <c:v>1.5345985752680888E-2</c:v>
                </c:pt>
                <c:pt idx="697">
                  <c:v>1.5720532705222851E-2</c:v>
                </c:pt>
                <c:pt idx="698">
                  <c:v>1.6090402792166517E-2</c:v>
                </c:pt>
                <c:pt idx="699">
                  <c:v>1.645549222681009E-2</c:v>
                </c:pt>
                <c:pt idx="700">
                  <c:v>1.6815699135296201E-2</c:v>
                </c:pt>
                <c:pt idx="701">
                  <c:v>1.7170923553759355E-2</c:v>
                </c:pt>
                <c:pt idx="702">
                  <c:v>1.7521067448028511E-2</c:v>
                </c:pt>
                <c:pt idx="703">
                  <c:v>1.786603468857308E-2</c:v>
                </c:pt>
                <c:pt idx="704">
                  <c:v>1.8205731079038556E-2</c:v>
                </c:pt>
                <c:pt idx="705">
                  <c:v>1.8540064326899603E-2</c:v>
                </c:pt>
                <c:pt idx="706">
                  <c:v>1.8868944077258573E-2</c:v>
                </c:pt>
                <c:pt idx="707">
                  <c:v>1.9192281868005864E-2</c:v>
                </c:pt>
                <c:pt idx="708">
                  <c:v>1.9509991169376815E-2</c:v>
                </c:pt>
                <c:pt idx="709">
                  <c:v>1.9821987355964191E-2</c:v>
                </c:pt>
                <c:pt idx="710">
                  <c:v>2.0128187720782165E-2</c:v>
                </c:pt>
                <c:pt idx="711">
                  <c:v>2.042851145188896E-2</c:v>
                </c:pt>
                <c:pt idx="712">
                  <c:v>2.0722879655111482E-2</c:v>
                </c:pt>
                <c:pt idx="713">
                  <c:v>2.1011215328235779E-2</c:v>
                </c:pt>
                <c:pt idx="714">
                  <c:v>2.1055295861992524E-2</c:v>
                </c:pt>
                <c:pt idx="715">
                  <c:v>2.1057665213634714E-2</c:v>
                </c:pt>
                <c:pt idx="716">
                  <c:v>2.1070028451417522E-2</c:v>
                </c:pt>
                <c:pt idx="717">
                  <c:v>2.1128311459234862E-2</c:v>
                </c:pt>
                <c:pt idx="718">
                  <c:v>2.1335252352976598E-2</c:v>
                </c:pt>
                <c:pt idx="719">
                  <c:v>2.1610366106851877E-2</c:v>
                </c:pt>
                <c:pt idx="720">
                  <c:v>2.1879217172960749E-2</c:v>
                </c:pt>
                <c:pt idx="721">
                  <c:v>2.2141736405571034E-2</c:v>
                </c:pt>
                <c:pt idx="722">
                  <c:v>2.2397856547589863E-2</c:v>
                </c:pt>
                <c:pt idx="723">
                  <c:v>2.2647512201113103E-2</c:v>
                </c:pt>
                <c:pt idx="724">
                  <c:v>2.2890639862805286E-2</c:v>
                </c:pt>
                <c:pt idx="725">
                  <c:v>2.3127177876566794E-2</c:v>
                </c:pt>
                <c:pt idx="726">
                  <c:v>2.3357066471862628E-2</c:v>
                </c:pt>
                <c:pt idx="727">
                  <c:v>2.3580247720505453E-2</c:v>
                </c:pt>
                <c:pt idx="728">
                  <c:v>2.3796665554319755E-2</c:v>
                </c:pt>
                <c:pt idx="729">
                  <c:v>2.4006265754523245E-2</c:v>
                </c:pt>
                <c:pt idx="730">
                  <c:v>2.4208995961169273E-2</c:v>
                </c:pt>
                <c:pt idx="731">
                  <c:v>2.440480562879397E-2</c:v>
                </c:pt>
                <c:pt idx="732">
                  <c:v>2.4593646073544636E-2</c:v>
                </c:pt>
                <c:pt idx="733">
                  <c:v>2.4775470439161333E-2</c:v>
                </c:pt>
                <c:pt idx="734">
                  <c:v>2.495023367937256E-2</c:v>
                </c:pt>
                <c:pt idx="735">
                  <c:v>2.5117892592918172E-2</c:v>
                </c:pt>
                <c:pt idx="736">
                  <c:v>2.5278405788678175E-2</c:v>
                </c:pt>
                <c:pt idx="737">
                  <c:v>2.5431733702349683E-2</c:v>
                </c:pt>
                <c:pt idx="738">
                  <c:v>2.5577838554137037E-2</c:v>
                </c:pt>
                <c:pt idx="739">
                  <c:v>2.5716684411570687E-2</c:v>
                </c:pt>
                <c:pt idx="740">
                  <c:v>2.5848237108667401E-2</c:v>
                </c:pt>
                <c:pt idx="741">
                  <c:v>2.5972464300034467E-2</c:v>
                </c:pt>
                <c:pt idx="742">
                  <c:v>2.6089335449666594E-2</c:v>
                </c:pt>
                <c:pt idx="743">
                  <c:v>2.6198821783341094E-2</c:v>
                </c:pt>
                <c:pt idx="744">
                  <c:v>2.6300896360327296E-2</c:v>
                </c:pt>
                <c:pt idx="745">
                  <c:v>2.6395533981638294E-2</c:v>
                </c:pt>
                <c:pt idx="746">
                  <c:v>2.6482711262964836E-2</c:v>
                </c:pt>
                <c:pt idx="747">
                  <c:v>2.6562406608547452E-2</c:v>
                </c:pt>
                <c:pt idx="748">
                  <c:v>2.6634600218184479E-2</c:v>
                </c:pt>
                <c:pt idx="749">
                  <c:v>2.6699274006304993E-2</c:v>
                </c:pt>
                <c:pt idx="750">
                  <c:v>2.6756411732817481E-2</c:v>
                </c:pt>
                <c:pt idx="751">
                  <c:v>2.6805998912559987E-2</c:v>
                </c:pt>
                <c:pt idx="752">
                  <c:v>2.6848022841222549E-2</c:v>
                </c:pt>
                <c:pt idx="753">
                  <c:v>2.6882472577663338E-2</c:v>
                </c:pt>
                <c:pt idx="754">
                  <c:v>2.6909338945976715E-2</c:v>
                </c:pt>
                <c:pt idx="755">
                  <c:v>2.6928614536589564E-2</c:v>
                </c:pt>
                <c:pt idx="756">
                  <c:v>2.6936960619185095E-2</c:v>
                </c:pt>
                <c:pt idx="757">
                  <c:v>2.6937048849619529E-2</c:v>
                </c:pt>
                <c:pt idx="758">
                  <c:v>2.6937505331711589E-2</c:v>
                </c:pt>
                <c:pt idx="759">
                  <c:v>2.6939522707749856E-2</c:v>
                </c:pt>
                <c:pt idx="760">
                  <c:v>2.6944209680397201E-2</c:v>
                </c:pt>
                <c:pt idx="761">
                  <c:v>2.6942007505275724E-2</c:v>
                </c:pt>
                <c:pt idx="762">
                  <c:v>2.6932202629946684E-2</c:v>
                </c:pt>
                <c:pt idx="763">
                  <c:v>2.6914796239677696E-2</c:v>
                </c:pt>
                <c:pt idx="764">
                  <c:v>2.6889791268068387E-2</c:v>
                </c:pt>
                <c:pt idx="765">
                  <c:v>2.6857192378897204E-2</c:v>
                </c:pt>
                <c:pt idx="766">
                  <c:v>2.6817006086544928E-2</c:v>
                </c:pt>
                <c:pt idx="767">
                  <c:v>2.6769240603535759E-2</c:v>
                </c:pt>
                <c:pt idx="768">
                  <c:v>2.6713905973743433E-2</c:v>
                </c:pt>
                <c:pt idx="769">
                  <c:v>2.6651014001237507E-2</c:v>
                </c:pt>
                <c:pt idx="770">
                  <c:v>2.658057826440648E-2</c:v>
                </c:pt>
                <c:pt idx="771">
                  <c:v>2.6502614073010144E-2</c:v>
                </c:pt>
                <c:pt idx="772">
                  <c:v>2.6417138602100081E-2</c:v>
                </c:pt>
                <c:pt idx="773">
                  <c:v>2.6324170761770398E-2</c:v>
                </c:pt>
                <c:pt idx="774">
                  <c:v>2.6223731250156267E-2</c:v>
                </c:pt>
                <c:pt idx="775">
                  <c:v>2.6115842555000005E-2</c:v>
                </c:pt>
                <c:pt idx="776">
                  <c:v>2.6000528942734056E-2</c:v>
                </c:pt>
                <c:pt idx="777">
                  <c:v>2.5877816488128095E-2</c:v>
                </c:pt>
                <c:pt idx="778">
                  <c:v>2.5747733041767445E-2</c:v>
                </c:pt>
                <c:pt idx="779">
                  <c:v>2.5610308247856997E-2</c:v>
                </c:pt>
                <c:pt idx="780">
                  <c:v>2.5465573565097974E-2</c:v>
                </c:pt>
                <c:pt idx="781">
                  <c:v>2.5313562231701735E-2</c:v>
                </c:pt>
                <c:pt idx="782">
                  <c:v>2.5154309290677111E-2</c:v>
                </c:pt>
                <c:pt idx="783">
                  <c:v>2.4987851608396176E-2</c:v>
                </c:pt>
                <c:pt idx="784">
                  <c:v>2.4814227824783784E-2</c:v>
                </c:pt>
                <c:pt idx="785">
                  <c:v>2.4633478412549831E-2</c:v>
                </c:pt>
                <c:pt idx="786">
                  <c:v>2.4445645648618872E-2</c:v>
                </c:pt>
                <c:pt idx="787">
                  <c:v>2.4250773620655211E-2</c:v>
                </c:pt>
                <c:pt idx="788">
                  <c:v>2.4048908234513285E-2</c:v>
                </c:pt>
                <c:pt idx="789">
                  <c:v>2.384009720985672E-2</c:v>
                </c:pt>
                <c:pt idx="790">
                  <c:v>2.3624390088057036E-2</c:v>
                </c:pt>
                <c:pt idx="791">
                  <c:v>2.3401838230700727E-2</c:v>
                </c:pt>
                <c:pt idx="792">
                  <c:v>2.3172494822478781E-2</c:v>
                </c:pt>
                <c:pt idx="793">
                  <c:v>2.2936414886197017E-2</c:v>
                </c:pt>
                <c:pt idx="794">
                  <c:v>2.2693655242313579E-2</c:v>
                </c:pt>
                <c:pt idx="795">
                  <c:v>2.2444274563874576E-2</c:v>
                </c:pt>
                <c:pt idx="796">
                  <c:v>2.2188333348144629E-2</c:v>
                </c:pt>
                <c:pt idx="797">
                  <c:v>2.1925893921926044E-2</c:v>
                </c:pt>
                <c:pt idx="798">
                  <c:v>2.1657020433112923E-2</c:v>
                </c:pt>
                <c:pt idx="799">
                  <c:v>2.1381778875741438E-2</c:v>
                </c:pt>
                <c:pt idx="800">
                  <c:v>2.1100237070054612E-2</c:v>
                </c:pt>
                <c:pt idx="801">
                  <c:v>2.0812464668295623E-2</c:v>
                </c:pt>
                <c:pt idx="802">
                  <c:v>2.051853314657591E-2</c:v>
                </c:pt>
                <c:pt idx="803">
                  <c:v>2.0243020753890985E-2</c:v>
                </c:pt>
                <c:pt idx="804">
                  <c:v>2.0240499307372175E-2</c:v>
                </c:pt>
                <c:pt idx="805">
                  <c:v>2.0228856663191668E-2</c:v>
                </c:pt>
                <c:pt idx="806">
                  <c:v>2.0175064161594536E-2</c:v>
                </c:pt>
                <c:pt idx="807">
                  <c:v>1.9883453748224821E-2</c:v>
                </c:pt>
                <c:pt idx="808">
                  <c:v>1.9570939098752405E-2</c:v>
                </c:pt>
                <c:pt idx="809">
                  <c:v>1.9252577071855955E-2</c:v>
                </c:pt>
                <c:pt idx="810">
                  <c:v>1.8928448454870024E-2</c:v>
                </c:pt>
                <c:pt idx="811">
                  <c:v>1.8598635889784394E-2</c:v>
                </c:pt>
                <c:pt idx="812">
                  <c:v>1.8263223804619696E-2</c:v>
                </c:pt>
                <c:pt idx="813">
                  <c:v>1.7922298471327626E-2</c:v>
                </c:pt>
                <c:pt idx="814">
                  <c:v>1.7575947960366503E-2</c:v>
                </c:pt>
                <c:pt idx="815">
                  <c:v>1.7224262162991409E-2</c:v>
                </c:pt>
                <c:pt idx="816">
                  <c:v>1.6867332768377343E-2</c:v>
                </c:pt>
                <c:pt idx="817">
                  <c:v>1.6505253264253852E-2</c:v>
                </c:pt>
                <c:pt idx="818">
                  <c:v>1.6138118940675385E-2</c:v>
                </c:pt>
                <c:pt idx="819">
                  <c:v>1.5766026869992213E-2</c:v>
                </c:pt>
                <c:pt idx="820">
                  <c:v>1.5389075908151764E-2</c:v>
                </c:pt>
                <c:pt idx="821">
                  <c:v>1.5007366682437972E-2</c:v>
                </c:pt>
                <c:pt idx="822">
                  <c:v>1.4621001598207693E-2</c:v>
                </c:pt>
                <c:pt idx="823">
                  <c:v>1.423008480455808E-2</c:v>
                </c:pt>
                <c:pt idx="824">
                  <c:v>1.3834722206976117E-2</c:v>
                </c:pt>
                <c:pt idx="825">
                  <c:v>1.3435021444841867E-2</c:v>
                </c:pt>
                <c:pt idx="826">
                  <c:v>1.3031091895899759E-2</c:v>
                </c:pt>
                <c:pt idx="827">
                  <c:v>1.2623044654502421E-2</c:v>
                </c:pt>
                <c:pt idx="828">
                  <c:v>1.2210992503298726E-2</c:v>
                </c:pt>
                <c:pt idx="829">
                  <c:v>1.1795049940671104E-2</c:v>
                </c:pt>
                <c:pt idx="830">
                  <c:v>1.1375333137814875E-2</c:v>
                </c:pt>
                <c:pt idx="831">
                  <c:v>1.0951959922438659E-2</c:v>
                </c:pt>
                <c:pt idx="832">
                  <c:v>1.0525049786064535E-2</c:v>
                </c:pt>
                <c:pt idx="833">
                  <c:v>1.0094723852525472E-2</c:v>
                </c:pt>
                <c:pt idx="834">
                  <c:v>9.6611048606776873E-3</c:v>
                </c:pt>
                <c:pt idx="835">
                  <c:v>9.2243171562066354E-3</c:v>
                </c:pt>
                <c:pt idx="836">
                  <c:v>8.784486667781961E-3</c:v>
                </c:pt>
                <c:pt idx="837">
                  <c:v>8.3417408874257529E-3</c:v>
                </c:pt>
                <c:pt idx="838">
                  <c:v>7.8962088564650187E-3</c:v>
                </c:pt>
                <c:pt idx="839">
                  <c:v>7.4480211336217647E-3</c:v>
                </c:pt>
                <c:pt idx="840">
                  <c:v>6.9973097956200674E-3</c:v>
                </c:pt>
                <c:pt idx="841">
                  <c:v>6.5442083821247079E-3</c:v>
                </c:pt>
                <c:pt idx="842">
                  <c:v>6.0888519008608488E-3</c:v>
                </c:pt>
                <c:pt idx="843">
                  <c:v>5.6313767939253868E-3</c:v>
                </c:pt>
                <c:pt idx="844">
                  <c:v>5.1719209081188388E-3</c:v>
                </c:pt>
                <c:pt idx="845">
                  <c:v>4.7106234689343277E-3</c:v>
                </c:pt>
                <c:pt idx="846">
                  <c:v>4.2476250621350554E-3</c:v>
                </c:pt>
                <c:pt idx="847">
                  <c:v>3.7830675963129471E-3</c:v>
                </c:pt>
                <c:pt idx="848">
                  <c:v>3.3170942759533032E-3</c:v>
                </c:pt>
                <c:pt idx="849">
                  <c:v>2.8498495786483924E-3</c:v>
                </c:pt>
                <c:pt idx="850">
                  <c:v>2.3814792135913644E-3</c:v>
                </c:pt>
                <c:pt idx="851">
                  <c:v>1.9121300898834221E-3</c:v>
                </c:pt>
                <c:pt idx="852">
                  <c:v>1.4419502906337317E-3</c:v>
                </c:pt>
                <c:pt idx="853">
                  <c:v>9.7108903364732197E-4</c:v>
                </c:pt>
                <c:pt idx="854">
                  <c:v>4.9969663595220485E-4</c:v>
                </c:pt>
                <c:pt idx="855">
                  <c:v>2.7924477696026367E-5</c:v>
                </c:pt>
                <c:pt idx="856">
                  <c:v>-4.4407503537982742E-4</c:v>
                </c:pt>
                <c:pt idx="857">
                  <c:v>-9.1614851111270661E-4</c:v>
                </c:pt>
                <c:pt idx="858">
                  <c:v>-1.3881416107456967E-3</c:v>
                </c:pt>
                <c:pt idx="859">
                  <c:v>-1.8598990906130686E-3</c:v>
                </c:pt>
                <c:pt idx="860">
                  <c:v>-2.3312648425524458E-3</c:v>
                </c:pt>
                <c:pt idx="861">
                  <c:v>-2.8020819410651617E-3</c:v>
                </c:pt>
                <c:pt idx="862">
                  <c:v>-3.2721926816223056E-3</c:v>
                </c:pt>
                <c:pt idx="863">
                  <c:v>-3.7414386347838485E-3</c:v>
                </c:pt>
                <c:pt idx="864">
                  <c:v>-4.2096606830526644E-3</c:v>
                </c:pt>
                <c:pt idx="865">
                  <c:v>-4.676699085207554E-3</c:v>
                </c:pt>
                <c:pt idx="866">
                  <c:v>-5.1423934978556754E-3</c:v>
                </c:pt>
                <c:pt idx="867">
                  <c:v>-5.6065830622448309E-3</c:v>
                </c:pt>
                <c:pt idx="868">
                  <c:v>-6.069106421958295E-3</c:v>
                </c:pt>
                <c:pt idx="869">
                  <c:v>-6.529801796195109E-3</c:v>
                </c:pt>
                <c:pt idx="870">
                  <c:v>-6.988507027408622E-3</c:v>
                </c:pt>
                <c:pt idx="871">
                  <c:v>-7.4450596382310691E-3</c:v>
                </c:pt>
                <c:pt idx="872">
                  <c:v>-7.8992968866123964E-3</c:v>
                </c:pt>
                <c:pt idx="873">
                  <c:v>-8.3510558284893583E-3</c:v>
                </c:pt>
                <c:pt idx="874">
                  <c:v>-8.8001733588059725E-3</c:v>
                </c:pt>
                <c:pt idx="875">
                  <c:v>-9.2464863006725267E-3</c:v>
                </c:pt>
                <c:pt idx="876">
                  <c:v>-9.6898314450086891E-3</c:v>
                </c:pt>
                <c:pt idx="877">
                  <c:v>-1.0130045613818296E-2</c:v>
                </c:pt>
                <c:pt idx="878">
                  <c:v>-1.0566965736704426E-2</c:v>
                </c:pt>
                <c:pt idx="879">
                  <c:v>-1.1000428902479292E-2</c:v>
                </c:pt>
                <c:pt idx="880">
                  <c:v>-1.1430272443181648E-2</c:v>
                </c:pt>
                <c:pt idx="881">
                  <c:v>-1.1856333973910766E-2</c:v>
                </c:pt>
                <c:pt idx="882">
                  <c:v>-1.227845148294715E-2</c:v>
                </c:pt>
                <c:pt idx="883">
                  <c:v>-1.26964634011821E-2</c:v>
                </c:pt>
                <c:pt idx="884">
                  <c:v>-1.3110208661571572E-2</c:v>
                </c:pt>
                <c:pt idx="885">
                  <c:v>-1.3519526775078701E-2</c:v>
                </c:pt>
                <c:pt idx="886">
                  <c:v>-1.3924257913232692E-2</c:v>
                </c:pt>
                <c:pt idx="887">
                  <c:v>-1.4324242963520584E-2</c:v>
                </c:pt>
                <c:pt idx="888">
                  <c:v>-1.4719323620052044E-2</c:v>
                </c:pt>
                <c:pt idx="889">
                  <c:v>-1.4797447011922401E-2</c:v>
                </c:pt>
                <c:pt idx="890">
                  <c:v>-1.4800709869551128E-2</c:v>
                </c:pt>
                <c:pt idx="891">
                  <c:v>-1.4815367946339636E-2</c:v>
                </c:pt>
                <c:pt idx="892">
                  <c:v>-1.487804344418729E-2</c:v>
                </c:pt>
                <c:pt idx="893">
                  <c:v>-1.514180298952298E-2</c:v>
                </c:pt>
                <c:pt idx="894">
                  <c:v>-1.5526159020045853E-2</c:v>
                </c:pt>
                <c:pt idx="895">
                  <c:v>-1.5905128350396473E-2</c:v>
                </c:pt>
                <c:pt idx="896">
                  <c:v>-1.6278556751346904E-2</c:v>
                </c:pt>
                <c:pt idx="897">
                  <c:v>-1.6646291203980628E-2</c:v>
                </c:pt>
                <c:pt idx="898">
                  <c:v>-1.7008179965896108E-2</c:v>
                </c:pt>
                <c:pt idx="899">
                  <c:v>-1.7364072661464842E-2</c:v>
                </c:pt>
                <c:pt idx="900">
                  <c:v>-1.7713820369030422E-2</c:v>
                </c:pt>
                <c:pt idx="901">
                  <c:v>-1.80572756827308E-2</c:v>
                </c:pt>
                <c:pt idx="902">
                  <c:v>-1.8394292832312326E-2</c:v>
                </c:pt>
                <c:pt idx="903">
                  <c:v>-1.8724727746023278E-2</c:v>
                </c:pt>
                <c:pt idx="904">
                  <c:v>-1.9048438130365584E-2</c:v>
                </c:pt>
                <c:pt idx="905">
                  <c:v>-1.9365283578344841E-2</c:v>
                </c:pt>
                <c:pt idx="906">
                  <c:v>-1.967512563882776E-2</c:v>
                </c:pt>
                <c:pt idx="907">
                  <c:v>-1.9977827913124833E-2</c:v>
                </c:pt>
                <c:pt idx="908">
                  <c:v>-2.0273256157921284E-2</c:v>
                </c:pt>
                <c:pt idx="909">
                  <c:v>-2.0561278335685756E-2</c:v>
                </c:pt>
                <c:pt idx="910">
                  <c:v>-2.0841764734682085E-2</c:v>
                </c:pt>
                <c:pt idx="911">
                  <c:v>-2.1114588056874137E-2</c:v>
                </c:pt>
                <c:pt idx="912">
                  <c:v>-2.1379623501973328E-2</c:v>
                </c:pt>
                <c:pt idx="913">
                  <c:v>-2.1636748839724267E-2</c:v>
                </c:pt>
                <c:pt idx="914">
                  <c:v>-2.1885844531082523E-2</c:v>
                </c:pt>
                <c:pt idx="915">
                  <c:v>-2.2126793802659934E-2</c:v>
                </c:pt>
                <c:pt idx="916">
                  <c:v>-2.2359482731121656E-2</c:v>
                </c:pt>
                <c:pt idx="917">
                  <c:v>-2.2583800338339777E-2</c:v>
                </c:pt>
                <c:pt idx="918">
                  <c:v>-2.2799638683398807E-2</c:v>
                </c:pt>
                <c:pt idx="919">
                  <c:v>-2.3006892946389187E-2</c:v>
                </c:pt>
                <c:pt idx="920">
                  <c:v>-2.3205461518438841E-2</c:v>
                </c:pt>
                <c:pt idx="921">
                  <c:v>-2.3395246089110349E-2</c:v>
                </c:pt>
                <c:pt idx="922">
                  <c:v>-2.3576151721415986E-2</c:v>
                </c:pt>
                <c:pt idx="923">
                  <c:v>-2.3748086963944665E-2</c:v>
                </c:pt>
                <c:pt idx="924">
                  <c:v>-2.3910963901921042E-2</c:v>
                </c:pt>
                <c:pt idx="925">
                  <c:v>-2.4064698282327848E-2</c:v>
                </c:pt>
                <c:pt idx="926">
                  <c:v>-2.4209209540702731E-2</c:v>
                </c:pt>
                <c:pt idx="927">
                  <c:v>-2.4344420929911927E-2</c:v>
                </c:pt>
                <c:pt idx="928">
                  <c:v>-2.4470259581523907E-2</c:v>
                </c:pt>
                <c:pt idx="929">
                  <c:v>-2.4586656590576531E-2</c:v>
                </c:pt>
                <c:pt idx="930">
                  <c:v>-2.4693547052954307E-2</c:v>
                </c:pt>
                <c:pt idx="931">
                  <c:v>-2.4790870208624569E-2</c:v>
                </c:pt>
                <c:pt idx="932">
                  <c:v>-2.487856945009544E-2</c:v>
                </c:pt>
                <c:pt idx="933">
                  <c:v>-2.4956592420364642E-2</c:v>
                </c:pt>
                <c:pt idx="934">
                  <c:v>-2.5024891080407147E-2</c:v>
                </c:pt>
                <c:pt idx="935">
                  <c:v>-2.5083421763016554E-2</c:v>
                </c:pt>
                <c:pt idx="936">
                  <c:v>-2.5132145249215261E-2</c:v>
                </c:pt>
                <c:pt idx="937">
                  <c:v>-2.5171026804971582E-2</c:v>
                </c:pt>
                <c:pt idx="938">
                  <c:v>-2.5200036251438514E-2</c:v>
                </c:pt>
                <c:pt idx="939">
                  <c:v>-2.5219148032701651E-2</c:v>
                </c:pt>
                <c:pt idx="940">
                  <c:v>-2.5228341217278176E-2</c:v>
                </c:pt>
                <c:pt idx="941">
                  <c:v>-2.5227599594047537E-2</c:v>
                </c:pt>
                <c:pt idx="942">
                  <c:v>-2.5216911709638655E-2</c:v>
                </c:pt>
                <c:pt idx="943">
                  <c:v>-2.5196270857682154E-2</c:v>
                </c:pt>
                <c:pt idx="944">
                  <c:v>-2.5165675173444597E-2</c:v>
                </c:pt>
                <c:pt idx="945">
                  <c:v>-2.51251276333322E-2</c:v>
                </c:pt>
                <c:pt idx="946">
                  <c:v>-2.5074636084933946E-2</c:v>
                </c:pt>
                <c:pt idx="947">
                  <c:v>-2.5014213281721265E-2</c:v>
                </c:pt>
                <c:pt idx="948">
                  <c:v>-2.4943876872667428E-2</c:v>
                </c:pt>
                <c:pt idx="949">
                  <c:v>-2.4863649468341253E-2</c:v>
                </c:pt>
                <c:pt idx="950">
                  <c:v>-2.4773558585008834E-2</c:v>
                </c:pt>
                <c:pt idx="951">
                  <c:v>-2.4673636704409224E-2</c:v>
                </c:pt>
                <c:pt idx="952">
                  <c:v>-2.4563921235991295E-2</c:v>
                </c:pt>
                <c:pt idx="953">
                  <c:v>-2.4444454528396893E-2</c:v>
                </c:pt>
                <c:pt idx="954">
                  <c:v>-2.4315283874755376E-2</c:v>
                </c:pt>
                <c:pt idx="955">
                  <c:v>-2.4176461465929205E-2</c:v>
                </c:pt>
                <c:pt idx="956">
                  <c:v>-2.402804439125502E-2</c:v>
                </c:pt>
                <c:pt idx="957">
                  <c:v>-2.3870094606599397E-2</c:v>
                </c:pt>
                <c:pt idx="958">
                  <c:v>-2.3702678915403039E-2</c:v>
                </c:pt>
                <c:pt idx="959">
                  <c:v>-2.3525868921796683E-2</c:v>
                </c:pt>
                <c:pt idx="960">
                  <c:v>-2.3339740996673963E-2</c:v>
                </c:pt>
                <c:pt idx="961">
                  <c:v>-2.3144376239227098E-2</c:v>
                </c:pt>
                <c:pt idx="962">
                  <c:v>-2.2939860399783771E-2</c:v>
                </c:pt>
                <c:pt idx="963">
                  <c:v>-2.2726283862950343E-2</c:v>
                </c:pt>
                <c:pt idx="964">
                  <c:v>-2.2503741571090495E-2</c:v>
                </c:pt>
                <c:pt idx="965">
                  <c:v>-2.2272332948013483E-2</c:v>
                </c:pt>
                <c:pt idx="966">
                  <c:v>-2.2032161853678341E-2</c:v>
                </c:pt>
                <c:pt idx="967">
                  <c:v>-2.1783336483119097E-2</c:v>
                </c:pt>
                <c:pt idx="968">
                  <c:v>-2.1525969311701077E-2</c:v>
                </c:pt>
                <c:pt idx="969">
                  <c:v>-2.1260177008170955E-2</c:v>
                </c:pt>
                <c:pt idx="970">
                  <c:v>-2.0986080316303231E-2</c:v>
                </c:pt>
                <c:pt idx="971">
                  <c:v>-2.0728515776399923E-2</c:v>
                </c:pt>
                <c:pt idx="972">
                  <c:v>-2.0728515776399923E-2</c:v>
                </c:pt>
                <c:pt idx="973">
                  <c:v>-2.0728515776399923E-2</c:v>
                </c:pt>
                <c:pt idx="974">
                  <c:v>-2.0728515776399923E-2</c:v>
                </c:pt>
                <c:pt idx="975">
                  <c:v>-2.0728515776399923E-2</c:v>
                </c:pt>
                <c:pt idx="976">
                  <c:v>-2.0728515776399923E-2</c:v>
                </c:pt>
                <c:pt idx="977">
                  <c:v>-2.0728515776399923E-2</c:v>
                </c:pt>
                <c:pt idx="978">
                  <c:v>-2.0728515776399923E-2</c:v>
                </c:pt>
                <c:pt idx="979">
                  <c:v>-2.0728515776399923E-2</c:v>
                </c:pt>
                <c:pt idx="980">
                  <c:v>-2.0728515776399923E-2</c:v>
                </c:pt>
                <c:pt idx="981">
                  <c:v>-2.0728515776399923E-2</c:v>
                </c:pt>
                <c:pt idx="982">
                  <c:v>-2.0728515776399923E-2</c:v>
                </c:pt>
                <c:pt idx="983">
                  <c:v>-2.0728515776399923E-2</c:v>
                </c:pt>
                <c:pt idx="984">
                  <c:v>-2.0728515776399923E-2</c:v>
                </c:pt>
                <c:pt idx="985">
                  <c:v>-2.0728515776399923E-2</c:v>
                </c:pt>
                <c:pt idx="986">
                  <c:v>-2.0728515776399923E-2</c:v>
                </c:pt>
                <c:pt idx="987">
                  <c:v>-2.0728515776399923E-2</c:v>
                </c:pt>
                <c:pt idx="988">
                  <c:v>-2.0728515776399923E-2</c:v>
                </c:pt>
                <c:pt idx="989">
                  <c:v>-2.0728515776399923E-2</c:v>
                </c:pt>
                <c:pt idx="990">
                  <c:v>-2.0728515776399923E-2</c:v>
                </c:pt>
                <c:pt idx="991">
                  <c:v>-2.0728515776399923E-2</c:v>
                </c:pt>
                <c:pt idx="992">
                  <c:v>-2.0728515776399923E-2</c:v>
                </c:pt>
                <c:pt idx="993">
                  <c:v>-2.0728515776399923E-2</c:v>
                </c:pt>
                <c:pt idx="994">
                  <c:v>-2.0728515776399923E-2</c:v>
                </c:pt>
                <c:pt idx="995">
                  <c:v>-2.0728515776399923E-2</c:v>
                </c:pt>
                <c:pt idx="996">
                  <c:v>-2.0728515776399923E-2</c:v>
                </c:pt>
                <c:pt idx="997">
                  <c:v>-2.0728515776399923E-2</c:v>
                </c:pt>
                <c:pt idx="998">
                  <c:v>-2.0728515776399923E-2</c:v>
                </c:pt>
                <c:pt idx="999">
                  <c:v>-2.0728515776399923E-2</c:v>
                </c:pt>
                <c:pt idx="1000">
                  <c:v>-2.0728515776399923E-2</c:v>
                </c:pt>
                <c:pt idx="1001">
                  <c:v>-2.0728515776399923E-2</c:v>
                </c:pt>
                <c:pt idx="1002">
                  <c:v>-2.0728515776399923E-2</c:v>
                </c:pt>
                <c:pt idx="1003">
                  <c:v>-2.0728515776399923E-2</c:v>
                </c:pt>
                <c:pt idx="1004">
                  <c:v>-2.0728515776399923E-2</c:v>
                </c:pt>
                <c:pt idx="1005">
                  <c:v>-2.0728515776399923E-2</c:v>
                </c:pt>
                <c:pt idx="1006">
                  <c:v>-2.0728515776399923E-2</c:v>
                </c:pt>
                <c:pt idx="1007">
                  <c:v>-2.0728515776399923E-2</c:v>
                </c:pt>
                <c:pt idx="1008">
                  <c:v>-2.0728515776399923E-2</c:v>
                </c:pt>
                <c:pt idx="1009">
                  <c:v>-2.0728515776399923E-2</c:v>
                </c:pt>
                <c:pt idx="1010">
                  <c:v>-2.0728515776399923E-2</c:v>
                </c:pt>
                <c:pt idx="1011">
                  <c:v>-2.0728515776399923E-2</c:v>
                </c:pt>
                <c:pt idx="1012">
                  <c:v>-2.0728515776399923E-2</c:v>
                </c:pt>
                <c:pt idx="1013">
                  <c:v>-2.0728515776399923E-2</c:v>
                </c:pt>
                <c:pt idx="1014">
                  <c:v>-2.0728515776399923E-2</c:v>
                </c:pt>
                <c:pt idx="1015">
                  <c:v>-2.0728515776399923E-2</c:v>
                </c:pt>
                <c:pt idx="1016">
                  <c:v>-2.0728515776399923E-2</c:v>
                </c:pt>
                <c:pt idx="1017">
                  <c:v>-2.0728515776399923E-2</c:v>
                </c:pt>
                <c:pt idx="1018">
                  <c:v>-2.0728515776399923E-2</c:v>
                </c:pt>
                <c:pt idx="1019">
                  <c:v>-2.0728515776399923E-2</c:v>
                </c:pt>
                <c:pt idx="1020">
                  <c:v>-2.0728515776399923E-2</c:v>
                </c:pt>
                <c:pt idx="1021">
                  <c:v>-2.0728515776399923E-2</c:v>
                </c:pt>
                <c:pt idx="1022">
                  <c:v>-2.0728515776399923E-2</c:v>
                </c:pt>
                <c:pt idx="1023">
                  <c:v>-2.0728515776399923E-2</c:v>
                </c:pt>
                <c:pt idx="1024">
                  <c:v>-2.0728515776399923E-2</c:v>
                </c:pt>
                <c:pt idx="1025">
                  <c:v>-2.0728515776399923E-2</c:v>
                </c:pt>
                <c:pt idx="1026">
                  <c:v>-2.0728515776399923E-2</c:v>
                </c:pt>
                <c:pt idx="1027">
                  <c:v>-2.0728515776399923E-2</c:v>
                </c:pt>
                <c:pt idx="1028">
                  <c:v>-2.0728515776399923E-2</c:v>
                </c:pt>
                <c:pt idx="1029">
                  <c:v>-2.0728515776399923E-2</c:v>
                </c:pt>
                <c:pt idx="1030">
                  <c:v>-2.0728515776399923E-2</c:v>
                </c:pt>
                <c:pt idx="1031">
                  <c:v>-2.0728515776399923E-2</c:v>
                </c:pt>
                <c:pt idx="1032">
                  <c:v>-2.0728515776399923E-2</c:v>
                </c:pt>
                <c:pt idx="1033">
                  <c:v>-2.0728515776399923E-2</c:v>
                </c:pt>
                <c:pt idx="1034">
                  <c:v>-2.0728515776399923E-2</c:v>
                </c:pt>
                <c:pt idx="1035">
                  <c:v>-2.0728515776399923E-2</c:v>
                </c:pt>
                <c:pt idx="1036">
                  <c:v>-2.0728515776399923E-2</c:v>
                </c:pt>
                <c:pt idx="1037">
                  <c:v>-2.0728515776399923E-2</c:v>
                </c:pt>
                <c:pt idx="1038">
                  <c:v>-2.0728515776399923E-2</c:v>
                </c:pt>
                <c:pt idx="1039">
                  <c:v>-2.0728515776399923E-2</c:v>
                </c:pt>
                <c:pt idx="1040">
                  <c:v>-2.0728515776399923E-2</c:v>
                </c:pt>
                <c:pt idx="1041">
                  <c:v>-2.0728515776399923E-2</c:v>
                </c:pt>
                <c:pt idx="1042">
                  <c:v>-2.0728515776399923E-2</c:v>
                </c:pt>
                <c:pt idx="1043">
                  <c:v>-2.0728515776399923E-2</c:v>
                </c:pt>
                <c:pt idx="1044">
                  <c:v>-2.0728515776399923E-2</c:v>
                </c:pt>
                <c:pt idx="1045">
                  <c:v>-2.0728515776399923E-2</c:v>
                </c:pt>
                <c:pt idx="1046">
                  <c:v>-2.0728515776399923E-2</c:v>
                </c:pt>
                <c:pt idx="1047">
                  <c:v>-2.0728515776399923E-2</c:v>
                </c:pt>
                <c:pt idx="1048">
                  <c:v>-2.0728515776399923E-2</c:v>
                </c:pt>
                <c:pt idx="1049">
                  <c:v>-2.0728515776399923E-2</c:v>
                </c:pt>
                <c:pt idx="1050">
                  <c:v>-2.0728515776399923E-2</c:v>
                </c:pt>
                <c:pt idx="1051">
                  <c:v>-2.0728515776399923E-2</c:v>
                </c:pt>
                <c:pt idx="1052">
                  <c:v>-2.0728515776399923E-2</c:v>
                </c:pt>
                <c:pt idx="1053">
                  <c:v>-2.0728515776399923E-2</c:v>
                </c:pt>
                <c:pt idx="1054">
                  <c:v>-2.0728515776399923E-2</c:v>
                </c:pt>
                <c:pt idx="1055">
                  <c:v>-2.0728515776399923E-2</c:v>
                </c:pt>
                <c:pt idx="1056">
                  <c:v>-2.0728515776399923E-2</c:v>
                </c:pt>
                <c:pt idx="1057">
                  <c:v>-2.0728515776399923E-2</c:v>
                </c:pt>
                <c:pt idx="1058">
                  <c:v>-2.0728515776399923E-2</c:v>
                </c:pt>
                <c:pt idx="1059">
                  <c:v>-2.0728515776399923E-2</c:v>
                </c:pt>
                <c:pt idx="1060">
                  <c:v>-2.0728515776399923E-2</c:v>
                </c:pt>
                <c:pt idx="1061">
                  <c:v>-2.0728515776399923E-2</c:v>
                </c:pt>
                <c:pt idx="1062">
                  <c:v>-2.0728515776399923E-2</c:v>
                </c:pt>
                <c:pt idx="1063">
                  <c:v>-2.0728515776399923E-2</c:v>
                </c:pt>
                <c:pt idx="1064">
                  <c:v>-2.0728515776399923E-2</c:v>
                </c:pt>
                <c:pt idx="1065">
                  <c:v>-2.0728515776399923E-2</c:v>
                </c:pt>
                <c:pt idx="1066">
                  <c:v>-2.0728515776399923E-2</c:v>
                </c:pt>
                <c:pt idx="1067">
                  <c:v>-2.0728515776399923E-2</c:v>
                </c:pt>
                <c:pt idx="1068">
                  <c:v>-2.0728515776399923E-2</c:v>
                </c:pt>
                <c:pt idx="1069">
                  <c:v>-2.0728515776399923E-2</c:v>
                </c:pt>
                <c:pt idx="1070">
                  <c:v>-2.0728515776399923E-2</c:v>
                </c:pt>
                <c:pt idx="1071">
                  <c:v>-2.0728515776399923E-2</c:v>
                </c:pt>
                <c:pt idx="1072">
                  <c:v>-2.0728515776399923E-2</c:v>
                </c:pt>
                <c:pt idx="1073">
                  <c:v>-2.0728515776399923E-2</c:v>
                </c:pt>
                <c:pt idx="1074">
                  <c:v>-2.0728515776399923E-2</c:v>
                </c:pt>
                <c:pt idx="1075">
                  <c:v>-2.0728515776399923E-2</c:v>
                </c:pt>
                <c:pt idx="1076">
                  <c:v>-2.0728515776399923E-2</c:v>
                </c:pt>
                <c:pt idx="1077">
                  <c:v>-2.0728515776399923E-2</c:v>
                </c:pt>
                <c:pt idx="1078">
                  <c:v>-2.0728515776399923E-2</c:v>
                </c:pt>
                <c:pt idx="1079">
                  <c:v>-2.0728515776399923E-2</c:v>
                </c:pt>
                <c:pt idx="1080">
                  <c:v>-2.0728515776399923E-2</c:v>
                </c:pt>
                <c:pt idx="1081">
                  <c:v>-2.0728515776399923E-2</c:v>
                </c:pt>
                <c:pt idx="1082">
                  <c:v>-2.0728515776399923E-2</c:v>
                </c:pt>
                <c:pt idx="1083">
                  <c:v>-2.0728515776399923E-2</c:v>
                </c:pt>
                <c:pt idx="1084">
                  <c:v>-2.0728515776399923E-2</c:v>
                </c:pt>
                <c:pt idx="1085">
                  <c:v>-2.0728515776399923E-2</c:v>
                </c:pt>
                <c:pt idx="1086">
                  <c:v>-2.0728515776399923E-2</c:v>
                </c:pt>
                <c:pt idx="1087">
                  <c:v>-2.0728515776399923E-2</c:v>
                </c:pt>
                <c:pt idx="1088">
                  <c:v>-2.0728515776399923E-2</c:v>
                </c:pt>
                <c:pt idx="1089">
                  <c:v>-2.0728515776399923E-2</c:v>
                </c:pt>
                <c:pt idx="1090">
                  <c:v>-2.0728515776399923E-2</c:v>
                </c:pt>
                <c:pt idx="1091">
                  <c:v>-2.0728515776399923E-2</c:v>
                </c:pt>
                <c:pt idx="1092">
                  <c:v>-2.0728515776399923E-2</c:v>
                </c:pt>
                <c:pt idx="1093">
                  <c:v>-2.0728515776399923E-2</c:v>
                </c:pt>
                <c:pt idx="1094">
                  <c:v>-2.0728515776399923E-2</c:v>
                </c:pt>
                <c:pt idx="1095">
                  <c:v>-2.0728515776399923E-2</c:v>
                </c:pt>
                <c:pt idx="1096">
                  <c:v>-2.0728515776399923E-2</c:v>
                </c:pt>
                <c:pt idx="1097">
                  <c:v>-2.0728515776399923E-2</c:v>
                </c:pt>
                <c:pt idx="1098">
                  <c:v>-2.0728515776399923E-2</c:v>
                </c:pt>
                <c:pt idx="1099">
                  <c:v>-2.0728515776399923E-2</c:v>
                </c:pt>
                <c:pt idx="1100">
                  <c:v>-2.0728515776399923E-2</c:v>
                </c:pt>
                <c:pt idx="1101">
                  <c:v>-2.0728515776399923E-2</c:v>
                </c:pt>
                <c:pt idx="1102">
                  <c:v>-2.0728515776399923E-2</c:v>
                </c:pt>
                <c:pt idx="1103">
                  <c:v>-2.0728515776399923E-2</c:v>
                </c:pt>
                <c:pt idx="1104">
                  <c:v>-2.0728515776399923E-2</c:v>
                </c:pt>
                <c:pt idx="1105">
                  <c:v>-2.0728515776399923E-2</c:v>
                </c:pt>
                <c:pt idx="1106">
                  <c:v>-2.0728515776399923E-2</c:v>
                </c:pt>
                <c:pt idx="1107">
                  <c:v>-2.0728515776399923E-2</c:v>
                </c:pt>
                <c:pt idx="1108">
                  <c:v>-2.0728515776399923E-2</c:v>
                </c:pt>
                <c:pt idx="1109">
                  <c:v>-2.0728515776399923E-2</c:v>
                </c:pt>
                <c:pt idx="1110">
                  <c:v>-2.0728515776399923E-2</c:v>
                </c:pt>
                <c:pt idx="1111">
                  <c:v>-2.0728515776399923E-2</c:v>
                </c:pt>
                <c:pt idx="1112">
                  <c:v>-2.0728515776399923E-2</c:v>
                </c:pt>
                <c:pt idx="1113">
                  <c:v>-2.0728515776399923E-2</c:v>
                </c:pt>
                <c:pt idx="1114">
                  <c:v>-2.0728515776399923E-2</c:v>
                </c:pt>
                <c:pt idx="1115">
                  <c:v>-2.0728515776399923E-2</c:v>
                </c:pt>
                <c:pt idx="1116">
                  <c:v>-2.0728515776399923E-2</c:v>
                </c:pt>
                <c:pt idx="1117">
                  <c:v>-2.0728515776399923E-2</c:v>
                </c:pt>
                <c:pt idx="1118">
                  <c:v>-2.0728515776399923E-2</c:v>
                </c:pt>
                <c:pt idx="1119">
                  <c:v>-2.0728515776399923E-2</c:v>
                </c:pt>
                <c:pt idx="1120">
                  <c:v>-2.0728515776399923E-2</c:v>
                </c:pt>
                <c:pt idx="1121">
                  <c:v>-2.0728515776399923E-2</c:v>
                </c:pt>
                <c:pt idx="1122">
                  <c:v>-2.0728515776399923E-2</c:v>
                </c:pt>
                <c:pt idx="1123">
                  <c:v>-2.0728515776399923E-2</c:v>
                </c:pt>
                <c:pt idx="1124">
                  <c:v>-2.0728515776399923E-2</c:v>
                </c:pt>
                <c:pt idx="1125">
                  <c:v>-2.0728515776399923E-2</c:v>
                </c:pt>
                <c:pt idx="1126">
                  <c:v>-2.0728515776399923E-2</c:v>
                </c:pt>
                <c:pt idx="1127">
                  <c:v>-2.0728515776399923E-2</c:v>
                </c:pt>
                <c:pt idx="1128">
                  <c:v>-2.0728515776399923E-2</c:v>
                </c:pt>
                <c:pt idx="1129">
                  <c:v>-2.0728515776399923E-2</c:v>
                </c:pt>
                <c:pt idx="1130">
                  <c:v>-2.0728515776399923E-2</c:v>
                </c:pt>
                <c:pt idx="1131">
                  <c:v>-2.0728515776399923E-2</c:v>
                </c:pt>
                <c:pt idx="1132">
                  <c:v>-2.0728515776399923E-2</c:v>
                </c:pt>
                <c:pt idx="1133">
                  <c:v>-2.0728515776399923E-2</c:v>
                </c:pt>
                <c:pt idx="1134">
                  <c:v>-2.0728515776399923E-2</c:v>
                </c:pt>
                <c:pt idx="1135">
                  <c:v>-2.0728515776399923E-2</c:v>
                </c:pt>
                <c:pt idx="1136">
                  <c:v>-2.0728515776399923E-2</c:v>
                </c:pt>
                <c:pt idx="1137">
                  <c:v>-2.0728515776399923E-2</c:v>
                </c:pt>
                <c:pt idx="1138">
                  <c:v>-2.0728515776399923E-2</c:v>
                </c:pt>
                <c:pt idx="1139">
                  <c:v>-2.0728515776399923E-2</c:v>
                </c:pt>
                <c:pt idx="1140">
                  <c:v>-2.0728515776399923E-2</c:v>
                </c:pt>
                <c:pt idx="1141">
                  <c:v>-2.0728515776399923E-2</c:v>
                </c:pt>
                <c:pt idx="1142">
                  <c:v>-2.0728515776399923E-2</c:v>
                </c:pt>
                <c:pt idx="1143">
                  <c:v>-2.0728515776399923E-2</c:v>
                </c:pt>
                <c:pt idx="1144">
                  <c:v>-2.0728515776399923E-2</c:v>
                </c:pt>
                <c:pt idx="1145">
                  <c:v>-2.0728515776399923E-2</c:v>
                </c:pt>
                <c:pt idx="1146">
                  <c:v>-2.0728515776399923E-2</c:v>
                </c:pt>
                <c:pt idx="1147">
                  <c:v>-2.0728515776399923E-2</c:v>
                </c:pt>
                <c:pt idx="1148">
                  <c:v>-2.0728515776399923E-2</c:v>
                </c:pt>
                <c:pt idx="1149">
                  <c:v>-2.0728515776399923E-2</c:v>
                </c:pt>
                <c:pt idx="1150">
                  <c:v>-2.0728515776399923E-2</c:v>
                </c:pt>
                <c:pt idx="1151">
                  <c:v>-2.0728515776399923E-2</c:v>
                </c:pt>
                <c:pt idx="1152">
                  <c:v>-2.0728515776399923E-2</c:v>
                </c:pt>
                <c:pt idx="1153">
                  <c:v>-2.0728515776399923E-2</c:v>
                </c:pt>
                <c:pt idx="1154">
                  <c:v>-2.0728515776399923E-2</c:v>
                </c:pt>
                <c:pt idx="1155">
                  <c:v>-2.0728515776399923E-2</c:v>
                </c:pt>
                <c:pt idx="1156">
                  <c:v>-2.0728515776399923E-2</c:v>
                </c:pt>
                <c:pt idx="1157">
                  <c:v>-2.0728515776399923E-2</c:v>
                </c:pt>
                <c:pt idx="1158">
                  <c:v>-2.0728515776399923E-2</c:v>
                </c:pt>
                <c:pt idx="1159">
                  <c:v>-2.0728515776399923E-2</c:v>
                </c:pt>
                <c:pt idx="1160">
                  <c:v>-2.0728515776399923E-2</c:v>
                </c:pt>
                <c:pt idx="1161">
                  <c:v>-2.0728515776399923E-2</c:v>
                </c:pt>
                <c:pt idx="1162">
                  <c:v>-2.0728515776399923E-2</c:v>
                </c:pt>
                <c:pt idx="1163">
                  <c:v>-2.0728515776399923E-2</c:v>
                </c:pt>
                <c:pt idx="1164">
                  <c:v>-2.0728515776399923E-2</c:v>
                </c:pt>
                <c:pt idx="1165">
                  <c:v>-2.0728515776399923E-2</c:v>
                </c:pt>
                <c:pt idx="1166">
                  <c:v>-2.0728515776399923E-2</c:v>
                </c:pt>
                <c:pt idx="1167">
                  <c:v>-2.0728515776399923E-2</c:v>
                </c:pt>
                <c:pt idx="1168">
                  <c:v>-2.0728515776399923E-2</c:v>
                </c:pt>
                <c:pt idx="1169">
                  <c:v>-2.0728515776399923E-2</c:v>
                </c:pt>
                <c:pt idx="1170">
                  <c:v>-2.0728515776399923E-2</c:v>
                </c:pt>
                <c:pt idx="1171">
                  <c:v>-2.0728515776399923E-2</c:v>
                </c:pt>
                <c:pt idx="1172">
                  <c:v>-2.0728515776399923E-2</c:v>
                </c:pt>
                <c:pt idx="1173">
                  <c:v>-2.0728515776399923E-2</c:v>
                </c:pt>
                <c:pt idx="1174">
                  <c:v>-2.0728515776399923E-2</c:v>
                </c:pt>
                <c:pt idx="1175">
                  <c:v>-2.0728515776399923E-2</c:v>
                </c:pt>
                <c:pt idx="1176">
                  <c:v>-2.0728515776399923E-2</c:v>
                </c:pt>
                <c:pt idx="1177">
                  <c:v>-2.0728515776399923E-2</c:v>
                </c:pt>
                <c:pt idx="1178">
                  <c:v>-2.0728515776399923E-2</c:v>
                </c:pt>
                <c:pt idx="1179">
                  <c:v>-2.0728515776399923E-2</c:v>
                </c:pt>
                <c:pt idx="1180">
                  <c:v>-2.0728515776399923E-2</c:v>
                </c:pt>
                <c:pt idx="1181">
                  <c:v>-2.0728515776399923E-2</c:v>
                </c:pt>
                <c:pt idx="1182">
                  <c:v>-2.0728515776399923E-2</c:v>
                </c:pt>
                <c:pt idx="1183">
                  <c:v>-2.0728515776399923E-2</c:v>
                </c:pt>
                <c:pt idx="1184">
                  <c:v>-2.0728515776399923E-2</c:v>
                </c:pt>
                <c:pt idx="1185">
                  <c:v>-2.0728515776399923E-2</c:v>
                </c:pt>
                <c:pt idx="1186">
                  <c:v>-2.0728515776399923E-2</c:v>
                </c:pt>
                <c:pt idx="1187">
                  <c:v>-2.0728515776399923E-2</c:v>
                </c:pt>
                <c:pt idx="1188">
                  <c:v>-2.0728515776399923E-2</c:v>
                </c:pt>
                <c:pt idx="1189">
                  <c:v>-2.0728515776399923E-2</c:v>
                </c:pt>
                <c:pt idx="1190">
                  <c:v>-2.0728515776399923E-2</c:v>
                </c:pt>
                <c:pt idx="1191">
                  <c:v>-2.0728515776399923E-2</c:v>
                </c:pt>
                <c:pt idx="1192">
                  <c:v>-2.0728515776399923E-2</c:v>
                </c:pt>
                <c:pt idx="1193">
                  <c:v>-2.0728515776399923E-2</c:v>
                </c:pt>
                <c:pt idx="1194">
                  <c:v>-2.0728515776399923E-2</c:v>
                </c:pt>
                <c:pt idx="1195">
                  <c:v>-2.0728515776399923E-2</c:v>
                </c:pt>
                <c:pt idx="1196">
                  <c:v>-2.0728515776399923E-2</c:v>
                </c:pt>
                <c:pt idx="1197">
                  <c:v>-2.0728515776399923E-2</c:v>
                </c:pt>
                <c:pt idx="1198">
                  <c:v>-2.0728515776399923E-2</c:v>
                </c:pt>
                <c:pt idx="1199">
                  <c:v>-2.0728515776399923E-2</c:v>
                </c:pt>
                <c:pt idx="1200">
                  <c:v>-2.0728515776399923E-2</c:v>
                </c:pt>
                <c:pt idx="1201">
                  <c:v>-2.0728515776399923E-2</c:v>
                </c:pt>
                <c:pt idx="1202">
                  <c:v>-2.0728515776399923E-2</c:v>
                </c:pt>
                <c:pt idx="1203">
                  <c:v>-2.0728515776399923E-2</c:v>
                </c:pt>
                <c:pt idx="1204">
                  <c:v>-2.0728515776399923E-2</c:v>
                </c:pt>
                <c:pt idx="1205">
                  <c:v>-2.0728515776399923E-2</c:v>
                </c:pt>
                <c:pt idx="1206">
                  <c:v>-2.0728515776399923E-2</c:v>
                </c:pt>
                <c:pt idx="1207">
                  <c:v>-2.0728515776399923E-2</c:v>
                </c:pt>
                <c:pt idx="1208">
                  <c:v>-2.0728515776399923E-2</c:v>
                </c:pt>
                <c:pt idx="1209">
                  <c:v>-2.0728515776399923E-2</c:v>
                </c:pt>
                <c:pt idx="1210">
                  <c:v>-2.0728515776399923E-2</c:v>
                </c:pt>
                <c:pt idx="1211">
                  <c:v>-2.0728515776399923E-2</c:v>
                </c:pt>
                <c:pt idx="1212">
                  <c:v>-2.0728515776399923E-2</c:v>
                </c:pt>
                <c:pt idx="1213">
                  <c:v>-2.0728515776399923E-2</c:v>
                </c:pt>
                <c:pt idx="1214">
                  <c:v>-2.0728515776399923E-2</c:v>
                </c:pt>
                <c:pt idx="1215">
                  <c:v>-2.0728515776399923E-2</c:v>
                </c:pt>
                <c:pt idx="1216">
                  <c:v>-2.0728515776399923E-2</c:v>
                </c:pt>
                <c:pt idx="1217">
                  <c:v>-2.0728515776399923E-2</c:v>
                </c:pt>
                <c:pt idx="1218">
                  <c:v>-2.0728515776399923E-2</c:v>
                </c:pt>
                <c:pt idx="1219">
                  <c:v>-2.0728515776399923E-2</c:v>
                </c:pt>
                <c:pt idx="1220">
                  <c:v>-2.0728515776399923E-2</c:v>
                </c:pt>
                <c:pt idx="1221">
                  <c:v>-2.0728515776399923E-2</c:v>
                </c:pt>
                <c:pt idx="1222">
                  <c:v>-2.0728515776399923E-2</c:v>
                </c:pt>
                <c:pt idx="1223">
                  <c:v>-2.0728515776399923E-2</c:v>
                </c:pt>
                <c:pt idx="1224">
                  <c:v>-2.0728515776399923E-2</c:v>
                </c:pt>
                <c:pt idx="1225">
                  <c:v>-2.0728515776399923E-2</c:v>
                </c:pt>
                <c:pt idx="1226">
                  <c:v>-2.0728515776399923E-2</c:v>
                </c:pt>
                <c:pt idx="1227">
                  <c:v>-2.0728515776399923E-2</c:v>
                </c:pt>
                <c:pt idx="1228">
                  <c:v>-2.0728515776399923E-2</c:v>
                </c:pt>
                <c:pt idx="1229">
                  <c:v>-2.0728515776399923E-2</c:v>
                </c:pt>
                <c:pt idx="1230">
                  <c:v>-2.0728515776399923E-2</c:v>
                </c:pt>
                <c:pt idx="1231">
                  <c:v>-2.0728515776399923E-2</c:v>
                </c:pt>
                <c:pt idx="1232">
                  <c:v>-2.0728515776399923E-2</c:v>
                </c:pt>
                <c:pt idx="1233">
                  <c:v>-2.0728515776399923E-2</c:v>
                </c:pt>
                <c:pt idx="1234">
                  <c:v>-2.0728515776399923E-2</c:v>
                </c:pt>
                <c:pt idx="1235">
                  <c:v>-2.0728515776399923E-2</c:v>
                </c:pt>
                <c:pt idx="1236">
                  <c:v>-2.0728515776399923E-2</c:v>
                </c:pt>
                <c:pt idx="1237">
                  <c:v>-2.0728515776399923E-2</c:v>
                </c:pt>
                <c:pt idx="1238">
                  <c:v>-2.0728515776399923E-2</c:v>
                </c:pt>
                <c:pt idx="1239">
                  <c:v>-2.0728515776399923E-2</c:v>
                </c:pt>
                <c:pt idx="1240">
                  <c:v>-2.0728515776399923E-2</c:v>
                </c:pt>
                <c:pt idx="1241">
                  <c:v>-2.0728515776399923E-2</c:v>
                </c:pt>
                <c:pt idx="1242">
                  <c:v>-2.0728515776399923E-2</c:v>
                </c:pt>
                <c:pt idx="1243">
                  <c:v>-2.0728515776399923E-2</c:v>
                </c:pt>
                <c:pt idx="1244">
                  <c:v>-2.0728515776399923E-2</c:v>
                </c:pt>
                <c:pt idx="1245">
                  <c:v>-2.0728515776399923E-2</c:v>
                </c:pt>
                <c:pt idx="1246">
                  <c:v>-2.0728515776399923E-2</c:v>
                </c:pt>
                <c:pt idx="1247">
                  <c:v>-2.0728515776399923E-2</c:v>
                </c:pt>
                <c:pt idx="1248">
                  <c:v>-2.0728515776399923E-2</c:v>
                </c:pt>
                <c:pt idx="1249">
                  <c:v>-2.0728515776399923E-2</c:v>
                </c:pt>
                <c:pt idx="1250">
                  <c:v>-2.0728515776399923E-2</c:v>
                </c:pt>
                <c:pt idx="1251">
                  <c:v>-2.0728515776399923E-2</c:v>
                </c:pt>
                <c:pt idx="1252">
                  <c:v>-2.0728515776399923E-2</c:v>
                </c:pt>
                <c:pt idx="1253">
                  <c:v>-2.0728515776399923E-2</c:v>
                </c:pt>
                <c:pt idx="1254">
                  <c:v>-2.0728515776399923E-2</c:v>
                </c:pt>
                <c:pt idx="1255">
                  <c:v>-2.0728515776399923E-2</c:v>
                </c:pt>
                <c:pt idx="1256">
                  <c:v>-2.0728515776399923E-2</c:v>
                </c:pt>
                <c:pt idx="1257">
                  <c:v>-2.0728515776399923E-2</c:v>
                </c:pt>
                <c:pt idx="1258">
                  <c:v>-2.0728515776399923E-2</c:v>
                </c:pt>
                <c:pt idx="1259">
                  <c:v>-2.0728515776399923E-2</c:v>
                </c:pt>
                <c:pt idx="1260">
                  <c:v>-2.0728515776399923E-2</c:v>
                </c:pt>
                <c:pt idx="1261">
                  <c:v>-2.0728515776399923E-2</c:v>
                </c:pt>
                <c:pt idx="1262">
                  <c:v>-2.0728515776399923E-2</c:v>
                </c:pt>
                <c:pt idx="1263">
                  <c:v>-2.0728515776399923E-2</c:v>
                </c:pt>
                <c:pt idx="1264">
                  <c:v>-2.0728515776399923E-2</c:v>
                </c:pt>
                <c:pt idx="1265">
                  <c:v>-2.0728515776399923E-2</c:v>
                </c:pt>
                <c:pt idx="1266">
                  <c:v>-2.0728515776399923E-2</c:v>
                </c:pt>
                <c:pt idx="1267">
                  <c:v>-2.0728515776399923E-2</c:v>
                </c:pt>
                <c:pt idx="1268">
                  <c:v>-2.0728515776399923E-2</c:v>
                </c:pt>
                <c:pt idx="1269">
                  <c:v>-2.0728515776399923E-2</c:v>
                </c:pt>
                <c:pt idx="1270">
                  <c:v>-2.0728515776399923E-2</c:v>
                </c:pt>
                <c:pt idx="1271">
                  <c:v>-2.0728515776399923E-2</c:v>
                </c:pt>
                <c:pt idx="1272">
                  <c:v>-2.0728515776399923E-2</c:v>
                </c:pt>
                <c:pt idx="1273">
                  <c:v>-2.0728515776399923E-2</c:v>
                </c:pt>
                <c:pt idx="1274">
                  <c:v>-2.0728515776399923E-2</c:v>
                </c:pt>
                <c:pt idx="1275">
                  <c:v>-2.0728515776399923E-2</c:v>
                </c:pt>
                <c:pt idx="1276">
                  <c:v>-2.0728515776399923E-2</c:v>
                </c:pt>
                <c:pt idx="1277">
                  <c:v>-2.0728515776399923E-2</c:v>
                </c:pt>
                <c:pt idx="1278">
                  <c:v>-2.0728515776399923E-2</c:v>
                </c:pt>
                <c:pt idx="1279">
                  <c:v>-2.0728515776399923E-2</c:v>
                </c:pt>
                <c:pt idx="1280">
                  <c:v>-2.0728515776399923E-2</c:v>
                </c:pt>
                <c:pt idx="1281">
                  <c:v>-2.0728515776399923E-2</c:v>
                </c:pt>
                <c:pt idx="1282">
                  <c:v>-2.0728515776399923E-2</c:v>
                </c:pt>
                <c:pt idx="1283">
                  <c:v>-2.0728515776399923E-2</c:v>
                </c:pt>
                <c:pt idx="1284">
                  <c:v>-2.0728515776399923E-2</c:v>
                </c:pt>
                <c:pt idx="1285">
                  <c:v>-2.0728515776399923E-2</c:v>
                </c:pt>
                <c:pt idx="1286">
                  <c:v>-2.0728515776399923E-2</c:v>
                </c:pt>
                <c:pt idx="1287">
                  <c:v>-2.0728515776399923E-2</c:v>
                </c:pt>
                <c:pt idx="1288">
                  <c:v>-2.0728515776399923E-2</c:v>
                </c:pt>
                <c:pt idx="1289">
                  <c:v>-2.0728515776399923E-2</c:v>
                </c:pt>
                <c:pt idx="1290">
                  <c:v>-2.0728515776399923E-2</c:v>
                </c:pt>
                <c:pt idx="1291">
                  <c:v>-2.0728515776399923E-2</c:v>
                </c:pt>
                <c:pt idx="1292">
                  <c:v>-2.0728515776399923E-2</c:v>
                </c:pt>
                <c:pt idx="1293">
                  <c:v>-2.0728515776399923E-2</c:v>
                </c:pt>
                <c:pt idx="1294">
                  <c:v>-2.0728515776399923E-2</c:v>
                </c:pt>
                <c:pt idx="1295">
                  <c:v>-2.0728515776399923E-2</c:v>
                </c:pt>
                <c:pt idx="1296">
                  <c:v>-2.0728515776399923E-2</c:v>
                </c:pt>
                <c:pt idx="1297">
                  <c:v>-2.0728515776399923E-2</c:v>
                </c:pt>
                <c:pt idx="1298">
                  <c:v>-2.0728515776399923E-2</c:v>
                </c:pt>
                <c:pt idx="1299">
                  <c:v>-2.0728515776399923E-2</c:v>
                </c:pt>
                <c:pt idx="1300">
                  <c:v>-2.0728515776399923E-2</c:v>
                </c:pt>
                <c:pt idx="1301">
                  <c:v>-2.0728515776399923E-2</c:v>
                </c:pt>
                <c:pt idx="1302">
                  <c:v>-2.0728515776399923E-2</c:v>
                </c:pt>
                <c:pt idx="1303">
                  <c:v>-2.0728515776399923E-2</c:v>
                </c:pt>
                <c:pt idx="1304">
                  <c:v>-2.0728515776399923E-2</c:v>
                </c:pt>
                <c:pt idx="1305">
                  <c:v>-2.0728515776399923E-2</c:v>
                </c:pt>
                <c:pt idx="1306">
                  <c:v>-2.0728515776399923E-2</c:v>
                </c:pt>
                <c:pt idx="1307">
                  <c:v>-2.0728515776399923E-2</c:v>
                </c:pt>
                <c:pt idx="1308">
                  <c:v>-2.0728515776399923E-2</c:v>
                </c:pt>
                <c:pt idx="1309">
                  <c:v>-2.0728515776399923E-2</c:v>
                </c:pt>
                <c:pt idx="1310">
                  <c:v>-2.0728515776399923E-2</c:v>
                </c:pt>
                <c:pt idx="1311">
                  <c:v>-2.0728515776399923E-2</c:v>
                </c:pt>
                <c:pt idx="1312">
                  <c:v>-2.0728515776399923E-2</c:v>
                </c:pt>
                <c:pt idx="1313">
                  <c:v>-2.0728515776399923E-2</c:v>
                </c:pt>
                <c:pt idx="1314">
                  <c:v>-2.0728515776399923E-2</c:v>
                </c:pt>
                <c:pt idx="1315">
                  <c:v>-2.0728515776399923E-2</c:v>
                </c:pt>
                <c:pt idx="1316">
                  <c:v>-2.0728515776399923E-2</c:v>
                </c:pt>
                <c:pt idx="1317">
                  <c:v>-2.0728515776399923E-2</c:v>
                </c:pt>
                <c:pt idx="1318">
                  <c:v>-2.0728515776399923E-2</c:v>
                </c:pt>
                <c:pt idx="1319">
                  <c:v>-2.0728515776399923E-2</c:v>
                </c:pt>
                <c:pt idx="1320">
                  <c:v>-2.0728515776399923E-2</c:v>
                </c:pt>
                <c:pt idx="1321">
                  <c:v>-2.0728515776399923E-2</c:v>
                </c:pt>
                <c:pt idx="1322">
                  <c:v>-2.0728515776399923E-2</c:v>
                </c:pt>
                <c:pt idx="1323">
                  <c:v>-2.0728515776399923E-2</c:v>
                </c:pt>
                <c:pt idx="1324">
                  <c:v>-2.0728515776399923E-2</c:v>
                </c:pt>
                <c:pt idx="1325">
                  <c:v>-2.0728515776399923E-2</c:v>
                </c:pt>
                <c:pt idx="1326">
                  <c:v>-2.0728515776399923E-2</c:v>
                </c:pt>
                <c:pt idx="1327">
                  <c:v>-2.0728515776399923E-2</c:v>
                </c:pt>
                <c:pt idx="1328">
                  <c:v>-2.0728515776399923E-2</c:v>
                </c:pt>
                <c:pt idx="1329">
                  <c:v>-2.0728515776399923E-2</c:v>
                </c:pt>
                <c:pt idx="1330">
                  <c:v>-2.0728515776399923E-2</c:v>
                </c:pt>
                <c:pt idx="1331">
                  <c:v>-2.0728515776399923E-2</c:v>
                </c:pt>
                <c:pt idx="1332">
                  <c:v>-2.0728515776399923E-2</c:v>
                </c:pt>
                <c:pt idx="1333">
                  <c:v>-2.0728515776399923E-2</c:v>
                </c:pt>
                <c:pt idx="1334">
                  <c:v>-2.0728515776399923E-2</c:v>
                </c:pt>
                <c:pt idx="1335">
                  <c:v>-2.0728515776399923E-2</c:v>
                </c:pt>
                <c:pt idx="1336">
                  <c:v>-2.0728515776399923E-2</c:v>
                </c:pt>
                <c:pt idx="1337">
                  <c:v>-2.0728515776399923E-2</c:v>
                </c:pt>
                <c:pt idx="1338">
                  <c:v>-2.0728515776399923E-2</c:v>
                </c:pt>
                <c:pt idx="1339">
                  <c:v>-2.0728515776399923E-2</c:v>
                </c:pt>
                <c:pt idx="1340">
                  <c:v>-2.0728515776399923E-2</c:v>
                </c:pt>
                <c:pt idx="1341">
                  <c:v>-2.0728515776399923E-2</c:v>
                </c:pt>
                <c:pt idx="1342">
                  <c:v>-2.0728515776399923E-2</c:v>
                </c:pt>
                <c:pt idx="1343">
                  <c:v>-2.0728515776399923E-2</c:v>
                </c:pt>
                <c:pt idx="1344">
                  <c:v>-2.0728515776399923E-2</c:v>
                </c:pt>
                <c:pt idx="1345">
                  <c:v>-2.0728515776399923E-2</c:v>
                </c:pt>
                <c:pt idx="1346">
                  <c:v>-2.0728515776399923E-2</c:v>
                </c:pt>
                <c:pt idx="1347">
                  <c:v>-2.0728515776399923E-2</c:v>
                </c:pt>
                <c:pt idx="1348">
                  <c:v>-2.0728515776399923E-2</c:v>
                </c:pt>
                <c:pt idx="1349">
                  <c:v>-2.0728515776399923E-2</c:v>
                </c:pt>
                <c:pt idx="1350">
                  <c:v>-2.0728515776399923E-2</c:v>
                </c:pt>
                <c:pt idx="1351">
                  <c:v>-2.0728515776399923E-2</c:v>
                </c:pt>
                <c:pt idx="1352">
                  <c:v>-2.0728515776399923E-2</c:v>
                </c:pt>
                <c:pt idx="1353">
                  <c:v>-2.0728515776399923E-2</c:v>
                </c:pt>
                <c:pt idx="1354">
                  <c:v>-2.0728515776399923E-2</c:v>
                </c:pt>
                <c:pt idx="1355">
                  <c:v>-2.0728515776399923E-2</c:v>
                </c:pt>
                <c:pt idx="1356">
                  <c:v>-2.0728515776399923E-2</c:v>
                </c:pt>
                <c:pt idx="1357">
                  <c:v>-2.0728515776399923E-2</c:v>
                </c:pt>
                <c:pt idx="1358">
                  <c:v>-2.0728515776399923E-2</c:v>
                </c:pt>
                <c:pt idx="1359">
                  <c:v>-2.0728515776399923E-2</c:v>
                </c:pt>
                <c:pt idx="1360">
                  <c:v>-2.0728515776399923E-2</c:v>
                </c:pt>
                <c:pt idx="1361">
                  <c:v>-2.0728515776399923E-2</c:v>
                </c:pt>
                <c:pt idx="1362">
                  <c:v>-2.0728515776399923E-2</c:v>
                </c:pt>
                <c:pt idx="1363">
                  <c:v>-2.0728515776399923E-2</c:v>
                </c:pt>
                <c:pt idx="1364">
                  <c:v>-2.0728515776399923E-2</c:v>
                </c:pt>
                <c:pt idx="1365">
                  <c:v>-2.0728515776399923E-2</c:v>
                </c:pt>
                <c:pt idx="1366">
                  <c:v>-2.0728515776399923E-2</c:v>
                </c:pt>
                <c:pt idx="1367">
                  <c:v>-2.0728515776399923E-2</c:v>
                </c:pt>
                <c:pt idx="1368">
                  <c:v>-2.0728515776399923E-2</c:v>
                </c:pt>
                <c:pt idx="1369">
                  <c:v>-2.0728515776399923E-2</c:v>
                </c:pt>
                <c:pt idx="1370">
                  <c:v>-2.0728515776399923E-2</c:v>
                </c:pt>
                <c:pt idx="1371">
                  <c:v>-2.0728515776399923E-2</c:v>
                </c:pt>
                <c:pt idx="1372">
                  <c:v>-2.0728515776399923E-2</c:v>
                </c:pt>
                <c:pt idx="1373">
                  <c:v>-2.0728515776399923E-2</c:v>
                </c:pt>
                <c:pt idx="1374">
                  <c:v>-2.0728515776399923E-2</c:v>
                </c:pt>
                <c:pt idx="1375">
                  <c:v>-2.0728515776399923E-2</c:v>
                </c:pt>
                <c:pt idx="1376">
                  <c:v>-2.0728515776399923E-2</c:v>
                </c:pt>
                <c:pt idx="1377">
                  <c:v>-2.0728515776399923E-2</c:v>
                </c:pt>
                <c:pt idx="1378">
                  <c:v>-2.0728515776399923E-2</c:v>
                </c:pt>
                <c:pt idx="1379">
                  <c:v>-2.0728515776399923E-2</c:v>
                </c:pt>
                <c:pt idx="1380">
                  <c:v>-2.0728515776399923E-2</c:v>
                </c:pt>
                <c:pt idx="1381">
                  <c:v>-2.0728515776399923E-2</c:v>
                </c:pt>
                <c:pt idx="1382">
                  <c:v>-2.0728515776399923E-2</c:v>
                </c:pt>
                <c:pt idx="1383">
                  <c:v>-2.0728515776399923E-2</c:v>
                </c:pt>
                <c:pt idx="1384">
                  <c:v>-2.0728515776399923E-2</c:v>
                </c:pt>
                <c:pt idx="1385">
                  <c:v>-2.0728515776399923E-2</c:v>
                </c:pt>
                <c:pt idx="1386">
                  <c:v>-2.0728515776399923E-2</c:v>
                </c:pt>
                <c:pt idx="1387">
                  <c:v>-2.0728515776399923E-2</c:v>
                </c:pt>
                <c:pt idx="1388">
                  <c:v>-2.0728515776399923E-2</c:v>
                </c:pt>
                <c:pt idx="1389">
                  <c:v>-2.0728515776399923E-2</c:v>
                </c:pt>
                <c:pt idx="1390">
                  <c:v>-2.0728515776399923E-2</c:v>
                </c:pt>
                <c:pt idx="1391">
                  <c:v>-2.0728515776399923E-2</c:v>
                </c:pt>
                <c:pt idx="1392">
                  <c:v>-2.0728515776399923E-2</c:v>
                </c:pt>
                <c:pt idx="1393">
                  <c:v>-2.0728515776399923E-2</c:v>
                </c:pt>
                <c:pt idx="1394">
                  <c:v>-2.0728515776399923E-2</c:v>
                </c:pt>
                <c:pt idx="1395">
                  <c:v>-2.0728515776399923E-2</c:v>
                </c:pt>
                <c:pt idx="1396">
                  <c:v>-2.0728515776399923E-2</c:v>
                </c:pt>
                <c:pt idx="1397">
                  <c:v>-2.0728515776399923E-2</c:v>
                </c:pt>
                <c:pt idx="1398">
                  <c:v>-2.0728515776399923E-2</c:v>
                </c:pt>
                <c:pt idx="1399">
                  <c:v>-2.0728515776399923E-2</c:v>
                </c:pt>
                <c:pt idx="1400">
                  <c:v>-2.0728515776399923E-2</c:v>
                </c:pt>
                <c:pt idx="1401">
                  <c:v>-2.0728515776399923E-2</c:v>
                </c:pt>
                <c:pt idx="1402">
                  <c:v>-2.0728515776399923E-2</c:v>
                </c:pt>
                <c:pt idx="1403">
                  <c:v>-2.0728515776399923E-2</c:v>
                </c:pt>
                <c:pt idx="1404">
                  <c:v>-2.0728515776399923E-2</c:v>
                </c:pt>
                <c:pt idx="1405">
                  <c:v>-2.0728515776399923E-2</c:v>
                </c:pt>
                <c:pt idx="1406">
                  <c:v>-2.0728515776399923E-2</c:v>
                </c:pt>
                <c:pt idx="1407">
                  <c:v>-2.0728515776399923E-2</c:v>
                </c:pt>
                <c:pt idx="1408">
                  <c:v>-2.0728515776399923E-2</c:v>
                </c:pt>
                <c:pt idx="1409">
                  <c:v>-2.0728515776399923E-2</c:v>
                </c:pt>
                <c:pt idx="1410">
                  <c:v>-2.0728515776399923E-2</c:v>
                </c:pt>
                <c:pt idx="1411">
                  <c:v>-2.0728515776399923E-2</c:v>
                </c:pt>
                <c:pt idx="1412">
                  <c:v>-2.0728515776399923E-2</c:v>
                </c:pt>
                <c:pt idx="1413">
                  <c:v>-2.0728515776399923E-2</c:v>
                </c:pt>
                <c:pt idx="1414">
                  <c:v>-2.0728515776399923E-2</c:v>
                </c:pt>
                <c:pt idx="1415">
                  <c:v>-2.0728515776399923E-2</c:v>
                </c:pt>
                <c:pt idx="1416">
                  <c:v>-2.0728515776399923E-2</c:v>
                </c:pt>
                <c:pt idx="1417">
                  <c:v>-2.0728515776399923E-2</c:v>
                </c:pt>
                <c:pt idx="1418">
                  <c:v>-2.0728515776399923E-2</c:v>
                </c:pt>
                <c:pt idx="1419">
                  <c:v>-2.0728515776399923E-2</c:v>
                </c:pt>
                <c:pt idx="1420">
                  <c:v>-2.0728515776399923E-2</c:v>
                </c:pt>
                <c:pt idx="1421">
                  <c:v>-2.0728515776399923E-2</c:v>
                </c:pt>
                <c:pt idx="1422">
                  <c:v>-2.0728515776399923E-2</c:v>
                </c:pt>
                <c:pt idx="1423">
                  <c:v>-2.0728515776399923E-2</c:v>
                </c:pt>
                <c:pt idx="1424">
                  <c:v>-2.0728515776399923E-2</c:v>
                </c:pt>
                <c:pt idx="1425">
                  <c:v>-2.0728515776399923E-2</c:v>
                </c:pt>
                <c:pt idx="1426">
                  <c:v>-2.0728515776399923E-2</c:v>
                </c:pt>
                <c:pt idx="1427">
                  <c:v>-2.0728515776399923E-2</c:v>
                </c:pt>
                <c:pt idx="1428">
                  <c:v>-2.0728515776399923E-2</c:v>
                </c:pt>
                <c:pt idx="1429">
                  <c:v>-2.0728515776399923E-2</c:v>
                </c:pt>
                <c:pt idx="1430">
                  <c:v>-2.0728515776399923E-2</c:v>
                </c:pt>
                <c:pt idx="1431">
                  <c:v>-2.0728515776399923E-2</c:v>
                </c:pt>
                <c:pt idx="1432">
                  <c:v>-2.0728515776399923E-2</c:v>
                </c:pt>
                <c:pt idx="1433">
                  <c:v>-2.0728515776399923E-2</c:v>
                </c:pt>
                <c:pt idx="1434">
                  <c:v>-2.0728515776399923E-2</c:v>
                </c:pt>
                <c:pt idx="1435">
                  <c:v>-2.0728515776399923E-2</c:v>
                </c:pt>
                <c:pt idx="1436">
                  <c:v>-2.0728515776399923E-2</c:v>
                </c:pt>
                <c:pt idx="1437">
                  <c:v>-2.0728515776399923E-2</c:v>
                </c:pt>
                <c:pt idx="1438">
                  <c:v>-2.0728515776399923E-2</c:v>
                </c:pt>
                <c:pt idx="1439">
                  <c:v>-2.0728515776399923E-2</c:v>
                </c:pt>
                <c:pt idx="1440">
                  <c:v>-2.0728515776399923E-2</c:v>
                </c:pt>
                <c:pt idx="1441">
                  <c:v>-2.0728515776399923E-2</c:v>
                </c:pt>
                <c:pt idx="1442">
                  <c:v>-2.0728515776399923E-2</c:v>
                </c:pt>
                <c:pt idx="1443">
                  <c:v>-2.0728515776399923E-2</c:v>
                </c:pt>
                <c:pt idx="1444">
                  <c:v>-2.0728515776399923E-2</c:v>
                </c:pt>
                <c:pt idx="1445">
                  <c:v>-2.0728515776399923E-2</c:v>
                </c:pt>
                <c:pt idx="1446">
                  <c:v>-2.0728515776399923E-2</c:v>
                </c:pt>
                <c:pt idx="1447">
                  <c:v>-2.0728515776399923E-2</c:v>
                </c:pt>
                <c:pt idx="1448">
                  <c:v>-2.0728515776399923E-2</c:v>
                </c:pt>
                <c:pt idx="1449">
                  <c:v>-2.0728515776399923E-2</c:v>
                </c:pt>
                <c:pt idx="1450">
                  <c:v>-2.0728515776399923E-2</c:v>
                </c:pt>
                <c:pt idx="1451">
                  <c:v>-2.0728515776399923E-2</c:v>
                </c:pt>
                <c:pt idx="1452">
                  <c:v>-2.0728515776399923E-2</c:v>
                </c:pt>
                <c:pt idx="1453">
                  <c:v>-2.0728515776399923E-2</c:v>
                </c:pt>
                <c:pt idx="1454">
                  <c:v>-2.0728515776399923E-2</c:v>
                </c:pt>
                <c:pt idx="1455">
                  <c:v>-2.0728515776399923E-2</c:v>
                </c:pt>
                <c:pt idx="1456">
                  <c:v>-2.0728515776399923E-2</c:v>
                </c:pt>
                <c:pt idx="1457">
                  <c:v>-2.0728515776399923E-2</c:v>
                </c:pt>
                <c:pt idx="1458">
                  <c:v>-2.0728515776399923E-2</c:v>
                </c:pt>
                <c:pt idx="1459">
                  <c:v>-2.0728515776399923E-2</c:v>
                </c:pt>
                <c:pt idx="1460">
                  <c:v>-2.0728515776399923E-2</c:v>
                </c:pt>
                <c:pt idx="1461">
                  <c:v>-2.0728515776399923E-2</c:v>
                </c:pt>
                <c:pt idx="1462">
                  <c:v>-2.0728515776399923E-2</c:v>
                </c:pt>
                <c:pt idx="1463">
                  <c:v>-2.0728515776399923E-2</c:v>
                </c:pt>
                <c:pt idx="1464">
                  <c:v>-2.0728515776399923E-2</c:v>
                </c:pt>
                <c:pt idx="1465">
                  <c:v>-2.0728515776399923E-2</c:v>
                </c:pt>
                <c:pt idx="1466">
                  <c:v>-2.0728515776399923E-2</c:v>
                </c:pt>
                <c:pt idx="1467">
                  <c:v>-2.0728515776399923E-2</c:v>
                </c:pt>
                <c:pt idx="1468">
                  <c:v>-2.0728515776399923E-2</c:v>
                </c:pt>
                <c:pt idx="1469">
                  <c:v>-2.0728515776399923E-2</c:v>
                </c:pt>
                <c:pt idx="1470">
                  <c:v>-2.0728515776399923E-2</c:v>
                </c:pt>
                <c:pt idx="1471">
                  <c:v>-2.0728515776399923E-2</c:v>
                </c:pt>
                <c:pt idx="1472">
                  <c:v>-2.0728515776399923E-2</c:v>
                </c:pt>
                <c:pt idx="1473">
                  <c:v>-2.0728515776399923E-2</c:v>
                </c:pt>
                <c:pt idx="1474">
                  <c:v>-2.0728515776399923E-2</c:v>
                </c:pt>
                <c:pt idx="1475">
                  <c:v>-2.0728515776399923E-2</c:v>
                </c:pt>
                <c:pt idx="1476">
                  <c:v>-2.0728515776399923E-2</c:v>
                </c:pt>
                <c:pt idx="1477">
                  <c:v>-2.0728515776399923E-2</c:v>
                </c:pt>
                <c:pt idx="1478">
                  <c:v>-2.0728515776399923E-2</c:v>
                </c:pt>
                <c:pt idx="1479">
                  <c:v>-2.0728515776399923E-2</c:v>
                </c:pt>
                <c:pt idx="1480">
                  <c:v>-2.0728515776399923E-2</c:v>
                </c:pt>
                <c:pt idx="1481">
                  <c:v>-2.0728515776399923E-2</c:v>
                </c:pt>
                <c:pt idx="1482">
                  <c:v>-2.0728515776399923E-2</c:v>
                </c:pt>
                <c:pt idx="1483">
                  <c:v>-2.0728515776399923E-2</c:v>
                </c:pt>
                <c:pt idx="1484">
                  <c:v>-2.0728515776399923E-2</c:v>
                </c:pt>
                <c:pt idx="1485">
                  <c:v>-2.0728515776399923E-2</c:v>
                </c:pt>
                <c:pt idx="1486">
                  <c:v>-2.0728515776399923E-2</c:v>
                </c:pt>
                <c:pt idx="1487">
                  <c:v>-2.0728515776399923E-2</c:v>
                </c:pt>
                <c:pt idx="1488">
                  <c:v>-2.0728515776399923E-2</c:v>
                </c:pt>
                <c:pt idx="1489">
                  <c:v>-2.0728515776399923E-2</c:v>
                </c:pt>
                <c:pt idx="1490">
                  <c:v>-2.0728515776399923E-2</c:v>
                </c:pt>
                <c:pt idx="1491">
                  <c:v>-2.0728515776399923E-2</c:v>
                </c:pt>
                <c:pt idx="1492">
                  <c:v>-2.0728515776399923E-2</c:v>
                </c:pt>
                <c:pt idx="1493">
                  <c:v>-2.0728515776399923E-2</c:v>
                </c:pt>
                <c:pt idx="1494">
                  <c:v>-2.0728515776399923E-2</c:v>
                </c:pt>
                <c:pt idx="1495">
                  <c:v>-2.0728515776399923E-2</c:v>
                </c:pt>
                <c:pt idx="1496">
                  <c:v>-2.0728515776399923E-2</c:v>
                </c:pt>
                <c:pt idx="1497">
                  <c:v>-2.0728515776399923E-2</c:v>
                </c:pt>
                <c:pt idx="1498">
                  <c:v>-2.0728515776399923E-2</c:v>
                </c:pt>
                <c:pt idx="1499">
                  <c:v>-2.0728515776399923E-2</c:v>
                </c:pt>
                <c:pt idx="1500">
                  <c:v>-2.0728515776399923E-2</c:v>
                </c:pt>
                <c:pt idx="1501">
                  <c:v>-2.0728515776399923E-2</c:v>
                </c:pt>
                <c:pt idx="1502">
                  <c:v>-2.0728515776399923E-2</c:v>
                </c:pt>
                <c:pt idx="1503">
                  <c:v>-2.0728515776399923E-2</c:v>
                </c:pt>
                <c:pt idx="1504">
                  <c:v>-2.0728515776399923E-2</c:v>
                </c:pt>
                <c:pt idx="1505">
                  <c:v>-2.0728515776399923E-2</c:v>
                </c:pt>
                <c:pt idx="1506">
                  <c:v>-2.0728515776399923E-2</c:v>
                </c:pt>
                <c:pt idx="1507">
                  <c:v>-2.0728515776399923E-2</c:v>
                </c:pt>
                <c:pt idx="1508">
                  <c:v>-2.0728515776399923E-2</c:v>
                </c:pt>
                <c:pt idx="1509">
                  <c:v>-2.0728515776399923E-2</c:v>
                </c:pt>
                <c:pt idx="1510">
                  <c:v>-2.0728515776399923E-2</c:v>
                </c:pt>
                <c:pt idx="1511">
                  <c:v>-2.0728515776399923E-2</c:v>
                </c:pt>
                <c:pt idx="1512">
                  <c:v>-2.0728515776399923E-2</c:v>
                </c:pt>
                <c:pt idx="1513">
                  <c:v>-2.0728515776399923E-2</c:v>
                </c:pt>
                <c:pt idx="1514">
                  <c:v>-2.0728515776399923E-2</c:v>
                </c:pt>
                <c:pt idx="1515">
                  <c:v>-2.0728515776399923E-2</c:v>
                </c:pt>
                <c:pt idx="1516">
                  <c:v>-2.0728515776399923E-2</c:v>
                </c:pt>
                <c:pt idx="1517">
                  <c:v>-2.0728515776399923E-2</c:v>
                </c:pt>
                <c:pt idx="1518">
                  <c:v>-2.0728515776399923E-2</c:v>
                </c:pt>
                <c:pt idx="1519">
                  <c:v>-2.0728515776399923E-2</c:v>
                </c:pt>
                <c:pt idx="1520">
                  <c:v>-2.0728515776399923E-2</c:v>
                </c:pt>
                <c:pt idx="1521">
                  <c:v>-2.0728515776399923E-2</c:v>
                </c:pt>
                <c:pt idx="1522">
                  <c:v>-2.0728515776399923E-2</c:v>
                </c:pt>
                <c:pt idx="1523">
                  <c:v>-2.0728515776399923E-2</c:v>
                </c:pt>
                <c:pt idx="1524">
                  <c:v>-2.0728515776399923E-2</c:v>
                </c:pt>
                <c:pt idx="1525">
                  <c:v>-2.0728515776399923E-2</c:v>
                </c:pt>
                <c:pt idx="1526">
                  <c:v>-2.0728515776399923E-2</c:v>
                </c:pt>
                <c:pt idx="1527">
                  <c:v>-2.0728515776399923E-2</c:v>
                </c:pt>
                <c:pt idx="1528">
                  <c:v>-2.0728515776399923E-2</c:v>
                </c:pt>
                <c:pt idx="1529">
                  <c:v>-2.0728515776399923E-2</c:v>
                </c:pt>
                <c:pt idx="1530">
                  <c:v>-2.0728515776399923E-2</c:v>
                </c:pt>
                <c:pt idx="1531">
                  <c:v>-2.0728515776399923E-2</c:v>
                </c:pt>
                <c:pt idx="1532">
                  <c:v>-2.0728515776399923E-2</c:v>
                </c:pt>
                <c:pt idx="1533">
                  <c:v>-2.0728515776399923E-2</c:v>
                </c:pt>
                <c:pt idx="1534">
                  <c:v>-2.0728515776399923E-2</c:v>
                </c:pt>
                <c:pt idx="1535">
                  <c:v>-2.0728515776399923E-2</c:v>
                </c:pt>
                <c:pt idx="1536">
                  <c:v>-2.0728515776399923E-2</c:v>
                </c:pt>
                <c:pt idx="1537">
                  <c:v>-2.0728515776399923E-2</c:v>
                </c:pt>
                <c:pt idx="1538">
                  <c:v>-2.0728515776399923E-2</c:v>
                </c:pt>
                <c:pt idx="1539">
                  <c:v>-2.0728515776399923E-2</c:v>
                </c:pt>
                <c:pt idx="1540">
                  <c:v>-2.0728515776399923E-2</c:v>
                </c:pt>
                <c:pt idx="1541">
                  <c:v>-2.0728515776399923E-2</c:v>
                </c:pt>
                <c:pt idx="1542">
                  <c:v>-2.0728515776399923E-2</c:v>
                </c:pt>
                <c:pt idx="1543">
                  <c:v>-2.0728515776399923E-2</c:v>
                </c:pt>
                <c:pt idx="1544">
                  <c:v>-2.0728515776399923E-2</c:v>
                </c:pt>
                <c:pt idx="1545">
                  <c:v>-2.0728515776399923E-2</c:v>
                </c:pt>
                <c:pt idx="1546">
                  <c:v>-2.0728515776399923E-2</c:v>
                </c:pt>
                <c:pt idx="1547">
                  <c:v>-2.0728515776399923E-2</c:v>
                </c:pt>
                <c:pt idx="1548">
                  <c:v>-2.0728515776399923E-2</c:v>
                </c:pt>
                <c:pt idx="1549">
                  <c:v>-2.0728515776399923E-2</c:v>
                </c:pt>
                <c:pt idx="1550">
                  <c:v>-2.0728515776399923E-2</c:v>
                </c:pt>
                <c:pt idx="1551">
                  <c:v>-2.0728515776399923E-2</c:v>
                </c:pt>
                <c:pt idx="1552">
                  <c:v>-2.0728515776399923E-2</c:v>
                </c:pt>
                <c:pt idx="1553">
                  <c:v>-2.0728515776399923E-2</c:v>
                </c:pt>
                <c:pt idx="1554">
                  <c:v>-2.0728515776399923E-2</c:v>
                </c:pt>
                <c:pt idx="1555">
                  <c:v>-2.0728515776399923E-2</c:v>
                </c:pt>
                <c:pt idx="1556">
                  <c:v>-2.0728515776399923E-2</c:v>
                </c:pt>
                <c:pt idx="1557">
                  <c:v>-2.0728515776399923E-2</c:v>
                </c:pt>
                <c:pt idx="1558">
                  <c:v>-2.0728515776399923E-2</c:v>
                </c:pt>
                <c:pt idx="1559">
                  <c:v>-2.0728515776399923E-2</c:v>
                </c:pt>
                <c:pt idx="1560">
                  <c:v>-2.0728515776399923E-2</c:v>
                </c:pt>
                <c:pt idx="1561">
                  <c:v>-2.0728515776399923E-2</c:v>
                </c:pt>
                <c:pt idx="1562">
                  <c:v>-2.0728515776399923E-2</c:v>
                </c:pt>
                <c:pt idx="1563">
                  <c:v>-2.0728515776399923E-2</c:v>
                </c:pt>
                <c:pt idx="1564">
                  <c:v>-2.0728515776399923E-2</c:v>
                </c:pt>
                <c:pt idx="1565">
                  <c:v>-2.0728515776399923E-2</c:v>
                </c:pt>
                <c:pt idx="1566">
                  <c:v>-2.0728515776399923E-2</c:v>
                </c:pt>
                <c:pt idx="1567">
                  <c:v>-2.0728515776399923E-2</c:v>
                </c:pt>
                <c:pt idx="1568">
                  <c:v>-2.0728515776399923E-2</c:v>
                </c:pt>
                <c:pt idx="1569">
                  <c:v>-2.0728515776399923E-2</c:v>
                </c:pt>
                <c:pt idx="1570">
                  <c:v>-2.0728515776399923E-2</c:v>
                </c:pt>
                <c:pt idx="1571">
                  <c:v>-2.0728515776399923E-2</c:v>
                </c:pt>
                <c:pt idx="1572">
                  <c:v>-2.0728515776399923E-2</c:v>
                </c:pt>
                <c:pt idx="1573">
                  <c:v>-2.0728515776399923E-2</c:v>
                </c:pt>
                <c:pt idx="1574">
                  <c:v>-2.0728515776399923E-2</c:v>
                </c:pt>
                <c:pt idx="1575">
                  <c:v>-2.0728515776399923E-2</c:v>
                </c:pt>
                <c:pt idx="1576">
                  <c:v>-2.0728515776399923E-2</c:v>
                </c:pt>
                <c:pt idx="1577">
                  <c:v>-2.0728515776399923E-2</c:v>
                </c:pt>
                <c:pt idx="1578">
                  <c:v>-2.0728515776399923E-2</c:v>
                </c:pt>
                <c:pt idx="1579">
                  <c:v>-2.0728515776399923E-2</c:v>
                </c:pt>
                <c:pt idx="1580">
                  <c:v>-2.0728515776399923E-2</c:v>
                </c:pt>
                <c:pt idx="1581">
                  <c:v>-2.0728515776399923E-2</c:v>
                </c:pt>
                <c:pt idx="1582">
                  <c:v>-2.0728515776399923E-2</c:v>
                </c:pt>
                <c:pt idx="1583">
                  <c:v>-2.0728515776399923E-2</c:v>
                </c:pt>
                <c:pt idx="1584">
                  <c:v>-2.0728515776399923E-2</c:v>
                </c:pt>
                <c:pt idx="1585">
                  <c:v>-2.0728515776399923E-2</c:v>
                </c:pt>
                <c:pt idx="1586">
                  <c:v>-2.0728515776399923E-2</c:v>
                </c:pt>
                <c:pt idx="1587">
                  <c:v>-2.0728515776399923E-2</c:v>
                </c:pt>
                <c:pt idx="1588">
                  <c:v>-2.0728515776399923E-2</c:v>
                </c:pt>
                <c:pt idx="1589">
                  <c:v>-2.0728515776399923E-2</c:v>
                </c:pt>
                <c:pt idx="1590">
                  <c:v>-2.0728515776399923E-2</c:v>
                </c:pt>
                <c:pt idx="1591">
                  <c:v>-2.0728515776399923E-2</c:v>
                </c:pt>
                <c:pt idx="1592">
                  <c:v>-2.0728515776399923E-2</c:v>
                </c:pt>
                <c:pt idx="1593">
                  <c:v>-2.0728515776399923E-2</c:v>
                </c:pt>
                <c:pt idx="1594">
                  <c:v>-2.0728515776399923E-2</c:v>
                </c:pt>
                <c:pt idx="1595">
                  <c:v>-2.0728515776399923E-2</c:v>
                </c:pt>
                <c:pt idx="1596">
                  <c:v>-2.0728515776399923E-2</c:v>
                </c:pt>
                <c:pt idx="1597">
                  <c:v>-2.0728515776399923E-2</c:v>
                </c:pt>
                <c:pt idx="1598">
                  <c:v>-2.0728515776399923E-2</c:v>
                </c:pt>
                <c:pt idx="1599">
                  <c:v>-2.0728515776399923E-2</c:v>
                </c:pt>
                <c:pt idx="1600">
                  <c:v>-2.0728515776399923E-2</c:v>
                </c:pt>
                <c:pt idx="1601">
                  <c:v>-2.0728515776399923E-2</c:v>
                </c:pt>
                <c:pt idx="1602">
                  <c:v>-2.0728515776399923E-2</c:v>
                </c:pt>
                <c:pt idx="1603">
                  <c:v>-2.0728515776399923E-2</c:v>
                </c:pt>
                <c:pt idx="1604">
                  <c:v>-2.0728515776399923E-2</c:v>
                </c:pt>
                <c:pt idx="1605">
                  <c:v>-2.0728515776399923E-2</c:v>
                </c:pt>
                <c:pt idx="1606">
                  <c:v>-2.0728515776399923E-2</c:v>
                </c:pt>
                <c:pt idx="1607">
                  <c:v>-2.0728515776399923E-2</c:v>
                </c:pt>
                <c:pt idx="1608">
                  <c:v>-2.0728515776399923E-2</c:v>
                </c:pt>
                <c:pt idx="1609">
                  <c:v>-2.0728515776399923E-2</c:v>
                </c:pt>
                <c:pt idx="1610">
                  <c:v>-2.0728515776399923E-2</c:v>
                </c:pt>
                <c:pt idx="1611">
                  <c:v>-2.0728515776399923E-2</c:v>
                </c:pt>
                <c:pt idx="1612">
                  <c:v>-2.0728515776399923E-2</c:v>
                </c:pt>
                <c:pt idx="1613">
                  <c:v>-2.0728515776399923E-2</c:v>
                </c:pt>
                <c:pt idx="1614">
                  <c:v>-2.0728515776399923E-2</c:v>
                </c:pt>
                <c:pt idx="1615">
                  <c:v>-2.0728515776399923E-2</c:v>
                </c:pt>
                <c:pt idx="1616">
                  <c:v>-2.0728515776399923E-2</c:v>
                </c:pt>
                <c:pt idx="1617">
                  <c:v>-2.0728515776399923E-2</c:v>
                </c:pt>
                <c:pt idx="1618">
                  <c:v>-2.0728515776399923E-2</c:v>
                </c:pt>
                <c:pt idx="1619">
                  <c:v>-2.0728515776399923E-2</c:v>
                </c:pt>
                <c:pt idx="1620">
                  <c:v>-2.0728515776399923E-2</c:v>
                </c:pt>
                <c:pt idx="1621">
                  <c:v>-2.0728515776399923E-2</c:v>
                </c:pt>
                <c:pt idx="1622">
                  <c:v>-2.0728515776399923E-2</c:v>
                </c:pt>
                <c:pt idx="1623">
                  <c:v>-2.0728515776399923E-2</c:v>
                </c:pt>
                <c:pt idx="1624">
                  <c:v>-2.0728515776399923E-2</c:v>
                </c:pt>
                <c:pt idx="1625">
                  <c:v>-2.0728515776399923E-2</c:v>
                </c:pt>
                <c:pt idx="1626">
                  <c:v>-2.0728515776399923E-2</c:v>
                </c:pt>
                <c:pt idx="1627">
                  <c:v>-2.0728515776399923E-2</c:v>
                </c:pt>
                <c:pt idx="1628">
                  <c:v>-2.0728515776399923E-2</c:v>
                </c:pt>
                <c:pt idx="1629">
                  <c:v>-2.0728515776399923E-2</c:v>
                </c:pt>
                <c:pt idx="1630">
                  <c:v>-2.0728515776399923E-2</c:v>
                </c:pt>
                <c:pt idx="1631">
                  <c:v>-2.0728515776399923E-2</c:v>
                </c:pt>
                <c:pt idx="1632">
                  <c:v>-2.0728515776399923E-2</c:v>
                </c:pt>
                <c:pt idx="1633">
                  <c:v>-2.0728515776399923E-2</c:v>
                </c:pt>
                <c:pt idx="1634">
                  <c:v>-2.0728515776399923E-2</c:v>
                </c:pt>
                <c:pt idx="1635">
                  <c:v>-2.0728515776399923E-2</c:v>
                </c:pt>
                <c:pt idx="1636">
                  <c:v>-2.0728515776399923E-2</c:v>
                </c:pt>
                <c:pt idx="1637">
                  <c:v>-2.0728515776399923E-2</c:v>
                </c:pt>
                <c:pt idx="1638">
                  <c:v>-2.0728515776399923E-2</c:v>
                </c:pt>
                <c:pt idx="1639">
                  <c:v>-2.0728515776399923E-2</c:v>
                </c:pt>
                <c:pt idx="1640">
                  <c:v>-2.0728515776399923E-2</c:v>
                </c:pt>
                <c:pt idx="1641">
                  <c:v>-2.0728515776399923E-2</c:v>
                </c:pt>
                <c:pt idx="1642">
                  <c:v>-2.0728515776399923E-2</c:v>
                </c:pt>
                <c:pt idx="1643">
                  <c:v>-2.0728515776399923E-2</c:v>
                </c:pt>
                <c:pt idx="1644">
                  <c:v>-2.0728515776399923E-2</c:v>
                </c:pt>
                <c:pt idx="1645">
                  <c:v>-2.0728515776399923E-2</c:v>
                </c:pt>
                <c:pt idx="1646">
                  <c:v>-2.0728515776399923E-2</c:v>
                </c:pt>
                <c:pt idx="1647">
                  <c:v>-2.0728515776399923E-2</c:v>
                </c:pt>
                <c:pt idx="1648">
                  <c:v>-2.0728515776399923E-2</c:v>
                </c:pt>
                <c:pt idx="1649">
                  <c:v>-2.0728515776399923E-2</c:v>
                </c:pt>
                <c:pt idx="1650">
                  <c:v>-2.0728515776399923E-2</c:v>
                </c:pt>
                <c:pt idx="1651">
                  <c:v>-2.0728515776399923E-2</c:v>
                </c:pt>
                <c:pt idx="1652">
                  <c:v>-2.0728515776399923E-2</c:v>
                </c:pt>
                <c:pt idx="1653">
                  <c:v>-2.0728515776399923E-2</c:v>
                </c:pt>
                <c:pt idx="1654">
                  <c:v>-2.0728515776399923E-2</c:v>
                </c:pt>
                <c:pt idx="1655">
                  <c:v>-2.0728515776399923E-2</c:v>
                </c:pt>
                <c:pt idx="1656">
                  <c:v>-2.0728515776399923E-2</c:v>
                </c:pt>
                <c:pt idx="1657">
                  <c:v>-2.0728515776399923E-2</c:v>
                </c:pt>
                <c:pt idx="1658">
                  <c:v>-2.0728515776399923E-2</c:v>
                </c:pt>
                <c:pt idx="1659">
                  <c:v>-2.0728515776399923E-2</c:v>
                </c:pt>
                <c:pt idx="1660">
                  <c:v>-2.0728515776399923E-2</c:v>
                </c:pt>
                <c:pt idx="1661">
                  <c:v>-2.0728515776399923E-2</c:v>
                </c:pt>
                <c:pt idx="1662">
                  <c:v>-2.0728515776399923E-2</c:v>
                </c:pt>
                <c:pt idx="1663">
                  <c:v>-2.0728515776399923E-2</c:v>
                </c:pt>
                <c:pt idx="1664">
                  <c:v>-2.0728515776399923E-2</c:v>
                </c:pt>
                <c:pt idx="1665">
                  <c:v>-2.0728515776399923E-2</c:v>
                </c:pt>
                <c:pt idx="1666">
                  <c:v>-2.0728515776399923E-2</c:v>
                </c:pt>
                <c:pt idx="1667">
                  <c:v>-2.0728515776399923E-2</c:v>
                </c:pt>
                <c:pt idx="1668">
                  <c:v>-2.0728515776399923E-2</c:v>
                </c:pt>
                <c:pt idx="1669">
                  <c:v>-2.0728515776399923E-2</c:v>
                </c:pt>
                <c:pt idx="1670">
                  <c:v>-2.0728515776399923E-2</c:v>
                </c:pt>
                <c:pt idx="1671">
                  <c:v>-2.0728515776399923E-2</c:v>
                </c:pt>
                <c:pt idx="1672">
                  <c:v>-2.0728515776399923E-2</c:v>
                </c:pt>
                <c:pt idx="1673">
                  <c:v>-2.0728515776399923E-2</c:v>
                </c:pt>
                <c:pt idx="1674">
                  <c:v>-2.0728515776399923E-2</c:v>
                </c:pt>
                <c:pt idx="1675">
                  <c:v>-2.0728515776399923E-2</c:v>
                </c:pt>
                <c:pt idx="1676">
                  <c:v>-2.0728515776399923E-2</c:v>
                </c:pt>
                <c:pt idx="1677">
                  <c:v>-2.0728515776399923E-2</c:v>
                </c:pt>
                <c:pt idx="1678">
                  <c:v>-2.0728515776399923E-2</c:v>
                </c:pt>
                <c:pt idx="1679">
                  <c:v>-2.0728515776399923E-2</c:v>
                </c:pt>
                <c:pt idx="1680">
                  <c:v>-2.0728515776399923E-2</c:v>
                </c:pt>
                <c:pt idx="1681">
                  <c:v>-2.0728515776399923E-2</c:v>
                </c:pt>
                <c:pt idx="1682">
                  <c:v>-2.0728515776399923E-2</c:v>
                </c:pt>
                <c:pt idx="1683">
                  <c:v>-2.0728515776399923E-2</c:v>
                </c:pt>
                <c:pt idx="1684">
                  <c:v>-2.0728515776399923E-2</c:v>
                </c:pt>
                <c:pt idx="1685">
                  <c:v>-2.0728515776399923E-2</c:v>
                </c:pt>
                <c:pt idx="1686">
                  <c:v>-2.0728515776399923E-2</c:v>
                </c:pt>
                <c:pt idx="1687">
                  <c:v>-2.0728515776399923E-2</c:v>
                </c:pt>
                <c:pt idx="1688">
                  <c:v>-2.0728515776399923E-2</c:v>
                </c:pt>
                <c:pt idx="1689">
                  <c:v>-2.0728515776399923E-2</c:v>
                </c:pt>
                <c:pt idx="1690">
                  <c:v>-2.0728515776399923E-2</c:v>
                </c:pt>
                <c:pt idx="1691">
                  <c:v>-2.0728515776399923E-2</c:v>
                </c:pt>
                <c:pt idx="1692">
                  <c:v>-2.0728515776399923E-2</c:v>
                </c:pt>
                <c:pt idx="1693">
                  <c:v>-2.0728515776399923E-2</c:v>
                </c:pt>
                <c:pt idx="1694">
                  <c:v>-2.0728515776399923E-2</c:v>
                </c:pt>
                <c:pt idx="1695">
                  <c:v>-2.0728515776399923E-2</c:v>
                </c:pt>
                <c:pt idx="1696">
                  <c:v>-2.0728515776399923E-2</c:v>
                </c:pt>
                <c:pt idx="1697">
                  <c:v>-2.0728515776399923E-2</c:v>
                </c:pt>
                <c:pt idx="1698">
                  <c:v>-2.0728515776399923E-2</c:v>
                </c:pt>
                <c:pt idx="1699">
                  <c:v>-2.0728515776399923E-2</c:v>
                </c:pt>
                <c:pt idx="1700">
                  <c:v>-2.0728515776399923E-2</c:v>
                </c:pt>
                <c:pt idx="1701">
                  <c:v>-2.0728515776399923E-2</c:v>
                </c:pt>
                <c:pt idx="1702">
                  <c:v>-2.0728515776399923E-2</c:v>
                </c:pt>
                <c:pt idx="1703">
                  <c:v>-2.0728515776399923E-2</c:v>
                </c:pt>
                <c:pt idx="1704">
                  <c:v>-2.0728515776399923E-2</c:v>
                </c:pt>
                <c:pt idx="1705">
                  <c:v>-2.0728515776399923E-2</c:v>
                </c:pt>
                <c:pt idx="1706">
                  <c:v>-2.0728515776399923E-2</c:v>
                </c:pt>
                <c:pt idx="1707">
                  <c:v>-2.0728515776399923E-2</c:v>
                </c:pt>
                <c:pt idx="1708">
                  <c:v>-2.0728515776399923E-2</c:v>
                </c:pt>
                <c:pt idx="1709">
                  <c:v>-2.0728515776399923E-2</c:v>
                </c:pt>
                <c:pt idx="1710">
                  <c:v>-2.0728515776399923E-2</c:v>
                </c:pt>
                <c:pt idx="1711">
                  <c:v>-2.0728515776399923E-2</c:v>
                </c:pt>
                <c:pt idx="1712">
                  <c:v>-2.0728515776399923E-2</c:v>
                </c:pt>
                <c:pt idx="1713">
                  <c:v>-2.0728515776399923E-2</c:v>
                </c:pt>
                <c:pt idx="1714">
                  <c:v>-2.0728515776399923E-2</c:v>
                </c:pt>
                <c:pt idx="1715">
                  <c:v>-2.0728515776399923E-2</c:v>
                </c:pt>
                <c:pt idx="1716">
                  <c:v>-2.0728515776399923E-2</c:v>
                </c:pt>
                <c:pt idx="1717">
                  <c:v>-2.0728515776399923E-2</c:v>
                </c:pt>
                <c:pt idx="1718">
                  <c:v>-2.0728515776399923E-2</c:v>
                </c:pt>
                <c:pt idx="1719">
                  <c:v>-2.0728515776399923E-2</c:v>
                </c:pt>
                <c:pt idx="1720">
                  <c:v>-2.0728515776399923E-2</c:v>
                </c:pt>
                <c:pt idx="1721">
                  <c:v>-2.0728515776399923E-2</c:v>
                </c:pt>
                <c:pt idx="1722">
                  <c:v>-2.0728515776399923E-2</c:v>
                </c:pt>
                <c:pt idx="1723">
                  <c:v>-2.0728515776399923E-2</c:v>
                </c:pt>
                <c:pt idx="1724">
                  <c:v>-2.0728515776399923E-2</c:v>
                </c:pt>
                <c:pt idx="1725">
                  <c:v>-2.0728515776399923E-2</c:v>
                </c:pt>
                <c:pt idx="1726">
                  <c:v>-2.0728515776399923E-2</c:v>
                </c:pt>
                <c:pt idx="1727">
                  <c:v>-2.0728515776399923E-2</c:v>
                </c:pt>
                <c:pt idx="1728">
                  <c:v>-2.0728515776399923E-2</c:v>
                </c:pt>
                <c:pt idx="1729">
                  <c:v>-2.0728515776399923E-2</c:v>
                </c:pt>
                <c:pt idx="1730">
                  <c:v>-2.0728515776399923E-2</c:v>
                </c:pt>
                <c:pt idx="1731">
                  <c:v>-2.0728515776399923E-2</c:v>
                </c:pt>
                <c:pt idx="1732">
                  <c:v>-2.0728515776399923E-2</c:v>
                </c:pt>
                <c:pt idx="1733">
                  <c:v>-2.0728515776399923E-2</c:v>
                </c:pt>
                <c:pt idx="1734">
                  <c:v>-2.0728515776399923E-2</c:v>
                </c:pt>
                <c:pt idx="1735">
                  <c:v>-2.0728515776399923E-2</c:v>
                </c:pt>
                <c:pt idx="1736">
                  <c:v>-2.0728515776399923E-2</c:v>
                </c:pt>
                <c:pt idx="1737">
                  <c:v>-2.0728515776399923E-2</c:v>
                </c:pt>
                <c:pt idx="1738">
                  <c:v>-2.0728515776399923E-2</c:v>
                </c:pt>
                <c:pt idx="1739">
                  <c:v>-2.0728515776399923E-2</c:v>
                </c:pt>
                <c:pt idx="1740">
                  <c:v>-2.0728515776399923E-2</c:v>
                </c:pt>
                <c:pt idx="1741">
                  <c:v>-2.0728515776399923E-2</c:v>
                </c:pt>
                <c:pt idx="1742">
                  <c:v>-2.0728515776399923E-2</c:v>
                </c:pt>
                <c:pt idx="1743">
                  <c:v>-2.0728515776399923E-2</c:v>
                </c:pt>
                <c:pt idx="1744">
                  <c:v>-2.0728515776399923E-2</c:v>
                </c:pt>
                <c:pt idx="1745">
                  <c:v>-2.0728515776399923E-2</c:v>
                </c:pt>
                <c:pt idx="1746">
                  <c:v>-2.0728515776399923E-2</c:v>
                </c:pt>
                <c:pt idx="1747">
                  <c:v>-2.0728515776399923E-2</c:v>
                </c:pt>
                <c:pt idx="1748">
                  <c:v>-2.0728515776399923E-2</c:v>
                </c:pt>
                <c:pt idx="1749">
                  <c:v>-2.0728515776399923E-2</c:v>
                </c:pt>
                <c:pt idx="1750">
                  <c:v>-2.0728515776399923E-2</c:v>
                </c:pt>
                <c:pt idx="1751">
                  <c:v>-2.0728515776399923E-2</c:v>
                </c:pt>
                <c:pt idx="1752">
                  <c:v>-2.0728515776399923E-2</c:v>
                </c:pt>
                <c:pt idx="1753">
                  <c:v>-2.0728515776399923E-2</c:v>
                </c:pt>
                <c:pt idx="1754">
                  <c:v>-2.0728515776399923E-2</c:v>
                </c:pt>
                <c:pt idx="1755">
                  <c:v>-2.0728515776399923E-2</c:v>
                </c:pt>
                <c:pt idx="1756">
                  <c:v>-2.0728515776399923E-2</c:v>
                </c:pt>
                <c:pt idx="1757">
                  <c:v>-2.0728515776399923E-2</c:v>
                </c:pt>
                <c:pt idx="1758">
                  <c:v>-2.0728515776399923E-2</c:v>
                </c:pt>
                <c:pt idx="1759">
                  <c:v>-2.0728515776399923E-2</c:v>
                </c:pt>
                <c:pt idx="1760">
                  <c:v>-2.0728515776399923E-2</c:v>
                </c:pt>
                <c:pt idx="1761">
                  <c:v>-2.0728515776399923E-2</c:v>
                </c:pt>
                <c:pt idx="1762">
                  <c:v>-2.0728515776399923E-2</c:v>
                </c:pt>
                <c:pt idx="1763">
                  <c:v>-2.0728515776399923E-2</c:v>
                </c:pt>
                <c:pt idx="1764">
                  <c:v>-2.0728515776399923E-2</c:v>
                </c:pt>
                <c:pt idx="1765">
                  <c:v>-2.0728515776399923E-2</c:v>
                </c:pt>
                <c:pt idx="1766">
                  <c:v>-2.0728515776399923E-2</c:v>
                </c:pt>
                <c:pt idx="1767">
                  <c:v>-2.0728515776399923E-2</c:v>
                </c:pt>
                <c:pt idx="1768">
                  <c:v>-2.0728515776399923E-2</c:v>
                </c:pt>
                <c:pt idx="1769">
                  <c:v>-2.0728515776399923E-2</c:v>
                </c:pt>
                <c:pt idx="1770">
                  <c:v>-2.0728515776399923E-2</c:v>
                </c:pt>
                <c:pt idx="1771">
                  <c:v>-2.0728515776399923E-2</c:v>
                </c:pt>
                <c:pt idx="1772">
                  <c:v>-2.0728515776399923E-2</c:v>
                </c:pt>
                <c:pt idx="1773">
                  <c:v>-2.0728515776399923E-2</c:v>
                </c:pt>
                <c:pt idx="1774">
                  <c:v>-2.0728515776399923E-2</c:v>
                </c:pt>
                <c:pt idx="1775">
                  <c:v>-2.0728515776399923E-2</c:v>
                </c:pt>
                <c:pt idx="1776">
                  <c:v>-2.0728515776399923E-2</c:v>
                </c:pt>
                <c:pt idx="1777">
                  <c:v>-2.0728515776399923E-2</c:v>
                </c:pt>
                <c:pt idx="1778">
                  <c:v>-2.0728515776399923E-2</c:v>
                </c:pt>
                <c:pt idx="1779">
                  <c:v>-2.0728515776399923E-2</c:v>
                </c:pt>
                <c:pt idx="1780">
                  <c:v>-2.0728515776399923E-2</c:v>
                </c:pt>
                <c:pt idx="1781">
                  <c:v>-2.0728515776399923E-2</c:v>
                </c:pt>
                <c:pt idx="1782">
                  <c:v>-2.0728515776399923E-2</c:v>
                </c:pt>
                <c:pt idx="1783">
                  <c:v>-2.0728515776399923E-2</c:v>
                </c:pt>
                <c:pt idx="1784">
                  <c:v>-2.0728515776399923E-2</c:v>
                </c:pt>
                <c:pt idx="1785">
                  <c:v>-2.0728515776399923E-2</c:v>
                </c:pt>
                <c:pt idx="1786">
                  <c:v>-2.0728515776399923E-2</c:v>
                </c:pt>
                <c:pt idx="1787">
                  <c:v>-2.0728515776399923E-2</c:v>
                </c:pt>
                <c:pt idx="1788">
                  <c:v>-2.0728515776399923E-2</c:v>
                </c:pt>
                <c:pt idx="1789">
                  <c:v>-2.0728515776399923E-2</c:v>
                </c:pt>
                <c:pt idx="1790">
                  <c:v>-2.0728515776399923E-2</c:v>
                </c:pt>
                <c:pt idx="1791">
                  <c:v>-2.0728515776399923E-2</c:v>
                </c:pt>
                <c:pt idx="1792">
                  <c:v>-2.0728515776399923E-2</c:v>
                </c:pt>
                <c:pt idx="1793">
                  <c:v>-2.0728515776399923E-2</c:v>
                </c:pt>
                <c:pt idx="1794">
                  <c:v>-2.0728515776399923E-2</c:v>
                </c:pt>
                <c:pt idx="1795">
                  <c:v>-2.0728515776399923E-2</c:v>
                </c:pt>
                <c:pt idx="1796">
                  <c:v>-2.0728515776399923E-2</c:v>
                </c:pt>
                <c:pt idx="1797">
                  <c:v>-2.0728515776399923E-2</c:v>
                </c:pt>
                <c:pt idx="1798">
                  <c:v>-2.0728515776399923E-2</c:v>
                </c:pt>
                <c:pt idx="1799">
                  <c:v>-2.0728515776399923E-2</c:v>
                </c:pt>
                <c:pt idx="1800">
                  <c:v>-2.0728515776399923E-2</c:v>
                </c:pt>
                <c:pt idx="1801">
                  <c:v>-2.0728515776399923E-2</c:v>
                </c:pt>
                <c:pt idx="1802">
                  <c:v>-2.0728515776399923E-2</c:v>
                </c:pt>
                <c:pt idx="1803">
                  <c:v>-2.0728515776399923E-2</c:v>
                </c:pt>
                <c:pt idx="1804">
                  <c:v>-2.0728515776399923E-2</c:v>
                </c:pt>
                <c:pt idx="1805">
                  <c:v>-2.0728515776399923E-2</c:v>
                </c:pt>
                <c:pt idx="1806">
                  <c:v>-2.0728515776399923E-2</c:v>
                </c:pt>
                <c:pt idx="1807">
                  <c:v>-2.0728515776399923E-2</c:v>
                </c:pt>
                <c:pt idx="1808">
                  <c:v>-2.0728515776399923E-2</c:v>
                </c:pt>
                <c:pt idx="1809">
                  <c:v>-2.0728515776399923E-2</c:v>
                </c:pt>
                <c:pt idx="1810">
                  <c:v>-2.0728515776399923E-2</c:v>
                </c:pt>
                <c:pt idx="1811">
                  <c:v>-2.0728515776399923E-2</c:v>
                </c:pt>
                <c:pt idx="1812">
                  <c:v>-2.0728515776399923E-2</c:v>
                </c:pt>
                <c:pt idx="1813">
                  <c:v>-2.0728515776399923E-2</c:v>
                </c:pt>
                <c:pt idx="1814">
                  <c:v>-2.0728515776399923E-2</c:v>
                </c:pt>
                <c:pt idx="1815">
                  <c:v>-2.0728515776399923E-2</c:v>
                </c:pt>
                <c:pt idx="1816">
                  <c:v>-2.0728515776399923E-2</c:v>
                </c:pt>
                <c:pt idx="1817">
                  <c:v>-2.0728515776399923E-2</c:v>
                </c:pt>
                <c:pt idx="1818">
                  <c:v>-2.0728515776399923E-2</c:v>
                </c:pt>
                <c:pt idx="1819">
                  <c:v>-2.0728515776399923E-2</c:v>
                </c:pt>
                <c:pt idx="1820">
                  <c:v>-2.0728515776399923E-2</c:v>
                </c:pt>
                <c:pt idx="1821">
                  <c:v>-2.0728515776399923E-2</c:v>
                </c:pt>
                <c:pt idx="1822">
                  <c:v>-2.0728515776399923E-2</c:v>
                </c:pt>
                <c:pt idx="1823">
                  <c:v>-2.0728515776399923E-2</c:v>
                </c:pt>
                <c:pt idx="1824">
                  <c:v>-2.0728515776399923E-2</c:v>
                </c:pt>
                <c:pt idx="1825">
                  <c:v>-2.0728515776399923E-2</c:v>
                </c:pt>
                <c:pt idx="1826">
                  <c:v>-2.0728515776399923E-2</c:v>
                </c:pt>
                <c:pt idx="1827">
                  <c:v>-2.0728515776399923E-2</c:v>
                </c:pt>
                <c:pt idx="1828">
                  <c:v>-2.0728515776399923E-2</c:v>
                </c:pt>
                <c:pt idx="1829">
                  <c:v>-2.0728515776399923E-2</c:v>
                </c:pt>
                <c:pt idx="1830">
                  <c:v>-2.0728515776399923E-2</c:v>
                </c:pt>
                <c:pt idx="1831">
                  <c:v>-2.0728515776399923E-2</c:v>
                </c:pt>
                <c:pt idx="1832">
                  <c:v>-2.0728515776399923E-2</c:v>
                </c:pt>
                <c:pt idx="1833">
                  <c:v>-2.0728515776399923E-2</c:v>
                </c:pt>
                <c:pt idx="1834">
                  <c:v>-2.0728515776399923E-2</c:v>
                </c:pt>
                <c:pt idx="1835">
                  <c:v>-2.0728515776399923E-2</c:v>
                </c:pt>
                <c:pt idx="1836">
                  <c:v>-2.0728515776399923E-2</c:v>
                </c:pt>
                <c:pt idx="1837">
                  <c:v>-2.0728515776399923E-2</c:v>
                </c:pt>
                <c:pt idx="1838">
                  <c:v>-2.0728515776399923E-2</c:v>
                </c:pt>
                <c:pt idx="1839">
                  <c:v>-2.0728515776399923E-2</c:v>
                </c:pt>
                <c:pt idx="1840">
                  <c:v>-2.0728515776399923E-2</c:v>
                </c:pt>
                <c:pt idx="1841">
                  <c:v>-2.0728515776399923E-2</c:v>
                </c:pt>
                <c:pt idx="1842">
                  <c:v>-2.0728515776399923E-2</c:v>
                </c:pt>
                <c:pt idx="1843">
                  <c:v>-2.0728515776399923E-2</c:v>
                </c:pt>
                <c:pt idx="1844">
                  <c:v>-2.0728515776399923E-2</c:v>
                </c:pt>
                <c:pt idx="1845">
                  <c:v>-2.0728515776399923E-2</c:v>
                </c:pt>
                <c:pt idx="1846">
                  <c:v>-2.0728515776399923E-2</c:v>
                </c:pt>
                <c:pt idx="1847">
                  <c:v>-2.0728515776399923E-2</c:v>
                </c:pt>
                <c:pt idx="1848">
                  <c:v>-2.0728515776399923E-2</c:v>
                </c:pt>
                <c:pt idx="1849">
                  <c:v>-2.0728515776399923E-2</c:v>
                </c:pt>
                <c:pt idx="1850">
                  <c:v>-2.0728515776399923E-2</c:v>
                </c:pt>
                <c:pt idx="1851">
                  <c:v>-2.0728515776399923E-2</c:v>
                </c:pt>
                <c:pt idx="1852">
                  <c:v>-2.0728515776399923E-2</c:v>
                </c:pt>
                <c:pt idx="1853">
                  <c:v>-2.0728515776399923E-2</c:v>
                </c:pt>
                <c:pt idx="1854">
                  <c:v>-2.0728515776399923E-2</c:v>
                </c:pt>
                <c:pt idx="1855">
                  <c:v>-2.0728515776399923E-2</c:v>
                </c:pt>
                <c:pt idx="1856">
                  <c:v>-2.0728515776399923E-2</c:v>
                </c:pt>
                <c:pt idx="1857">
                  <c:v>-2.0728515776399923E-2</c:v>
                </c:pt>
                <c:pt idx="1858">
                  <c:v>-2.0728515776399923E-2</c:v>
                </c:pt>
                <c:pt idx="1859">
                  <c:v>-2.0728515776399923E-2</c:v>
                </c:pt>
                <c:pt idx="1860">
                  <c:v>-2.0728515776399923E-2</c:v>
                </c:pt>
                <c:pt idx="1861">
                  <c:v>-2.0728515776399923E-2</c:v>
                </c:pt>
                <c:pt idx="1862">
                  <c:v>-2.0728515776399923E-2</c:v>
                </c:pt>
                <c:pt idx="1863">
                  <c:v>-2.0728515776399923E-2</c:v>
                </c:pt>
                <c:pt idx="1864">
                  <c:v>-2.0728515776399923E-2</c:v>
                </c:pt>
                <c:pt idx="1865">
                  <c:v>-2.0728515776399923E-2</c:v>
                </c:pt>
                <c:pt idx="1866">
                  <c:v>-2.0728515776399923E-2</c:v>
                </c:pt>
                <c:pt idx="1867">
                  <c:v>-2.0728515776399923E-2</c:v>
                </c:pt>
                <c:pt idx="1868">
                  <c:v>-2.0728515776399923E-2</c:v>
                </c:pt>
                <c:pt idx="1869">
                  <c:v>-2.0728515776399923E-2</c:v>
                </c:pt>
                <c:pt idx="1870">
                  <c:v>-2.0728515776399923E-2</c:v>
                </c:pt>
                <c:pt idx="1871">
                  <c:v>-2.0728515776399923E-2</c:v>
                </c:pt>
                <c:pt idx="1872">
                  <c:v>-2.0728515776399923E-2</c:v>
                </c:pt>
                <c:pt idx="1873">
                  <c:v>-2.0728515776399923E-2</c:v>
                </c:pt>
                <c:pt idx="1874">
                  <c:v>-2.0728515776399923E-2</c:v>
                </c:pt>
                <c:pt idx="1875">
                  <c:v>-2.0728515776399923E-2</c:v>
                </c:pt>
                <c:pt idx="1876">
                  <c:v>-2.0728515776399923E-2</c:v>
                </c:pt>
                <c:pt idx="1877">
                  <c:v>-2.0728515776399923E-2</c:v>
                </c:pt>
                <c:pt idx="1878">
                  <c:v>-2.0728515776399923E-2</c:v>
                </c:pt>
                <c:pt idx="1879">
                  <c:v>-2.0728515776399923E-2</c:v>
                </c:pt>
                <c:pt idx="1880">
                  <c:v>-2.0728515776399923E-2</c:v>
                </c:pt>
                <c:pt idx="1881">
                  <c:v>-2.0728515776399923E-2</c:v>
                </c:pt>
                <c:pt idx="1882">
                  <c:v>-2.0728515776399923E-2</c:v>
                </c:pt>
                <c:pt idx="1883">
                  <c:v>-2.0728515776399923E-2</c:v>
                </c:pt>
                <c:pt idx="1884">
                  <c:v>-2.0728515776399923E-2</c:v>
                </c:pt>
                <c:pt idx="1885">
                  <c:v>-2.0728515776399923E-2</c:v>
                </c:pt>
                <c:pt idx="1886">
                  <c:v>-2.0728515776399923E-2</c:v>
                </c:pt>
                <c:pt idx="1887">
                  <c:v>-2.0728515776399923E-2</c:v>
                </c:pt>
                <c:pt idx="1888">
                  <c:v>-2.0728515776399923E-2</c:v>
                </c:pt>
                <c:pt idx="1889">
                  <c:v>-2.0728515776399923E-2</c:v>
                </c:pt>
                <c:pt idx="1890">
                  <c:v>-2.0728515776399923E-2</c:v>
                </c:pt>
                <c:pt idx="1891">
                  <c:v>-2.0728515776399923E-2</c:v>
                </c:pt>
                <c:pt idx="1892">
                  <c:v>-2.0728515776399923E-2</c:v>
                </c:pt>
                <c:pt idx="1893">
                  <c:v>-2.0728515776399923E-2</c:v>
                </c:pt>
                <c:pt idx="1894">
                  <c:v>-2.0728515776399923E-2</c:v>
                </c:pt>
                <c:pt idx="1895">
                  <c:v>-2.0728515776399923E-2</c:v>
                </c:pt>
                <c:pt idx="1896">
                  <c:v>-2.0728515776399923E-2</c:v>
                </c:pt>
                <c:pt idx="1897">
                  <c:v>-2.0728515776399923E-2</c:v>
                </c:pt>
                <c:pt idx="1898">
                  <c:v>-2.0728515776399923E-2</c:v>
                </c:pt>
                <c:pt idx="1899">
                  <c:v>-2.0728515776399923E-2</c:v>
                </c:pt>
                <c:pt idx="1900">
                  <c:v>-2.0728515776399923E-2</c:v>
                </c:pt>
                <c:pt idx="1901">
                  <c:v>-2.0728515776399923E-2</c:v>
                </c:pt>
                <c:pt idx="1902">
                  <c:v>-2.0728515776399923E-2</c:v>
                </c:pt>
                <c:pt idx="1903">
                  <c:v>-2.0728515776399923E-2</c:v>
                </c:pt>
                <c:pt idx="1904">
                  <c:v>-2.0728515776399923E-2</c:v>
                </c:pt>
                <c:pt idx="1905">
                  <c:v>-2.0728515776399923E-2</c:v>
                </c:pt>
                <c:pt idx="1906">
                  <c:v>-2.0728515776399923E-2</c:v>
                </c:pt>
                <c:pt idx="1907">
                  <c:v>-2.0728515776399923E-2</c:v>
                </c:pt>
                <c:pt idx="1908">
                  <c:v>-2.0728515776399923E-2</c:v>
                </c:pt>
                <c:pt idx="1909">
                  <c:v>-2.0728515776399923E-2</c:v>
                </c:pt>
                <c:pt idx="1910">
                  <c:v>-2.0728515776399923E-2</c:v>
                </c:pt>
                <c:pt idx="1911">
                  <c:v>-2.0728515776399923E-2</c:v>
                </c:pt>
                <c:pt idx="1912">
                  <c:v>-2.0728515776399923E-2</c:v>
                </c:pt>
                <c:pt idx="1913">
                  <c:v>-2.0728515776399923E-2</c:v>
                </c:pt>
                <c:pt idx="1914">
                  <c:v>-2.0728515776399923E-2</c:v>
                </c:pt>
                <c:pt idx="1915">
                  <c:v>-2.0728515776399923E-2</c:v>
                </c:pt>
                <c:pt idx="1916">
                  <c:v>-2.0728515776399923E-2</c:v>
                </c:pt>
                <c:pt idx="1917">
                  <c:v>-2.0728515776399923E-2</c:v>
                </c:pt>
                <c:pt idx="1918">
                  <c:v>-2.0728515776399923E-2</c:v>
                </c:pt>
                <c:pt idx="1919">
                  <c:v>-2.0728515776399923E-2</c:v>
                </c:pt>
                <c:pt idx="1920">
                  <c:v>-2.0728515776399923E-2</c:v>
                </c:pt>
                <c:pt idx="1921">
                  <c:v>-2.0728515776399923E-2</c:v>
                </c:pt>
                <c:pt idx="1922">
                  <c:v>-2.0728515776399923E-2</c:v>
                </c:pt>
                <c:pt idx="1923">
                  <c:v>-2.0728515776399923E-2</c:v>
                </c:pt>
                <c:pt idx="1924">
                  <c:v>-2.0728515776399923E-2</c:v>
                </c:pt>
                <c:pt idx="1925">
                  <c:v>-2.0728515776399923E-2</c:v>
                </c:pt>
                <c:pt idx="1926">
                  <c:v>-2.0728515776399923E-2</c:v>
                </c:pt>
                <c:pt idx="1927">
                  <c:v>-2.0728515776399923E-2</c:v>
                </c:pt>
                <c:pt idx="1928">
                  <c:v>-2.0728515776399923E-2</c:v>
                </c:pt>
                <c:pt idx="1929">
                  <c:v>-2.0728515776399923E-2</c:v>
                </c:pt>
                <c:pt idx="1930">
                  <c:v>-2.0728515776399923E-2</c:v>
                </c:pt>
                <c:pt idx="1931">
                  <c:v>-2.0728515776399923E-2</c:v>
                </c:pt>
                <c:pt idx="1932">
                  <c:v>-2.0728515776399923E-2</c:v>
                </c:pt>
                <c:pt idx="1933">
                  <c:v>-2.0728515776399923E-2</c:v>
                </c:pt>
                <c:pt idx="1934">
                  <c:v>-2.0728515776399923E-2</c:v>
                </c:pt>
                <c:pt idx="1935">
                  <c:v>-2.0728515776399923E-2</c:v>
                </c:pt>
                <c:pt idx="1936">
                  <c:v>-2.0728515776399923E-2</c:v>
                </c:pt>
                <c:pt idx="1937">
                  <c:v>-2.0728515776399923E-2</c:v>
                </c:pt>
                <c:pt idx="1938">
                  <c:v>-2.0728515776399923E-2</c:v>
                </c:pt>
                <c:pt idx="1939">
                  <c:v>-2.0728515776399923E-2</c:v>
                </c:pt>
                <c:pt idx="1940">
                  <c:v>-2.0728515776399923E-2</c:v>
                </c:pt>
                <c:pt idx="1941">
                  <c:v>-2.0728515776399923E-2</c:v>
                </c:pt>
                <c:pt idx="1942">
                  <c:v>-2.0728515776399923E-2</c:v>
                </c:pt>
                <c:pt idx="1943">
                  <c:v>-2.0728515776399923E-2</c:v>
                </c:pt>
                <c:pt idx="1944">
                  <c:v>-2.0728515776399923E-2</c:v>
                </c:pt>
                <c:pt idx="1945">
                  <c:v>-2.0728515776399923E-2</c:v>
                </c:pt>
                <c:pt idx="1946">
                  <c:v>-2.0728515776399923E-2</c:v>
                </c:pt>
                <c:pt idx="1947">
                  <c:v>-2.0728515776399923E-2</c:v>
                </c:pt>
                <c:pt idx="1948">
                  <c:v>-2.0728515776399923E-2</c:v>
                </c:pt>
                <c:pt idx="1949">
                  <c:v>-2.0728515776399923E-2</c:v>
                </c:pt>
                <c:pt idx="1950">
                  <c:v>-2.0728515776399923E-2</c:v>
                </c:pt>
                <c:pt idx="1951">
                  <c:v>-2.0728515776399923E-2</c:v>
                </c:pt>
                <c:pt idx="1952">
                  <c:v>-2.0728515776399923E-2</c:v>
                </c:pt>
                <c:pt idx="1953">
                  <c:v>-2.0728515776399923E-2</c:v>
                </c:pt>
                <c:pt idx="1954">
                  <c:v>-2.0728515776399923E-2</c:v>
                </c:pt>
                <c:pt idx="1955">
                  <c:v>-2.0728515776399923E-2</c:v>
                </c:pt>
                <c:pt idx="1956">
                  <c:v>-2.0728515776399923E-2</c:v>
                </c:pt>
                <c:pt idx="1957">
                  <c:v>-2.0728515776399923E-2</c:v>
                </c:pt>
                <c:pt idx="1958">
                  <c:v>-2.0728515776399923E-2</c:v>
                </c:pt>
                <c:pt idx="1959">
                  <c:v>-2.0728515776399923E-2</c:v>
                </c:pt>
                <c:pt idx="1960">
                  <c:v>-2.0728515776399923E-2</c:v>
                </c:pt>
                <c:pt idx="1961">
                  <c:v>-2.0728515776399923E-2</c:v>
                </c:pt>
                <c:pt idx="1962">
                  <c:v>-2.0728515776399923E-2</c:v>
                </c:pt>
                <c:pt idx="1963">
                  <c:v>-2.0728515776399923E-2</c:v>
                </c:pt>
                <c:pt idx="1964">
                  <c:v>-2.0728515776399923E-2</c:v>
                </c:pt>
                <c:pt idx="1965">
                  <c:v>-2.0728515776399923E-2</c:v>
                </c:pt>
                <c:pt idx="1966">
                  <c:v>-2.0728515776399923E-2</c:v>
                </c:pt>
                <c:pt idx="1967">
                  <c:v>-2.0728515776399923E-2</c:v>
                </c:pt>
                <c:pt idx="1968">
                  <c:v>-2.0728515776399923E-2</c:v>
                </c:pt>
                <c:pt idx="1969">
                  <c:v>-2.0728515776399923E-2</c:v>
                </c:pt>
                <c:pt idx="1970">
                  <c:v>-2.0728515776399923E-2</c:v>
                </c:pt>
                <c:pt idx="1971">
                  <c:v>-2.0728515776399923E-2</c:v>
                </c:pt>
                <c:pt idx="1972">
                  <c:v>-2.0728515776399923E-2</c:v>
                </c:pt>
                <c:pt idx="1973">
                  <c:v>-2.0728515776399923E-2</c:v>
                </c:pt>
                <c:pt idx="1974">
                  <c:v>-2.0728515776399923E-2</c:v>
                </c:pt>
                <c:pt idx="1975">
                  <c:v>-2.0728515776399923E-2</c:v>
                </c:pt>
                <c:pt idx="1976">
                  <c:v>-2.0728515776399923E-2</c:v>
                </c:pt>
                <c:pt idx="1977">
                  <c:v>-2.0728515776399923E-2</c:v>
                </c:pt>
                <c:pt idx="1978">
                  <c:v>-2.0728515776399923E-2</c:v>
                </c:pt>
                <c:pt idx="1979">
                  <c:v>-2.0728515776399923E-2</c:v>
                </c:pt>
                <c:pt idx="1980">
                  <c:v>-2.0728515776399923E-2</c:v>
                </c:pt>
                <c:pt idx="1981">
                  <c:v>-2.0728515776399923E-2</c:v>
                </c:pt>
                <c:pt idx="1982">
                  <c:v>-2.0728515776399923E-2</c:v>
                </c:pt>
                <c:pt idx="1983">
                  <c:v>-2.0728515776399923E-2</c:v>
                </c:pt>
                <c:pt idx="1984">
                  <c:v>-2.0728515776399923E-2</c:v>
                </c:pt>
                <c:pt idx="1985">
                  <c:v>-2.0728515776399923E-2</c:v>
                </c:pt>
                <c:pt idx="1986">
                  <c:v>-2.0728515776399923E-2</c:v>
                </c:pt>
                <c:pt idx="1987">
                  <c:v>-2.0728515776399923E-2</c:v>
                </c:pt>
                <c:pt idx="1988">
                  <c:v>-2.0728515776399923E-2</c:v>
                </c:pt>
                <c:pt idx="1989">
                  <c:v>-2.0728515776399923E-2</c:v>
                </c:pt>
                <c:pt idx="1990">
                  <c:v>-2.0728515776399923E-2</c:v>
                </c:pt>
                <c:pt idx="1991">
                  <c:v>-2.0728515776399923E-2</c:v>
                </c:pt>
                <c:pt idx="1992">
                  <c:v>-2.0728515776399923E-2</c:v>
                </c:pt>
                <c:pt idx="1993">
                  <c:v>-2.0728515776399923E-2</c:v>
                </c:pt>
                <c:pt idx="1994">
                  <c:v>-2.0728515776399923E-2</c:v>
                </c:pt>
                <c:pt idx="1995">
                  <c:v>-2.0728515776399923E-2</c:v>
                </c:pt>
                <c:pt idx="1996">
                  <c:v>-2.0728515776399923E-2</c:v>
                </c:pt>
                <c:pt idx="1997">
                  <c:v>-2.0728515776399923E-2</c:v>
                </c:pt>
                <c:pt idx="1998">
                  <c:v>-2.0728515776399923E-2</c:v>
                </c:pt>
                <c:pt idx="1999">
                  <c:v>-2.0728515776399923E-2</c:v>
                </c:pt>
                <c:pt idx="2000">
                  <c:v>-2.0728515776399923E-2</c:v>
                </c:pt>
                <c:pt idx="2001">
                  <c:v>-2.0728515776399923E-2</c:v>
                </c:pt>
                <c:pt idx="2002">
                  <c:v>-2.0728515776399923E-2</c:v>
                </c:pt>
                <c:pt idx="2003">
                  <c:v>-2.0728515776399923E-2</c:v>
                </c:pt>
                <c:pt idx="2004">
                  <c:v>-2.0728515776399923E-2</c:v>
                </c:pt>
                <c:pt idx="2005">
                  <c:v>-2.0728515776399923E-2</c:v>
                </c:pt>
                <c:pt idx="2006">
                  <c:v>-2.0728515776399923E-2</c:v>
                </c:pt>
                <c:pt idx="2007">
                  <c:v>-2.0728515776399923E-2</c:v>
                </c:pt>
                <c:pt idx="2008">
                  <c:v>-2.0728515776399923E-2</c:v>
                </c:pt>
                <c:pt idx="2009">
                  <c:v>-2.0728515776399923E-2</c:v>
                </c:pt>
                <c:pt idx="2010">
                  <c:v>-2.0728515776399923E-2</c:v>
                </c:pt>
                <c:pt idx="2011">
                  <c:v>-2.0728515776399923E-2</c:v>
                </c:pt>
                <c:pt idx="2012">
                  <c:v>-2.0728515776399923E-2</c:v>
                </c:pt>
                <c:pt idx="2013">
                  <c:v>-2.0728515776399923E-2</c:v>
                </c:pt>
                <c:pt idx="2014">
                  <c:v>-2.0728515776399923E-2</c:v>
                </c:pt>
                <c:pt idx="2015">
                  <c:v>-2.0728515776399923E-2</c:v>
                </c:pt>
                <c:pt idx="2016">
                  <c:v>-2.0728515776399923E-2</c:v>
                </c:pt>
                <c:pt idx="2017">
                  <c:v>-2.0728515776399923E-2</c:v>
                </c:pt>
                <c:pt idx="2018">
                  <c:v>-2.0728515776399923E-2</c:v>
                </c:pt>
                <c:pt idx="2019">
                  <c:v>-2.0728515776399923E-2</c:v>
                </c:pt>
                <c:pt idx="2020">
                  <c:v>-2.0728515776399923E-2</c:v>
                </c:pt>
                <c:pt idx="2021">
                  <c:v>-2.0728515776399923E-2</c:v>
                </c:pt>
                <c:pt idx="2022">
                  <c:v>-2.0728515776399923E-2</c:v>
                </c:pt>
                <c:pt idx="2023">
                  <c:v>-2.0728515776399923E-2</c:v>
                </c:pt>
                <c:pt idx="2024">
                  <c:v>-2.0728515776399923E-2</c:v>
                </c:pt>
                <c:pt idx="2025">
                  <c:v>-2.0728515776399923E-2</c:v>
                </c:pt>
                <c:pt idx="2026">
                  <c:v>-2.0728515776399923E-2</c:v>
                </c:pt>
                <c:pt idx="2027">
                  <c:v>-2.0728515776399923E-2</c:v>
                </c:pt>
                <c:pt idx="2028">
                  <c:v>-2.0728515776399923E-2</c:v>
                </c:pt>
                <c:pt idx="2029">
                  <c:v>-2.0728515776399923E-2</c:v>
                </c:pt>
                <c:pt idx="2030">
                  <c:v>-2.0728515776399923E-2</c:v>
                </c:pt>
                <c:pt idx="2031">
                  <c:v>-2.0728515776399923E-2</c:v>
                </c:pt>
                <c:pt idx="2032">
                  <c:v>-2.0728515776399923E-2</c:v>
                </c:pt>
                <c:pt idx="2033">
                  <c:v>-2.0728515776399923E-2</c:v>
                </c:pt>
                <c:pt idx="2034">
                  <c:v>-2.0728515776399923E-2</c:v>
                </c:pt>
                <c:pt idx="2035">
                  <c:v>-2.0728515776399923E-2</c:v>
                </c:pt>
                <c:pt idx="2036">
                  <c:v>-2.0728515776399923E-2</c:v>
                </c:pt>
                <c:pt idx="2037">
                  <c:v>-2.0728515776399923E-2</c:v>
                </c:pt>
                <c:pt idx="2038">
                  <c:v>-2.0728515776399923E-2</c:v>
                </c:pt>
                <c:pt idx="2039">
                  <c:v>-2.0728515776399923E-2</c:v>
                </c:pt>
                <c:pt idx="2040">
                  <c:v>-2.0728515776399923E-2</c:v>
                </c:pt>
                <c:pt idx="2041">
                  <c:v>-2.0728515776399923E-2</c:v>
                </c:pt>
                <c:pt idx="2042">
                  <c:v>-2.0728515776399923E-2</c:v>
                </c:pt>
                <c:pt idx="2043">
                  <c:v>-2.0728515776399923E-2</c:v>
                </c:pt>
                <c:pt idx="2044">
                  <c:v>-2.0728515776399923E-2</c:v>
                </c:pt>
                <c:pt idx="2045">
                  <c:v>-2.0728515776399923E-2</c:v>
                </c:pt>
                <c:pt idx="2046">
                  <c:v>-2.0728515776399923E-2</c:v>
                </c:pt>
                <c:pt idx="2047">
                  <c:v>-2.0728515776399923E-2</c:v>
                </c:pt>
                <c:pt idx="2048">
                  <c:v>-2.0728515776399923E-2</c:v>
                </c:pt>
                <c:pt idx="2049">
                  <c:v>-2.0728515776399923E-2</c:v>
                </c:pt>
                <c:pt idx="2050">
                  <c:v>-2.0728515776399923E-2</c:v>
                </c:pt>
                <c:pt idx="2051">
                  <c:v>-2.0728515776399923E-2</c:v>
                </c:pt>
                <c:pt idx="2052">
                  <c:v>-2.0728515776399923E-2</c:v>
                </c:pt>
                <c:pt idx="2053">
                  <c:v>-2.0728515776399923E-2</c:v>
                </c:pt>
                <c:pt idx="2054">
                  <c:v>-2.0728515776399923E-2</c:v>
                </c:pt>
                <c:pt idx="2055">
                  <c:v>-2.0728515776399923E-2</c:v>
                </c:pt>
                <c:pt idx="2056">
                  <c:v>-2.0728515776399923E-2</c:v>
                </c:pt>
                <c:pt idx="2057">
                  <c:v>-2.0728515776399923E-2</c:v>
                </c:pt>
                <c:pt idx="2058">
                  <c:v>-2.0728515776399923E-2</c:v>
                </c:pt>
                <c:pt idx="2059">
                  <c:v>-2.0728515776399923E-2</c:v>
                </c:pt>
                <c:pt idx="2060">
                  <c:v>-2.0728515776399923E-2</c:v>
                </c:pt>
                <c:pt idx="2061">
                  <c:v>-2.0728515776399923E-2</c:v>
                </c:pt>
                <c:pt idx="2062">
                  <c:v>-2.0728515776399923E-2</c:v>
                </c:pt>
                <c:pt idx="2063">
                  <c:v>-2.0728515776399923E-2</c:v>
                </c:pt>
                <c:pt idx="2064">
                  <c:v>-2.0728515776399923E-2</c:v>
                </c:pt>
                <c:pt idx="2065">
                  <c:v>-2.0728515776399923E-2</c:v>
                </c:pt>
                <c:pt idx="2066">
                  <c:v>-2.0728515776399923E-2</c:v>
                </c:pt>
                <c:pt idx="2067">
                  <c:v>-2.0728515776399923E-2</c:v>
                </c:pt>
                <c:pt idx="2068">
                  <c:v>-2.0728515776399923E-2</c:v>
                </c:pt>
                <c:pt idx="2069">
                  <c:v>-2.0728515776399923E-2</c:v>
                </c:pt>
                <c:pt idx="2070">
                  <c:v>-2.0728515776399923E-2</c:v>
                </c:pt>
                <c:pt idx="2071">
                  <c:v>-2.0728515776399923E-2</c:v>
                </c:pt>
                <c:pt idx="2072">
                  <c:v>-2.0728515776399923E-2</c:v>
                </c:pt>
                <c:pt idx="2073">
                  <c:v>-2.0728515776399923E-2</c:v>
                </c:pt>
                <c:pt idx="2074">
                  <c:v>-2.0728515776399923E-2</c:v>
                </c:pt>
                <c:pt idx="2075">
                  <c:v>-2.0728515776399923E-2</c:v>
                </c:pt>
                <c:pt idx="2076">
                  <c:v>-2.0728515776399923E-2</c:v>
                </c:pt>
                <c:pt idx="2077">
                  <c:v>-2.0728515776399923E-2</c:v>
                </c:pt>
                <c:pt idx="2078">
                  <c:v>-2.0728515776399923E-2</c:v>
                </c:pt>
                <c:pt idx="2079">
                  <c:v>-2.0728515776399923E-2</c:v>
                </c:pt>
                <c:pt idx="2080">
                  <c:v>-2.0728515776399923E-2</c:v>
                </c:pt>
                <c:pt idx="2081">
                  <c:v>-2.0728515776399923E-2</c:v>
                </c:pt>
                <c:pt idx="2082">
                  <c:v>-2.0728515776399923E-2</c:v>
                </c:pt>
                <c:pt idx="2083">
                  <c:v>-2.0728515776399923E-2</c:v>
                </c:pt>
                <c:pt idx="2084">
                  <c:v>-2.0728515776399923E-2</c:v>
                </c:pt>
                <c:pt idx="2085">
                  <c:v>-2.0728515776399923E-2</c:v>
                </c:pt>
                <c:pt idx="2086">
                  <c:v>-2.0728515776399923E-2</c:v>
                </c:pt>
                <c:pt idx="2087">
                  <c:v>-2.0728515776399923E-2</c:v>
                </c:pt>
                <c:pt idx="2088">
                  <c:v>-2.0728515776399923E-2</c:v>
                </c:pt>
                <c:pt idx="2089">
                  <c:v>-2.0728515776399923E-2</c:v>
                </c:pt>
                <c:pt idx="2090">
                  <c:v>-2.0728515776399923E-2</c:v>
                </c:pt>
                <c:pt idx="2091">
                  <c:v>-2.0728515776399923E-2</c:v>
                </c:pt>
                <c:pt idx="2092">
                  <c:v>-2.0728515776399923E-2</c:v>
                </c:pt>
                <c:pt idx="2093">
                  <c:v>-2.0728515776399923E-2</c:v>
                </c:pt>
                <c:pt idx="2094">
                  <c:v>-2.0728515776399923E-2</c:v>
                </c:pt>
                <c:pt idx="2095">
                  <c:v>-2.0728515776399923E-2</c:v>
                </c:pt>
                <c:pt idx="2096">
                  <c:v>-2.0728515776399923E-2</c:v>
                </c:pt>
                <c:pt idx="2097">
                  <c:v>-2.0728515776399923E-2</c:v>
                </c:pt>
                <c:pt idx="2098">
                  <c:v>-2.0728515776399923E-2</c:v>
                </c:pt>
                <c:pt idx="2099">
                  <c:v>-2.0728515776399923E-2</c:v>
                </c:pt>
                <c:pt idx="2100">
                  <c:v>-2.0728515776399923E-2</c:v>
                </c:pt>
                <c:pt idx="2101">
                  <c:v>-2.0728515776399923E-2</c:v>
                </c:pt>
                <c:pt idx="2102">
                  <c:v>-2.0728515776399923E-2</c:v>
                </c:pt>
                <c:pt idx="2103">
                  <c:v>-2.0728515776399923E-2</c:v>
                </c:pt>
                <c:pt idx="2104">
                  <c:v>-2.0728515776399923E-2</c:v>
                </c:pt>
                <c:pt idx="2105">
                  <c:v>-2.0728515776399923E-2</c:v>
                </c:pt>
                <c:pt idx="2106">
                  <c:v>-2.0728515776399923E-2</c:v>
                </c:pt>
                <c:pt idx="2107">
                  <c:v>-2.0728515776399923E-2</c:v>
                </c:pt>
                <c:pt idx="2108">
                  <c:v>-2.0728515776399923E-2</c:v>
                </c:pt>
                <c:pt idx="2109">
                  <c:v>-2.0728515776399923E-2</c:v>
                </c:pt>
                <c:pt idx="2110">
                  <c:v>-2.0728515776399923E-2</c:v>
                </c:pt>
                <c:pt idx="2111">
                  <c:v>-2.0728515776399923E-2</c:v>
                </c:pt>
                <c:pt idx="2112">
                  <c:v>-2.0728515776399923E-2</c:v>
                </c:pt>
                <c:pt idx="2113">
                  <c:v>-2.0728515776399923E-2</c:v>
                </c:pt>
                <c:pt idx="2114">
                  <c:v>-2.0728515776399923E-2</c:v>
                </c:pt>
                <c:pt idx="2115">
                  <c:v>-2.0728515776399923E-2</c:v>
                </c:pt>
                <c:pt idx="2116">
                  <c:v>-2.0728515776399923E-2</c:v>
                </c:pt>
                <c:pt idx="2117">
                  <c:v>-2.0728515776399923E-2</c:v>
                </c:pt>
                <c:pt idx="2118">
                  <c:v>-2.0728515776399923E-2</c:v>
                </c:pt>
                <c:pt idx="2119">
                  <c:v>-2.0728515776399923E-2</c:v>
                </c:pt>
                <c:pt idx="2120">
                  <c:v>-2.0728515776399923E-2</c:v>
                </c:pt>
                <c:pt idx="2121">
                  <c:v>-2.0728515776399923E-2</c:v>
                </c:pt>
                <c:pt idx="2122">
                  <c:v>-2.0728515776399923E-2</c:v>
                </c:pt>
                <c:pt idx="2123">
                  <c:v>-2.0728515776399923E-2</c:v>
                </c:pt>
                <c:pt idx="2124">
                  <c:v>-2.0728515776399923E-2</c:v>
                </c:pt>
                <c:pt idx="2125">
                  <c:v>-2.0728515776399923E-2</c:v>
                </c:pt>
                <c:pt idx="2126">
                  <c:v>-2.0728515776399923E-2</c:v>
                </c:pt>
                <c:pt idx="2127">
                  <c:v>-2.0728515776399923E-2</c:v>
                </c:pt>
                <c:pt idx="2128">
                  <c:v>-2.0728515776399923E-2</c:v>
                </c:pt>
                <c:pt idx="2129">
                  <c:v>-2.0728515776399923E-2</c:v>
                </c:pt>
                <c:pt idx="2130">
                  <c:v>-2.0728515776399923E-2</c:v>
                </c:pt>
                <c:pt idx="2131">
                  <c:v>-2.0728515776399923E-2</c:v>
                </c:pt>
                <c:pt idx="2132">
                  <c:v>-2.0728515776399923E-2</c:v>
                </c:pt>
                <c:pt idx="2133">
                  <c:v>-2.0728515776399923E-2</c:v>
                </c:pt>
                <c:pt idx="2134">
                  <c:v>-2.0728515776399923E-2</c:v>
                </c:pt>
                <c:pt idx="2135">
                  <c:v>-2.0728515776399923E-2</c:v>
                </c:pt>
                <c:pt idx="2136">
                  <c:v>-2.0728515776399923E-2</c:v>
                </c:pt>
                <c:pt idx="2137">
                  <c:v>-2.0728515776399923E-2</c:v>
                </c:pt>
                <c:pt idx="2138">
                  <c:v>-2.0728515776399923E-2</c:v>
                </c:pt>
                <c:pt idx="2139">
                  <c:v>-2.0728515776399923E-2</c:v>
                </c:pt>
                <c:pt idx="2140">
                  <c:v>-2.0728515776399923E-2</c:v>
                </c:pt>
                <c:pt idx="2141">
                  <c:v>-2.0728515776399923E-2</c:v>
                </c:pt>
                <c:pt idx="2142">
                  <c:v>-2.0728515776399923E-2</c:v>
                </c:pt>
                <c:pt idx="2143">
                  <c:v>-2.0728515776399923E-2</c:v>
                </c:pt>
                <c:pt idx="2144">
                  <c:v>-2.0728515776399923E-2</c:v>
                </c:pt>
                <c:pt idx="2145">
                  <c:v>-2.0728515776399923E-2</c:v>
                </c:pt>
                <c:pt idx="2146">
                  <c:v>-2.0728515776399923E-2</c:v>
                </c:pt>
                <c:pt idx="2147">
                  <c:v>-2.0728515776399923E-2</c:v>
                </c:pt>
                <c:pt idx="2148">
                  <c:v>-2.0728515776399923E-2</c:v>
                </c:pt>
                <c:pt idx="2149">
                  <c:v>-2.0728515776399923E-2</c:v>
                </c:pt>
                <c:pt idx="2150">
                  <c:v>-2.0728515776399923E-2</c:v>
                </c:pt>
                <c:pt idx="2151">
                  <c:v>-2.0728515776399923E-2</c:v>
                </c:pt>
                <c:pt idx="2152">
                  <c:v>-2.0728515776399923E-2</c:v>
                </c:pt>
                <c:pt idx="2153">
                  <c:v>-2.0728515776399923E-2</c:v>
                </c:pt>
                <c:pt idx="2154">
                  <c:v>-2.0728515776399923E-2</c:v>
                </c:pt>
                <c:pt idx="2155">
                  <c:v>-2.0728515776399923E-2</c:v>
                </c:pt>
                <c:pt idx="2156">
                  <c:v>-2.0728515776399923E-2</c:v>
                </c:pt>
                <c:pt idx="2157">
                  <c:v>-2.0728515776399923E-2</c:v>
                </c:pt>
                <c:pt idx="2158">
                  <c:v>-2.0728515776399923E-2</c:v>
                </c:pt>
                <c:pt idx="2159">
                  <c:v>-2.0728515776399923E-2</c:v>
                </c:pt>
                <c:pt idx="2160">
                  <c:v>-2.0728515776399923E-2</c:v>
                </c:pt>
                <c:pt idx="2161">
                  <c:v>-2.0728515776399923E-2</c:v>
                </c:pt>
                <c:pt idx="2162">
                  <c:v>-2.0728515776399923E-2</c:v>
                </c:pt>
                <c:pt idx="2163">
                  <c:v>-2.0728515776399923E-2</c:v>
                </c:pt>
                <c:pt idx="2164">
                  <c:v>-2.0728515776399923E-2</c:v>
                </c:pt>
                <c:pt idx="2165">
                  <c:v>-2.0728515776399923E-2</c:v>
                </c:pt>
                <c:pt idx="2166">
                  <c:v>-2.0728515776399923E-2</c:v>
                </c:pt>
                <c:pt idx="2167">
                  <c:v>-2.0728515776399923E-2</c:v>
                </c:pt>
                <c:pt idx="2168">
                  <c:v>-2.0728515776399923E-2</c:v>
                </c:pt>
                <c:pt idx="2169">
                  <c:v>-2.0728515776399923E-2</c:v>
                </c:pt>
                <c:pt idx="2170">
                  <c:v>-2.0728515776399923E-2</c:v>
                </c:pt>
                <c:pt idx="2171">
                  <c:v>-2.0728515776399923E-2</c:v>
                </c:pt>
                <c:pt idx="2172">
                  <c:v>-2.0728515776399923E-2</c:v>
                </c:pt>
                <c:pt idx="2173">
                  <c:v>-2.0728515776399923E-2</c:v>
                </c:pt>
                <c:pt idx="2174">
                  <c:v>-2.0728515776399923E-2</c:v>
                </c:pt>
                <c:pt idx="2175">
                  <c:v>-2.0728515776399923E-2</c:v>
                </c:pt>
                <c:pt idx="2176">
                  <c:v>-2.0728515776399923E-2</c:v>
                </c:pt>
                <c:pt idx="2177">
                  <c:v>-2.0728515776399923E-2</c:v>
                </c:pt>
                <c:pt idx="2178">
                  <c:v>-2.0728515776399923E-2</c:v>
                </c:pt>
                <c:pt idx="2179">
                  <c:v>-2.0728515776399923E-2</c:v>
                </c:pt>
                <c:pt idx="2180">
                  <c:v>-2.0728515776399923E-2</c:v>
                </c:pt>
                <c:pt idx="2181">
                  <c:v>-2.0728515776399923E-2</c:v>
                </c:pt>
                <c:pt idx="2182">
                  <c:v>-2.0728515776399923E-2</c:v>
                </c:pt>
                <c:pt idx="2183">
                  <c:v>-2.0728515776399923E-2</c:v>
                </c:pt>
                <c:pt idx="2184">
                  <c:v>-2.0728515776399923E-2</c:v>
                </c:pt>
                <c:pt idx="2185">
                  <c:v>-2.0728515776399923E-2</c:v>
                </c:pt>
                <c:pt idx="2186">
                  <c:v>-2.0728515776399923E-2</c:v>
                </c:pt>
                <c:pt idx="2187">
                  <c:v>-2.0728515776399923E-2</c:v>
                </c:pt>
                <c:pt idx="2188">
                  <c:v>-2.0728515776399923E-2</c:v>
                </c:pt>
                <c:pt idx="2189">
                  <c:v>-2.0728515776399923E-2</c:v>
                </c:pt>
                <c:pt idx="2190">
                  <c:v>-2.0728515776399923E-2</c:v>
                </c:pt>
                <c:pt idx="2191">
                  <c:v>-2.0728515776399923E-2</c:v>
                </c:pt>
                <c:pt idx="2192">
                  <c:v>-2.0728515776399923E-2</c:v>
                </c:pt>
                <c:pt idx="2193">
                  <c:v>-2.0728515776399923E-2</c:v>
                </c:pt>
                <c:pt idx="2194">
                  <c:v>-2.0728515776399923E-2</c:v>
                </c:pt>
                <c:pt idx="2195">
                  <c:v>-2.0728515776399923E-2</c:v>
                </c:pt>
                <c:pt idx="2196">
                  <c:v>-2.0728515776399923E-2</c:v>
                </c:pt>
                <c:pt idx="2197">
                  <c:v>-2.0728515776399923E-2</c:v>
                </c:pt>
                <c:pt idx="2198">
                  <c:v>-2.0728515776399923E-2</c:v>
                </c:pt>
                <c:pt idx="2199">
                  <c:v>-2.0728515776399923E-2</c:v>
                </c:pt>
                <c:pt idx="2200">
                  <c:v>-2.0728515776399923E-2</c:v>
                </c:pt>
                <c:pt idx="2201">
                  <c:v>-2.0728515776399923E-2</c:v>
                </c:pt>
                <c:pt idx="2202">
                  <c:v>-2.0728515776399923E-2</c:v>
                </c:pt>
                <c:pt idx="2203">
                  <c:v>-2.0728515776399923E-2</c:v>
                </c:pt>
                <c:pt idx="2204">
                  <c:v>-2.0728515776399923E-2</c:v>
                </c:pt>
                <c:pt idx="2205">
                  <c:v>-2.0728515776399923E-2</c:v>
                </c:pt>
                <c:pt idx="2206">
                  <c:v>-2.0728515776399923E-2</c:v>
                </c:pt>
                <c:pt idx="2207">
                  <c:v>-2.0728515776399923E-2</c:v>
                </c:pt>
                <c:pt idx="2208">
                  <c:v>-2.0728515776399923E-2</c:v>
                </c:pt>
                <c:pt idx="2209">
                  <c:v>-2.0728515776399923E-2</c:v>
                </c:pt>
                <c:pt idx="2210">
                  <c:v>-2.0728515776399923E-2</c:v>
                </c:pt>
                <c:pt idx="2211">
                  <c:v>-2.0728515776399923E-2</c:v>
                </c:pt>
                <c:pt idx="2212">
                  <c:v>-2.0728515776399923E-2</c:v>
                </c:pt>
                <c:pt idx="2213">
                  <c:v>-2.0728515776399923E-2</c:v>
                </c:pt>
                <c:pt idx="2214">
                  <c:v>-2.0728515776399923E-2</c:v>
                </c:pt>
                <c:pt idx="2215">
                  <c:v>-2.0728515776399923E-2</c:v>
                </c:pt>
                <c:pt idx="2216">
                  <c:v>-2.0728515776399923E-2</c:v>
                </c:pt>
                <c:pt idx="2217">
                  <c:v>-2.0728515776399923E-2</c:v>
                </c:pt>
                <c:pt idx="2218">
                  <c:v>-2.0728515776399923E-2</c:v>
                </c:pt>
                <c:pt idx="2219">
                  <c:v>-2.0728515776399923E-2</c:v>
                </c:pt>
                <c:pt idx="2220">
                  <c:v>-2.0728515776399923E-2</c:v>
                </c:pt>
                <c:pt idx="2221">
                  <c:v>-2.0728515776399923E-2</c:v>
                </c:pt>
                <c:pt idx="2222">
                  <c:v>-2.0728515776399923E-2</c:v>
                </c:pt>
                <c:pt idx="2223">
                  <c:v>-2.0728515776399923E-2</c:v>
                </c:pt>
                <c:pt idx="2224">
                  <c:v>-2.0728515776399923E-2</c:v>
                </c:pt>
                <c:pt idx="2225">
                  <c:v>-2.0728515776399923E-2</c:v>
                </c:pt>
                <c:pt idx="2226">
                  <c:v>-2.0728515776399923E-2</c:v>
                </c:pt>
                <c:pt idx="2227">
                  <c:v>-2.0728515776399923E-2</c:v>
                </c:pt>
                <c:pt idx="2228">
                  <c:v>-2.0728515776399923E-2</c:v>
                </c:pt>
                <c:pt idx="2229">
                  <c:v>-2.0728515776399923E-2</c:v>
                </c:pt>
                <c:pt idx="2230">
                  <c:v>-2.0728515776399923E-2</c:v>
                </c:pt>
                <c:pt idx="2231">
                  <c:v>-2.0728515776399923E-2</c:v>
                </c:pt>
                <c:pt idx="2232">
                  <c:v>-2.0728515776399923E-2</c:v>
                </c:pt>
                <c:pt idx="2233">
                  <c:v>-2.0728515776399923E-2</c:v>
                </c:pt>
                <c:pt idx="2234">
                  <c:v>-2.0728515776399923E-2</c:v>
                </c:pt>
                <c:pt idx="2235">
                  <c:v>-2.0728515776399923E-2</c:v>
                </c:pt>
                <c:pt idx="2236">
                  <c:v>-2.0728515776399923E-2</c:v>
                </c:pt>
                <c:pt idx="2237">
                  <c:v>-2.0728515776399923E-2</c:v>
                </c:pt>
                <c:pt idx="2238">
                  <c:v>-2.0728515776399923E-2</c:v>
                </c:pt>
                <c:pt idx="2239">
                  <c:v>-2.0728515776399923E-2</c:v>
                </c:pt>
                <c:pt idx="2240">
                  <c:v>-2.0728515776399923E-2</c:v>
                </c:pt>
                <c:pt idx="2241">
                  <c:v>-2.0728515776399923E-2</c:v>
                </c:pt>
                <c:pt idx="2242">
                  <c:v>-2.0728515776399923E-2</c:v>
                </c:pt>
                <c:pt idx="2243">
                  <c:v>-2.0728515776399923E-2</c:v>
                </c:pt>
                <c:pt idx="2244">
                  <c:v>-2.0728515776399923E-2</c:v>
                </c:pt>
                <c:pt idx="2245">
                  <c:v>-2.0728515776399923E-2</c:v>
                </c:pt>
                <c:pt idx="2246">
                  <c:v>-2.0728515776399923E-2</c:v>
                </c:pt>
                <c:pt idx="2247">
                  <c:v>-2.0728515776399923E-2</c:v>
                </c:pt>
                <c:pt idx="2248">
                  <c:v>-2.0728515776399923E-2</c:v>
                </c:pt>
                <c:pt idx="2249">
                  <c:v>-2.0728515776399923E-2</c:v>
                </c:pt>
                <c:pt idx="2250">
                  <c:v>-2.0728515776399923E-2</c:v>
                </c:pt>
                <c:pt idx="2251">
                  <c:v>-2.0728515776399923E-2</c:v>
                </c:pt>
                <c:pt idx="2252">
                  <c:v>-2.0728515776399923E-2</c:v>
                </c:pt>
                <c:pt idx="2253">
                  <c:v>-2.0728515776399923E-2</c:v>
                </c:pt>
                <c:pt idx="2254">
                  <c:v>-2.0728515776399923E-2</c:v>
                </c:pt>
                <c:pt idx="2255">
                  <c:v>-2.0728515776399923E-2</c:v>
                </c:pt>
                <c:pt idx="2256">
                  <c:v>-2.0728515776399923E-2</c:v>
                </c:pt>
                <c:pt idx="2257">
                  <c:v>-2.0728515776399923E-2</c:v>
                </c:pt>
                <c:pt idx="2258">
                  <c:v>-2.0728515776399923E-2</c:v>
                </c:pt>
                <c:pt idx="2259">
                  <c:v>-2.0728515776399923E-2</c:v>
                </c:pt>
                <c:pt idx="2260">
                  <c:v>-2.0728515776399923E-2</c:v>
                </c:pt>
                <c:pt idx="2261">
                  <c:v>-2.0728515776399923E-2</c:v>
                </c:pt>
                <c:pt idx="2262">
                  <c:v>-2.0728515776399923E-2</c:v>
                </c:pt>
                <c:pt idx="2263">
                  <c:v>-2.0728515776399923E-2</c:v>
                </c:pt>
                <c:pt idx="2264">
                  <c:v>-2.0728515776399923E-2</c:v>
                </c:pt>
                <c:pt idx="2265">
                  <c:v>-2.0728515776399923E-2</c:v>
                </c:pt>
                <c:pt idx="2266">
                  <c:v>-2.0728515776399923E-2</c:v>
                </c:pt>
                <c:pt idx="2267">
                  <c:v>-2.0728515776399923E-2</c:v>
                </c:pt>
                <c:pt idx="2268">
                  <c:v>-2.0728515776399923E-2</c:v>
                </c:pt>
                <c:pt idx="2269">
                  <c:v>-2.0728515776399923E-2</c:v>
                </c:pt>
                <c:pt idx="2270">
                  <c:v>-2.0728515776399923E-2</c:v>
                </c:pt>
                <c:pt idx="2271">
                  <c:v>-2.0728515776399923E-2</c:v>
                </c:pt>
                <c:pt idx="2272">
                  <c:v>-2.0728515776399923E-2</c:v>
                </c:pt>
                <c:pt idx="2273">
                  <c:v>-2.0728515776399923E-2</c:v>
                </c:pt>
                <c:pt idx="2274">
                  <c:v>-2.0728515776399923E-2</c:v>
                </c:pt>
                <c:pt idx="2275">
                  <c:v>-2.0728515776399923E-2</c:v>
                </c:pt>
                <c:pt idx="2276">
                  <c:v>-2.0728515776399923E-2</c:v>
                </c:pt>
                <c:pt idx="2277">
                  <c:v>-2.0728515776399923E-2</c:v>
                </c:pt>
                <c:pt idx="2278">
                  <c:v>-2.0728515776399923E-2</c:v>
                </c:pt>
                <c:pt idx="2279">
                  <c:v>-2.0728515776399923E-2</c:v>
                </c:pt>
                <c:pt idx="2280">
                  <c:v>-2.0728515776399923E-2</c:v>
                </c:pt>
                <c:pt idx="2281">
                  <c:v>-2.0728515776399923E-2</c:v>
                </c:pt>
                <c:pt idx="2282">
                  <c:v>-2.0728515776399923E-2</c:v>
                </c:pt>
                <c:pt idx="2283">
                  <c:v>-2.0728515776399923E-2</c:v>
                </c:pt>
                <c:pt idx="2284">
                  <c:v>-2.0728515776399923E-2</c:v>
                </c:pt>
                <c:pt idx="2285">
                  <c:v>-2.0728515776399923E-2</c:v>
                </c:pt>
                <c:pt idx="2286">
                  <c:v>-2.0728515776399923E-2</c:v>
                </c:pt>
                <c:pt idx="2287">
                  <c:v>-2.0728515776399923E-2</c:v>
                </c:pt>
                <c:pt idx="2288">
                  <c:v>-2.0728515776399923E-2</c:v>
                </c:pt>
                <c:pt idx="2289">
                  <c:v>-2.0728515776399923E-2</c:v>
                </c:pt>
                <c:pt idx="2290">
                  <c:v>-2.0728515776399923E-2</c:v>
                </c:pt>
                <c:pt idx="2291">
                  <c:v>-2.0728515776399923E-2</c:v>
                </c:pt>
                <c:pt idx="2292">
                  <c:v>-2.0728515776399923E-2</c:v>
                </c:pt>
                <c:pt idx="2293">
                  <c:v>-2.0728515776399923E-2</c:v>
                </c:pt>
                <c:pt idx="2294">
                  <c:v>-2.0728515776399923E-2</c:v>
                </c:pt>
                <c:pt idx="2295">
                  <c:v>-2.0728515776399923E-2</c:v>
                </c:pt>
                <c:pt idx="2296">
                  <c:v>-2.0728515776399923E-2</c:v>
                </c:pt>
                <c:pt idx="2297">
                  <c:v>-2.0728515776399923E-2</c:v>
                </c:pt>
                <c:pt idx="2298">
                  <c:v>-2.0728515776399923E-2</c:v>
                </c:pt>
                <c:pt idx="2299">
                  <c:v>-2.0728515776399923E-2</c:v>
                </c:pt>
                <c:pt idx="2300">
                  <c:v>-2.0728515776399923E-2</c:v>
                </c:pt>
                <c:pt idx="2301">
                  <c:v>-2.0728515776399923E-2</c:v>
                </c:pt>
                <c:pt idx="2302">
                  <c:v>-2.0728515776399923E-2</c:v>
                </c:pt>
                <c:pt idx="2303">
                  <c:v>-2.0728515776399923E-2</c:v>
                </c:pt>
                <c:pt idx="2304">
                  <c:v>-2.0728515776399923E-2</c:v>
                </c:pt>
                <c:pt idx="2305">
                  <c:v>-2.0728515776399923E-2</c:v>
                </c:pt>
                <c:pt idx="2306">
                  <c:v>-2.0728515776399923E-2</c:v>
                </c:pt>
                <c:pt idx="2307">
                  <c:v>-2.0728515776399923E-2</c:v>
                </c:pt>
                <c:pt idx="2308">
                  <c:v>-2.0728515776399923E-2</c:v>
                </c:pt>
                <c:pt idx="2309">
                  <c:v>-2.0728515776399923E-2</c:v>
                </c:pt>
                <c:pt idx="2310">
                  <c:v>-2.0728515776399923E-2</c:v>
                </c:pt>
                <c:pt idx="2311">
                  <c:v>-2.0728515776399923E-2</c:v>
                </c:pt>
                <c:pt idx="2312">
                  <c:v>-2.0728515776399923E-2</c:v>
                </c:pt>
                <c:pt idx="2313">
                  <c:v>-2.0728515776399923E-2</c:v>
                </c:pt>
                <c:pt idx="2314">
                  <c:v>-2.0728515776399923E-2</c:v>
                </c:pt>
                <c:pt idx="2315">
                  <c:v>-2.0728515776399923E-2</c:v>
                </c:pt>
                <c:pt idx="2316">
                  <c:v>-2.0728515776399923E-2</c:v>
                </c:pt>
                <c:pt idx="2317">
                  <c:v>-2.0728515776399923E-2</c:v>
                </c:pt>
                <c:pt idx="2318">
                  <c:v>-2.0728515776399923E-2</c:v>
                </c:pt>
                <c:pt idx="2319">
                  <c:v>-2.0728515776399923E-2</c:v>
                </c:pt>
                <c:pt idx="2320">
                  <c:v>-2.0728515776399923E-2</c:v>
                </c:pt>
                <c:pt idx="2321">
                  <c:v>-2.0728515776399923E-2</c:v>
                </c:pt>
                <c:pt idx="2322">
                  <c:v>-2.0728515776399923E-2</c:v>
                </c:pt>
                <c:pt idx="2323">
                  <c:v>-2.0728515776399923E-2</c:v>
                </c:pt>
                <c:pt idx="2324">
                  <c:v>-2.0728515776399923E-2</c:v>
                </c:pt>
                <c:pt idx="2325">
                  <c:v>-2.0728515776399923E-2</c:v>
                </c:pt>
                <c:pt idx="2326">
                  <c:v>-2.0728515776399923E-2</c:v>
                </c:pt>
                <c:pt idx="2327">
                  <c:v>-2.0728515776399923E-2</c:v>
                </c:pt>
                <c:pt idx="2328">
                  <c:v>-2.0728515776399923E-2</c:v>
                </c:pt>
                <c:pt idx="2329">
                  <c:v>-2.0728515776399923E-2</c:v>
                </c:pt>
                <c:pt idx="2330">
                  <c:v>-2.0728515776399923E-2</c:v>
                </c:pt>
                <c:pt idx="2331">
                  <c:v>-2.0728515776399923E-2</c:v>
                </c:pt>
                <c:pt idx="2332">
                  <c:v>-2.0728515776399923E-2</c:v>
                </c:pt>
                <c:pt idx="2333">
                  <c:v>-2.0728515776399923E-2</c:v>
                </c:pt>
                <c:pt idx="2334">
                  <c:v>-2.0728515776399923E-2</c:v>
                </c:pt>
                <c:pt idx="2335">
                  <c:v>-2.0728515776399923E-2</c:v>
                </c:pt>
                <c:pt idx="2336">
                  <c:v>-2.0728515776399923E-2</c:v>
                </c:pt>
                <c:pt idx="2337">
                  <c:v>-2.0728515776399923E-2</c:v>
                </c:pt>
                <c:pt idx="2338">
                  <c:v>-2.0728515776399923E-2</c:v>
                </c:pt>
                <c:pt idx="2339">
                  <c:v>-2.0728515776399923E-2</c:v>
                </c:pt>
                <c:pt idx="2340">
                  <c:v>-2.0728515776399923E-2</c:v>
                </c:pt>
                <c:pt idx="2341">
                  <c:v>-2.0728515776399923E-2</c:v>
                </c:pt>
                <c:pt idx="2342">
                  <c:v>-2.0728515776399923E-2</c:v>
                </c:pt>
                <c:pt idx="2343">
                  <c:v>-2.0728515776399923E-2</c:v>
                </c:pt>
                <c:pt idx="2344">
                  <c:v>-2.0728515776399923E-2</c:v>
                </c:pt>
                <c:pt idx="2345">
                  <c:v>-2.0728515776399923E-2</c:v>
                </c:pt>
                <c:pt idx="2346">
                  <c:v>-2.0728515776399923E-2</c:v>
                </c:pt>
                <c:pt idx="2347">
                  <c:v>-2.0728515776399923E-2</c:v>
                </c:pt>
                <c:pt idx="2348">
                  <c:v>-2.0728515776399923E-2</c:v>
                </c:pt>
                <c:pt idx="2349">
                  <c:v>-2.0728515776399923E-2</c:v>
                </c:pt>
                <c:pt idx="2350">
                  <c:v>-2.0728515776399923E-2</c:v>
                </c:pt>
                <c:pt idx="2351">
                  <c:v>-2.0728515776399923E-2</c:v>
                </c:pt>
                <c:pt idx="2352">
                  <c:v>-2.0728515776399923E-2</c:v>
                </c:pt>
                <c:pt idx="2353">
                  <c:v>-2.0728515776399923E-2</c:v>
                </c:pt>
                <c:pt idx="2354">
                  <c:v>-2.0728515776399923E-2</c:v>
                </c:pt>
                <c:pt idx="2355">
                  <c:v>-2.0728515776399923E-2</c:v>
                </c:pt>
                <c:pt idx="2356">
                  <c:v>-2.0728515776399923E-2</c:v>
                </c:pt>
                <c:pt idx="2357">
                  <c:v>-2.0728515776399923E-2</c:v>
                </c:pt>
                <c:pt idx="2358">
                  <c:v>-2.0728515776399923E-2</c:v>
                </c:pt>
                <c:pt idx="2359">
                  <c:v>-2.0728515776399923E-2</c:v>
                </c:pt>
                <c:pt idx="2360">
                  <c:v>-2.0728515776399923E-2</c:v>
                </c:pt>
                <c:pt idx="2361">
                  <c:v>-2.0728515776399923E-2</c:v>
                </c:pt>
                <c:pt idx="2362">
                  <c:v>-2.0728515776399923E-2</c:v>
                </c:pt>
                <c:pt idx="2363">
                  <c:v>-2.0728515776399923E-2</c:v>
                </c:pt>
                <c:pt idx="2364">
                  <c:v>-2.0728515776399923E-2</c:v>
                </c:pt>
                <c:pt idx="2365">
                  <c:v>-2.0728515776399923E-2</c:v>
                </c:pt>
                <c:pt idx="2366">
                  <c:v>-2.0728515776399923E-2</c:v>
                </c:pt>
                <c:pt idx="2367">
                  <c:v>-2.0728515776399923E-2</c:v>
                </c:pt>
                <c:pt idx="2368">
                  <c:v>-2.0728515776399923E-2</c:v>
                </c:pt>
                <c:pt idx="2369">
                  <c:v>-2.0728515776399923E-2</c:v>
                </c:pt>
                <c:pt idx="2370">
                  <c:v>-2.0728515776399923E-2</c:v>
                </c:pt>
                <c:pt idx="2371">
                  <c:v>-2.0728515776399923E-2</c:v>
                </c:pt>
                <c:pt idx="2372">
                  <c:v>-2.0728515776399923E-2</c:v>
                </c:pt>
                <c:pt idx="2373">
                  <c:v>-2.0728515776399923E-2</c:v>
                </c:pt>
                <c:pt idx="2374">
                  <c:v>-2.0728515776399923E-2</c:v>
                </c:pt>
                <c:pt idx="2375">
                  <c:v>-2.0728515776399923E-2</c:v>
                </c:pt>
                <c:pt idx="2376">
                  <c:v>-2.0728515776399923E-2</c:v>
                </c:pt>
                <c:pt idx="2377">
                  <c:v>-2.0728515776399923E-2</c:v>
                </c:pt>
                <c:pt idx="2378">
                  <c:v>-2.0728515776399923E-2</c:v>
                </c:pt>
                <c:pt idx="2379">
                  <c:v>-2.0728515776399923E-2</c:v>
                </c:pt>
                <c:pt idx="2380">
                  <c:v>-2.0728515776399923E-2</c:v>
                </c:pt>
                <c:pt idx="2381">
                  <c:v>-2.0728515776399923E-2</c:v>
                </c:pt>
                <c:pt idx="2382">
                  <c:v>-2.0728515776399923E-2</c:v>
                </c:pt>
                <c:pt idx="2383">
                  <c:v>-2.0728515776399923E-2</c:v>
                </c:pt>
                <c:pt idx="2384">
                  <c:v>-2.0728515776399923E-2</c:v>
                </c:pt>
                <c:pt idx="2385">
                  <c:v>-2.0728515776399923E-2</c:v>
                </c:pt>
                <c:pt idx="2386">
                  <c:v>-2.0728515776399923E-2</c:v>
                </c:pt>
                <c:pt idx="2387">
                  <c:v>-2.0728515776399923E-2</c:v>
                </c:pt>
                <c:pt idx="2388">
                  <c:v>-2.0728515776399923E-2</c:v>
                </c:pt>
                <c:pt idx="2389">
                  <c:v>-2.0728515776399923E-2</c:v>
                </c:pt>
                <c:pt idx="2390">
                  <c:v>-2.0728515776399923E-2</c:v>
                </c:pt>
                <c:pt idx="2391">
                  <c:v>-2.0728515776399923E-2</c:v>
                </c:pt>
                <c:pt idx="2392">
                  <c:v>-2.0728515776399923E-2</c:v>
                </c:pt>
                <c:pt idx="2393">
                  <c:v>-2.0728515776399923E-2</c:v>
                </c:pt>
                <c:pt idx="2394">
                  <c:v>-2.0728515776399923E-2</c:v>
                </c:pt>
                <c:pt idx="2395">
                  <c:v>-2.0728515776399923E-2</c:v>
                </c:pt>
                <c:pt idx="2396">
                  <c:v>-2.0728515776399923E-2</c:v>
                </c:pt>
                <c:pt idx="2397">
                  <c:v>-2.0728515776399923E-2</c:v>
                </c:pt>
                <c:pt idx="2398">
                  <c:v>-2.0728515776399923E-2</c:v>
                </c:pt>
                <c:pt idx="2399">
                  <c:v>-2.0728515776399923E-2</c:v>
                </c:pt>
                <c:pt idx="2400">
                  <c:v>-2.0728515776399923E-2</c:v>
                </c:pt>
                <c:pt idx="2401">
                  <c:v>-2.0728515776399923E-2</c:v>
                </c:pt>
                <c:pt idx="2402">
                  <c:v>-2.0728515776399923E-2</c:v>
                </c:pt>
                <c:pt idx="2403">
                  <c:v>-2.0728515776399923E-2</c:v>
                </c:pt>
                <c:pt idx="2404">
                  <c:v>-2.0728515776399923E-2</c:v>
                </c:pt>
                <c:pt idx="2405">
                  <c:v>-2.0728515776399923E-2</c:v>
                </c:pt>
                <c:pt idx="2406">
                  <c:v>-2.0728515776399923E-2</c:v>
                </c:pt>
                <c:pt idx="2407">
                  <c:v>-2.0728515776399923E-2</c:v>
                </c:pt>
                <c:pt idx="2408">
                  <c:v>-2.0728515776399923E-2</c:v>
                </c:pt>
                <c:pt idx="2409">
                  <c:v>-2.0728515776399923E-2</c:v>
                </c:pt>
                <c:pt idx="2410">
                  <c:v>-2.0728515776399923E-2</c:v>
                </c:pt>
                <c:pt idx="2411">
                  <c:v>-2.0728515776399923E-2</c:v>
                </c:pt>
                <c:pt idx="2412">
                  <c:v>-2.0728515776399923E-2</c:v>
                </c:pt>
                <c:pt idx="2413">
                  <c:v>-2.0728515776399923E-2</c:v>
                </c:pt>
                <c:pt idx="2414">
                  <c:v>-2.0728515776399923E-2</c:v>
                </c:pt>
                <c:pt idx="2415">
                  <c:v>-2.0728515776399923E-2</c:v>
                </c:pt>
                <c:pt idx="2416">
                  <c:v>-2.0728515776399923E-2</c:v>
                </c:pt>
                <c:pt idx="2417">
                  <c:v>-2.0728515776399923E-2</c:v>
                </c:pt>
                <c:pt idx="2418">
                  <c:v>-2.0728515776399923E-2</c:v>
                </c:pt>
                <c:pt idx="2419">
                  <c:v>-2.0728515776399923E-2</c:v>
                </c:pt>
                <c:pt idx="2420">
                  <c:v>-2.0728515776399923E-2</c:v>
                </c:pt>
                <c:pt idx="2421">
                  <c:v>-2.0728515776399923E-2</c:v>
                </c:pt>
                <c:pt idx="2422">
                  <c:v>-2.0728515776399923E-2</c:v>
                </c:pt>
                <c:pt idx="2423">
                  <c:v>-2.0728515776399923E-2</c:v>
                </c:pt>
                <c:pt idx="2424">
                  <c:v>-2.0728515776399923E-2</c:v>
                </c:pt>
                <c:pt idx="2425">
                  <c:v>-2.0728515776399923E-2</c:v>
                </c:pt>
                <c:pt idx="2426">
                  <c:v>-2.0728515776399923E-2</c:v>
                </c:pt>
                <c:pt idx="2427">
                  <c:v>-2.0728515776399923E-2</c:v>
                </c:pt>
                <c:pt idx="2428">
                  <c:v>-2.0728515776399923E-2</c:v>
                </c:pt>
                <c:pt idx="2429">
                  <c:v>-2.0728515776399923E-2</c:v>
                </c:pt>
                <c:pt idx="2430">
                  <c:v>-2.0728515776399923E-2</c:v>
                </c:pt>
                <c:pt idx="2431">
                  <c:v>-2.0728515776399923E-2</c:v>
                </c:pt>
                <c:pt idx="2432">
                  <c:v>-2.0728515776399923E-2</c:v>
                </c:pt>
                <c:pt idx="2433">
                  <c:v>-2.0728515776399923E-2</c:v>
                </c:pt>
                <c:pt idx="2434">
                  <c:v>-2.0728515776399923E-2</c:v>
                </c:pt>
                <c:pt idx="2435">
                  <c:v>-2.0728515776399923E-2</c:v>
                </c:pt>
                <c:pt idx="2436">
                  <c:v>-2.0728515776399923E-2</c:v>
                </c:pt>
                <c:pt idx="2437">
                  <c:v>-2.0728515776399923E-2</c:v>
                </c:pt>
                <c:pt idx="2438">
                  <c:v>-2.0728515776399923E-2</c:v>
                </c:pt>
                <c:pt idx="2439">
                  <c:v>-2.0728515776399923E-2</c:v>
                </c:pt>
                <c:pt idx="2440">
                  <c:v>-2.0728515776399923E-2</c:v>
                </c:pt>
                <c:pt idx="2441">
                  <c:v>-2.0728515776399923E-2</c:v>
                </c:pt>
                <c:pt idx="2442">
                  <c:v>-2.0728515776399923E-2</c:v>
                </c:pt>
                <c:pt idx="2443">
                  <c:v>-2.0728515776399923E-2</c:v>
                </c:pt>
                <c:pt idx="2444">
                  <c:v>-2.0728515776399923E-2</c:v>
                </c:pt>
                <c:pt idx="2445">
                  <c:v>-2.0728515776399923E-2</c:v>
                </c:pt>
                <c:pt idx="2446">
                  <c:v>-2.0728515776399923E-2</c:v>
                </c:pt>
                <c:pt idx="2447">
                  <c:v>-2.0728515776399923E-2</c:v>
                </c:pt>
                <c:pt idx="2448">
                  <c:v>-2.0728515776399923E-2</c:v>
                </c:pt>
                <c:pt idx="2449">
                  <c:v>-2.0728515776399923E-2</c:v>
                </c:pt>
                <c:pt idx="2450">
                  <c:v>-2.0728515776399923E-2</c:v>
                </c:pt>
                <c:pt idx="2451">
                  <c:v>-2.0728515776399923E-2</c:v>
                </c:pt>
                <c:pt idx="2452">
                  <c:v>-2.0728515776399923E-2</c:v>
                </c:pt>
                <c:pt idx="2453">
                  <c:v>-2.0728515776399923E-2</c:v>
                </c:pt>
                <c:pt idx="2454">
                  <c:v>-2.0728515776399923E-2</c:v>
                </c:pt>
                <c:pt idx="2455">
                  <c:v>-2.0728515776399923E-2</c:v>
                </c:pt>
                <c:pt idx="2456">
                  <c:v>-2.0728515776399923E-2</c:v>
                </c:pt>
                <c:pt idx="2457">
                  <c:v>-2.0728515776399923E-2</c:v>
                </c:pt>
                <c:pt idx="2458">
                  <c:v>-2.0728515776399923E-2</c:v>
                </c:pt>
                <c:pt idx="2459">
                  <c:v>-2.0728515776399923E-2</c:v>
                </c:pt>
                <c:pt idx="2460">
                  <c:v>-2.0728515776399923E-2</c:v>
                </c:pt>
                <c:pt idx="2461">
                  <c:v>-2.0728515776399923E-2</c:v>
                </c:pt>
                <c:pt idx="2462">
                  <c:v>-2.0728515776399923E-2</c:v>
                </c:pt>
                <c:pt idx="2463">
                  <c:v>-2.0728515776399923E-2</c:v>
                </c:pt>
                <c:pt idx="2464">
                  <c:v>-2.0728515776399923E-2</c:v>
                </c:pt>
                <c:pt idx="2465">
                  <c:v>-2.0728515776399923E-2</c:v>
                </c:pt>
                <c:pt idx="2466">
                  <c:v>-2.0728515776399923E-2</c:v>
                </c:pt>
                <c:pt idx="2467">
                  <c:v>-2.0728515776399923E-2</c:v>
                </c:pt>
                <c:pt idx="2468">
                  <c:v>-2.0728515776399923E-2</c:v>
                </c:pt>
                <c:pt idx="2469">
                  <c:v>-2.0728515776399923E-2</c:v>
                </c:pt>
                <c:pt idx="2470">
                  <c:v>-2.0728515776399923E-2</c:v>
                </c:pt>
                <c:pt idx="2471">
                  <c:v>-2.0728515776399923E-2</c:v>
                </c:pt>
                <c:pt idx="2472">
                  <c:v>-2.0728515776399923E-2</c:v>
                </c:pt>
                <c:pt idx="2473">
                  <c:v>-2.0728515776399923E-2</c:v>
                </c:pt>
                <c:pt idx="2474">
                  <c:v>-2.0728515776399923E-2</c:v>
                </c:pt>
                <c:pt idx="2475">
                  <c:v>-2.0728515776399923E-2</c:v>
                </c:pt>
                <c:pt idx="2476">
                  <c:v>-2.0728515776399923E-2</c:v>
                </c:pt>
                <c:pt idx="2477">
                  <c:v>-2.0728515776399923E-2</c:v>
                </c:pt>
                <c:pt idx="2478">
                  <c:v>-2.0728515776399923E-2</c:v>
                </c:pt>
                <c:pt idx="2479">
                  <c:v>-2.0728515776399923E-2</c:v>
                </c:pt>
                <c:pt idx="2480">
                  <c:v>-2.0728515776399923E-2</c:v>
                </c:pt>
                <c:pt idx="2481">
                  <c:v>-2.0728515776399923E-2</c:v>
                </c:pt>
                <c:pt idx="2482">
                  <c:v>-2.0728515776399923E-2</c:v>
                </c:pt>
                <c:pt idx="2483">
                  <c:v>-2.0728515776399923E-2</c:v>
                </c:pt>
                <c:pt idx="2484">
                  <c:v>-2.0728515776399923E-2</c:v>
                </c:pt>
                <c:pt idx="2485">
                  <c:v>-2.0728515776399923E-2</c:v>
                </c:pt>
                <c:pt idx="2486">
                  <c:v>-2.0728515776399923E-2</c:v>
                </c:pt>
                <c:pt idx="2487">
                  <c:v>-2.0728515776399923E-2</c:v>
                </c:pt>
                <c:pt idx="2488">
                  <c:v>-2.0728515776399923E-2</c:v>
                </c:pt>
                <c:pt idx="2489">
                  <c:v>-2.0728515776399923E-2</c:v>
                </c:pt>
                <c:pt idx="2490">
                  <c:v>-2.0728515776399923E-2</c:v>
                </c:pt>
                <c:pt idx="2491">
                  <c:v>-2.0728515776399923E-2</c:v>
                </c:pt>
                <c:pt idx="2492">
                  <c:v>-2.0728515776399923E-2</c:v>
                </c:pt>
                <c:pt idx="2493">
                  <c:v>-2.0728515776399923E-2</c:v>
                </c:pt>
                <c:pt idx="2494">
                  <c:v>-2.0728515776399923E-2</c:v>
                </c:pt>
                <c:pt idx="2495">
                  <c:v>-2.0728515776399923E-2</c:v>
                </c:pt>
                <c:pt idx="2496">
                  <c:v>-2.0728515776399923E-2</c:v>
                </c:pt>
                <c:pt idx="2497">
                  <c:v>-2.0728515776399923E-2</c:v>
                </c:pt>
                <c:pt idx="2498">
                  <c:v>-2.0728515776399923E-2</c:v>
                </c:pt>
                <c:pt idx="2499">
                  <c:v>-2.0728515776399923E-2</c:v>
                </c:pt>
                <c:pt idx="2500">
                  <c:v>-2.0728515776399923E-2</c:v>
                </c:pt>
                <c:pt idx="2501">
                  <c:v>-2.0728515776399923E-2</c:v>
                </c:pt>
                <c:pt idx="2502">
                  <c:v>-2.0728515776399923E-2</c:v>
                </c:pt>
                <c:pt idx="2503">
                  <c:v>-2.0728515776399923E-2</c:v>
                </c:pt>
                <c:pt idx="2504">
                  <c:v>-2.0728515776399923E-2</c:v>
                </c:pt>
                <c:pt idx="2505">
                  <c:v>-2.0728515776399923E-2</c:v>
                </c:pt>
                <c:pt idx="2506">
                  <c:v>-2.0728515776399923E-2</c:v>
                </c:pt>
                <c:pt idx="2507">
                  <c:v>-2.0728515776399923E-2</c:v>
                </c:pt>
                <c:pt idx="2508">
                  <c:v>-2.0728515776399923E-2</c:v>
                </c:pt>
                <c:pt idx="2509">
                  <c:v>-2.0728515776399923E-2</c:v>
                </c:pt>
                <c:pt idx="2510">
                  <c:v>-2.0728515776399923E-2</c:v>
                </c:pt>
                <c:pt idx="2511">
                  <c:v>-2.0728515776399923E-2</c:v>
                </c:pt>
                <c:pt idx="2512">
                  <c:v>-2.0728515776399923E-2</c:v>
                </c:pt>
                <c:pt idx="2513">
                  <c:v>-2.0728515776399923E-2</c:v>
                </c:pt>
                <c:pt idx="2514">
                  <c:v>-2.0728515776399923E-2</c:v>
                </c:pt>
                <c:pt idx="2515">
                  <c:v>-2.0728515776399923E-2</c:v>
                </c:pt>
                <c:pt idx="2516">
                  <c:v>-2.0728515776399923E-2</c:v>
                </c:pt>
                <c:pt idx="2517">
                  <c:v>-2.0728515776399923E-2</c:v>
                </c:pt>
                <c:pt idx="2518">
                  <c:v>-2.0728515776399923E-2</c:v>
                </c:pt>
                <c:pt idx="2519">
                  <c:v>-2.0728515776399923E-2</c:v>
                </c:pt>
                <c:pt idx="2520">
                  <c:v>-2.0728515776399923E-2</c:v>
                </c:pt>
                <c:pt idx="2521">
                  <c:v>-2.0728515776399923E-2</c:v>
                </c:pt>
                <c:pt idx="2522">
                  <c:v>-2.0728515776399923E-2</c:v>
                </c:pt>
                <c:pt idx="2523">
                  <c:v>-2.0728515776399923E-2</c:v>
                </c:pt>
                <c:pt idx="2524">
                  <c:v>-2.0728515776399923E-2</c:v>
                </c:pt>
                <c:pt idx="2525">
                  <c:v>-2.0728515776399923E-2</c:v>
                </c:pt>
                <c:pt idx="2526">
                  <c:v>-2.0728515776399923E-2</c:v>
                </c:pt>
                <c:pt idx="2527">
                  <c:v>-2.0728515776399923E-2</c:v>
                </c:pt>
                <c:pt idx="2528">
                  <c:v>-2.0728515776399923E-2</c:v>
                </c:pt>
                <c:pt idx="2529">
                  <c:v>-2.0728515776399923E-2</c:v>
                </c:pt>
                <c:pt idx="2530">
                  <c:v>-2.0728515776399923E-2</c:v>
                </c:pt>
                <c:pt idx="2531">
                  <c:v>-2.0728515776399923E-2</c:v>
                </c:pt>
                <c:pt idx="2532">
                  <c:v>-2.0728515776399923E-2</c:v>
                </c:pt>
                <c:pt idx="2533">
                  <c:v>-2.0728515776399923E-2</c:v>
                </c:pt>
                <c:pt idx="2534">
                  <c:v>-2.0728515776399923E-2</c:v>
                </c:pt>
                <c:pt idx="2535">
                  <c:v>-2.0728515776399923E-2</c:v>
                </c:pt>
                <c:pt idx="2536">
                  <c:v>-2.0728515776399923E-2</c:v>
                </c:pt>
                <c:pt idx="2537">
                  <c:v>-2.0728515776399923E-2</c:v>
                </c:pt>
                <c:pt idx="2538">
                  <c:v>-2.0728515776399923E-2</c:v>
                </c:pt>
                <c:pt idx="2539">
                  <c:v>-2.0728515776399923E-2</c:v>
                </c:pt>
                <c:pt idx="2540">
                  <c:v>-2.0728515776399923E-2</c:v>
                </c:pt>
                <c:pt idx="2541">
                  <c:v>-2.0728515776399923E-2</c:v>
                </c:pt>
                <c:pt idx="2542">
                  <c:v>-2.0728515776399923E-2</c:v>
                </c:pt>
                <c:pt idx="2543">
                  <c:v>-2.0728515776399923E-2</c:v>
                </c:pt>
                <c:pt idx="2544">
                  <c:v>-2.0728515776399923E-2</c:v>
                </c:pt>
                <c:pt idx="2545">
                  <c:v>-2.0728515776399923E-2</c:v>
                </c:pt>
                <c:pt idx="2546">
                  <c:v>-2.0728515776399923E-2</c:v>
                </c:pt>
                <c:pt idx="2547">
                  <c:v>-2.0728515776399923E-2</c:v>
                </c:pt>
                <c:pt idx="2548">
                  <c:v>-2.0728515776399923E-2</c:v>
                </c:pt>
                <c:pt idx="2549">
                  <c:v>-2.0728515776399923E-2</c:v>
                </c:pt>
                <c:pt idx="2550">
                  <c:v>-2.0728515776399923E-2</c:v>
                </c:pt>
                <c:pt idx="2551">
                  <c:v>-2.0728515776399923E-2</c:v>
                </c:pt>
                <c:pt idx="2552">
                  <c:v>-2.0728515776399923E-2</c:v>
                </c:pt>
                <c:pt idx="2553">
                  <c:v>-2.0728515776399923E-2</c:v>
                </c:pt>
                <c:pt idx="2554">
                  <c:v>-2.0728515776399923E-2</c:v>
                </c:pt>
                <c:pt idx="2555">
                  <c:v>-2.0728515776399923E-2</c:v>
                </c:pt>
                <c:pt idx="2556">
                  <c:v>-2.0728515776399923E-2</c:v>
                </c:pt>
                <c:pt idx="2557">
                  <c:v>-2.0728515776399923E-2</c:v>
                </c:pt>
                <c:pt idx="2558">
                  <c:v>-2.0728515776399923E-2</c:v>
                </c:pt>
                <c:pt idx="2559">
                  <c:v>-2.0728515776399923E-2</c:v>
                </c:pt>
                <c:pt idx="2560">
                  <c:v>-2.0728515776399923E-2</c:v>
                </c:pt>
                <c:pt idx="2561">
                  <c:v>-2.0728515776399923E-2</c:v>
                </c:pt>
                <c:pt idx="2562">
                  <c:v>-2.0728515776399923E-2</c:v>
                </c:pt>
                <c:pt idx="2563">
                  <c:v>-2.0728515776399923E-2</c:v>
                </c:pt>
                <c:pt idx="2564">
                  <c:v>-2.0728515776399923E-2</c:v>
                </c:pt>
                <c:pt idx="2565">
                  <c:v>-2.0728515776399923E-2</c:v>
                </c:pt>
                <c:pt idx="2566">
                  <c:v>-2.0728515776399923E-2</c:v>
                </c:pt>
                <c:pt idx="2567">
                  <c:v>-2.0728515776399923E-2</c:v>
                </c:pt>
                <c:pt idx="2568">
                  <c:v>-2.0728515776399923E-2</c:v>
                </c:pt>
                <c:pt idx="2569">
                  <c:v>-2.0728515776399923E-2</c:v>
                </c:pt>
                <c:pt idx="2570">
                  <c:v>-2.0728515776399923E-2</c:v>
                </c:pt>
                <c:pt idx="2571">
                  <c:v>-2.0728515776399923E-2</c:v>
                </c:pt>
                <c:pt idx="2572">
                  <c:v>-2.0728515776399923E-2</c:v>
                </c:pt>
                <c:pt idx="2573">
                  <c:v>-2.0728515776399923E-2</c:v>
                </c:pt>
                <c:pt idx="2574">
                  <c:v>-2.0728515776399923E-2</c:v>
                </c:pt>
                <c:pt idx="2575">
                  <c:v>-2.0728515776399923E-2</c:v>
                </c:pt>
                <c:pt idx="2576">
                  <c:v>-2.0728515776399923E-2</c:v>
                </c:pt>
                <c:pt idx="2577">
                  <c:v>-2.0728515776399923E-2</c:v>
                </c:pt>
                <c:pt idx="2578">
                  <c:v>-2.0728515776399923E-2</c:v>
                </c:pt>
                <c:pt idx="2579">
                  <c:v>-2.0728515776399923E-2</c:v>
                </c:pt>
                <c:pt idx="2580">
                  <c:v>-2.0728515776399923E-2</c:v>
                </c:pt>
                <c:pt idx="2581">
                  <c:v>-2.0728515776399923E-2</c:v>
                </c:pt>
                <c:pt idx="2582">
                  <c:v>-2.0728515776399923E-2</c:v>
                </c:pt>
                <c:pt idx="2583">
                  <c:v>-2.0728515776399923E-2</c:v>
                </c:pt>
                <c:pt idx="2584">
                  <c:v>-2.0728515776399923E-2</c:v>
                </c:pt>
                <c:pt idx="2585">
                  <c:v>-2.0728515776399923E-2</c:v>
                </c:pt>
                <c:pt idx="2586">
                  <c:v>-2.0728515776399923E-2</c:v>
                </c:pt>
                <c:pt idx="2587">
                  <c:v>-2.0728515776399923E-2</c:v>
                </c:pt>
                <c:pt idx="2588">
                  <c:v>-2.0728515776399923E-2</c:v>
                </c:pt>
                <c:pt idx="2589">
                  <c:v>-2.0728515776399923E-2</c:v>
                </c:pt>
                <c:pt idx="2590">
                  <c:v>-2.0728515776399923E-2</c:v>
                </c:pt>
                <c:pt idx="2591">
                  <c:v>-2.0728515776399923E-2</c:v>
                </c:pt>
                <c:pt idx="2592">
                  <c:v>-2.0728515776399923E-2</c:v>
                </c:pt>
                <c:pt idx="2593">
                  <c:v>-2.0728515776399923E-2</c:v>
                </c:pt>
                <c:pt idx="2594">
                  <c:v>-2.0728515776399923E-2</c:v>
                </c:pt>
                <c:pt idx="2595">
                  <c:v>-2.0728515776399923E-2</c:v>
                </c:pt>
                <c:pt idx="2596">
                  <c:v>-2.0728515776399923E-2</c:v>
                </c:pt>
                <c:pt idx="2597">
                  <c:v>-2.0728515776399923E-2</c:v>
                </c:pt>
                <c:pt idx="2598">
                  <c:v>-2.0728515776399923E-2</c:v>
                </c:pt>
                <c:pt idx="2599">
                  <c:v>-2.0728515776399923E-2</c:v>
                </c:pt>
                <c:pt idx="2600">
                  <c:v>-2.0728515776399923E-2</c:v>
                </c:pt>
                <c:pt idx="2601">
                  <c:v>-2.0728515776399923E-2</c:v>
                </c:pt>
                <c:pt idx="2602">
                  <c:v>-2.0728515776399923E-2</c:v>
                </c:pt>
                <c:pt idx="2603">
                  <c:v>-2.0728515776399923E-2</c:v>
                </c:pt>
                <c:pt idx="2604">
                  <c:v>-2.0728515776399923E-2</c:v>
                </c:pt>
                <c:pt idx="2605">
                  <c:v>-2.0728515776399923E-2</c:v>
                </c:pt>
                <c:pt idx="2606">
                  <c:v>-2.0728515776399923E-2</c:v>
                </c:pt>
                <c:pt idx="2607">
                  <c:v>-2.0728515776399923E-2</c:v>
                </c:pt>
                <c:pt idx="2608">
                  <c:v>-2.0728515776399923E-2</c:v>
                </c:pt>
                <c:pt idx="2609">
                  <c:v>-2.0728515776399923E-2</c:v>
                </c:pt>
                <c:pt idx="2610">
                  <c:v>-2.0728515776399923E-2</c:v>
                </c:pt>
                <c:pt idx="2611">
                  <c:v>-2.0728515776399923E-2</c:v>
                </c:pt>
                <c:pt idx="2612">
                  <c:v>-2.0728515776399923E-2</c:v>
                </c:pt>
                <c:pt idx="2613">
                  <c:v>-2.0728515776399923E-2</c:v>
                </c:pt>
                <c:pt idx="2614">
                  <c:v>-2.0728515776399923E-2</c:v>
                </c:pt>
                <c:pt idx="2615">
                  <c:v>-2.0728515776399923E-2</c:v>
                </c:pt>
                <c:pt idx="2616">
                  <c:v>-2.0728515776399923E-2</c:v>
                </c:pt>
                <c:pt idx="2617">
                  <c:v>-2.0728515776399923E-2</c:v>
                </c:pt>
                <c:pt idx="2618">
                  <c:v>-2.0728515776399923E-2</c:v>
                </c:pt>
                <c:pt idx="2619">
                  <c:v>-2.0728515776399923E-2</c:v>
                </c:pt>
                <c:pt idx="2620">
                  <c:v>-2.0728515776399923E-2</c:v>
                </c:pt>
                <c:pt idx="2621">
                  <c:v>-2.0728515776399923E-2</c:v>
                </c:pt>
                <c:pt idx="2622">
                  <c:v>-2.0728515776399923E-2</c:v>
                </c:pt>
                <c:pt idx="2623">
                  <c:v>-2.0728515776399923E-2</c:v>
                </c:pt>
                <c:pt idx="2624">
                  <c:v>-2.0728515776399923E-2</c:v>
                </c:pt>
                <c:pt idx="2625">
                  <c:v>-2.0728515776399923E-2</c:v>
                </c:pt>
                <c:pt idx="2626">
                  <c:v>-2.0728515776399923E-2</c:v>
                </c:pt>
                <c:pt idx="2627">
                  <c:v>-2.0728515776399923E-2</c:v>
                </c:pt>
                <c:pt idx="2628">
                  <c:v>-2.0728515776399923E-2</c:v>
                </c:pt>
                <c:pt idx="2629">
                  <c:v>-2.0728515776399923E-2</c:v>
                </c:pt>
                <c:pt idx="2630">
                  <c:v>-2.0728515776399923E-2</c:v>
                </c:pt>
                <c:pt idx="2631">
                  <c:v>-2.0728515776399923E-2</c:v>
                </c:pt>
                <c:pt idx="2632">
                  <c:v>-2.0728515776399923E-2</c:v>
                </c:pt>
                <c:pt idx="2633">
                  <c:v>-2.0728515776399923E-2</c:v>
                </c:pt>
                <c:pt idx="2634">
                  <c:v>-2.0728515776399923E-2</c:v>
                </c:pt>
                <c:pt idx="2635">
                  <c:v>-2.0728515776399923E-2</c:v>
                </c:pt>
                <c:pt idx="2636">
                  <c:v>-2.0728515776399923E-2</c:v>
                </c:pt>
                <c:pt idx="2637">
                  <c:v>-2.0728515776399923E-2</c:v>
                </c:pt>
                <c:pt idx="2638">
                  <c:v>-2.0728515776399923E-2</c:v>
                </c:pt>
                <c:pt idx="2639">
                  <c:v>-2.0728515776399923E-2</c:v>
                </c:pt>
                <c:pt idx="2640">
                  <c:v>-2.0728515776399923E-2</c:v>
                </c:pt>
                <c:pt idx="2641">
                  <c:v>-2.0728515776399923E-2</c:v>
                </c:pt>
                <c:pt idx="2642">
                  <c:v>-2.0728515776399923E-2</c:v>
                </c:pt>
                <c:pt idx="2643">
                  <c:v>-2.0728515776399923E-2</c:v>
                </c:pt>
                <c:pt idx="2644">
                  <c:v>-2.0728515776399923E-2</c:v>
                </c:pt>
                <c:pt idx="2645">
                  <c:v>-2.0728515776399923E-2</c:v>
                </c:pt>
                <c:pt idx="2646">
                  <c:v>-2.0728515776399923E-2</c:v>
                </c:pt>
                <c:pt idx="2647">
                  <c:v>-2.0728515776399923E-2</c:v>
                </c:pt>
                <c:pt idx="2648">
                  <c:v>-2.0728515776399923E-2</c:v>
                </c:pt>
                <c:pt idx="2649">
                  <c:v>-2.0728515776399923E-2</c:v>
                </c:pt>
                <c:pt idx="2650">
                  <c:v>-2.0728515776399923E-2</c:v>
                </c:pt>
                <c:pt idx="2651">
                  <c:v>-2.0728515776399923E-2</c:v>
                </c:pt>
                <c:pt idx="2652">
                  <c:v>-2.0728515776399923E-2</c:v>
                </c:pt>
                <c:pt idx="2653">
                  <c:v>-2.0728515776399923E-2</c:v>
                </c:pt>
                <c:pt idx="2654">
                  <c:v>-2.0728515776399923E-2</c:v>
                </c:pt>
                <c:pt idx="2655">
                  <c:v>-2.0728515776399923E-2</c:v>
                </c:pt>
                <c:pt idx="2656">
                  <c:v>-2.0728515776399923E-2</c:v>
                </c:pt>
                <c:pt idx="2657">
                  <c:v>-2.0728515776399923E-2</c:v>
                </c:pt>
                <c:pt idx="2658">
                  <c:v>-2.0728515776399923E-2</c:v>
                </c:pt>
                <c:pt idx="2659">
                  <c:v>-2.0728515776399923E-2</c:v>
                </c:pt>
                <c:pt idx="2660">
                  <c:v>-2.0728515776399923E-2</c:v>
                </c:pt>
                <c:pt idx="2661">
                  <c:v>-2.0728515776399923E-2</c:v>
                </c:pt>
                <c:pt idx="2662">
                  <c:v>-2.0728515776399923E-2</c:v>
                </c:pt>
                <c:pt idx="2663">
                  <c:v>-2.0728515776399923E-2</c:v>
                </c:pt>
                <c:pt idx="2664">
                  <c:v>-2.0728515776399923E-2</c:v>
                </c:pt>
                <c:pt idx="2665">
                  <c:v>-2.0728515776399923E-2</c:v>
                </c:pt>
                <c:pt idx="2666">
                  <c:v>-2.0728515776399923E-2</c:v>
                </c:pt>
                <c:pt idx="2667">
                  <c:v>-2.0728515776399923E-2</c:v>
                </c:pt>
                <c:pt idx="2668">
                  <c:v>-2.0728515776399923E-2</c:v>
                </c:pt>
                <c:pt idx="2669">
                  <c:v>-2.0728515776399923E-2</c:v>
                </c:pt>
                <c:pt idx="2670">
                  <c:v>-2.0728515776399923E-2</c:v>
                </c:pt>
                <c:pt idx="2671">
                  <c:v>-2.0728515776399923E-2</c:v>
                </c:pt>
                <c:pt idx="2672">
                  <c:v>-2.0728515776399923E-2</c:v>
                </c:pt>
                <c:pt idx="2673">
                  <c:v>-2.0728515776399923E-2</c:v>
                </c:pt>
                <c:pt idx="2674">
                  <c:v>-2.0728515776399923E-2</c:v>
                </c:pt>
                <c:pt idx="2675">
                  <c:v>-2.0728515776399923E-2</c:v>
                </c:pt>
                <c:pt idx="2676">
                  <c:v>-2.0728515776399923E-2</c:v>
                </c:pt>
                <c:pt idx="2677">
                  <c:v>-2.0728515776399923E-2</c:v>
                </c:pt>
                <c:pt idx="2678">
                  <c:v>-2.0728515776399923E-2</c:v>
                </c:pt>
                <c:pt idx="2679">
                  <c:v>-2.0728515776399923E-2</c:v>
                </c:pt>
                <c:pt idx="2680">
                  <c:v>-2.0728515776399923E-2</c:v>
                </c:pt>
                <c:pt idx="2681">
                  <c:v>-2.0728515776399923E-2</c:v>
                </c:pt>
                <c:pt idx="2682">
                  <c:v>-2.0728515776399923E-2</c:v>
                </c:pt>
                <c:pt idx="2683">
                  <c:v>-2.0728515776399923E-2</c:v>
                </c:pt>
                <c:pt idx="2684">
                  <c:v>-2.0728515776399923E-2</c:v>
                </c:pt>
                <c:pt idx="2685">
                  <c:v>-2.0728515776399923E-2</c:v>
                </c:pt>
                <c:pt idx="2686">
                  <c:v>-2.0728515776399923E-2</c:v>
                </c:pt>
                <c:pt idx="2687">
                  <c:v>-2.0728515776399923E-2</c:v>
                </c:pt>
                <c:pt idx="2688">
                  <c:v>-2.0728515776399923E-2</c:v>
                </c:pt>
                <c:pt idx="2689">
                  <c:v>-2.0728515776399923E-2</c:v>
                </c:pt>
                <c:pt idx="2690">
                  <c:v>-2.0728515776399923E-2</c:v>
                </c:pt>
                <c:pt idx="2691">
                  <c:v>-2.0728515776399923E-2</c:v>
                </c:pt>
                <c:pt idx="2692">
                  <c:v>-2.0728515776399923E-2</c:v>
                </c:pt>
                <c:pt idx="2693">
                  <c:v>-2.0728515776399923E-2</c:v>
                </c:pt>
                <c:pt idx="2694">
                  <c:v>-2.0728515776399923E-2</c:v>
                </c:pt>
                <c:pt idx="2695">
                  <c:v>-2.0728515776399923E-2</c:v>
                </c:pt>
                <c:pt idx="2696">
                  <c:v>-2.0728515776399923E-2</c:v>
                </c:pt>
                <c:pt idx="2697">
                  <c:v>-2.0728515776399923E-2</c:v>
                </c:pt>
                <c:pt idx="2698">
                  <c:v>-2.0728515776399923E-2</c:v>
                </c:pt>
                <c:pt idx="2699">
                  <c:v>-2.0728515776399923E-2</c:v>
                </c:pt>
                <c:pt idx="2700">
                  <c:v>-2.0728515776399923E-2</c:v>
                </c:pt>
                <c:pt idx="2701">
                  <c:v>-2.0728515776399923E-2</c:v>
                </c:pt>
                <c:pt idx="2702">
                  <c:v>-2.0728515776399923E-2</c:v>
                </c:pt>
                <c:pt idx="2703">
                  <c:v>-2.0728515776399923E-2</c:v>
                </c:pt>
                <c:pt idx="2704">
                  <c:v>-2.0728515776399923E-2</c:v>
                </c:pt>
                <c:pt idx="2705">
                  <c:v>-2.0728515776399923E-2</c:v>
                </c:pt>
                <c:pt idx="2706">
                  <c:v>-2.0728515776399923E-2</c:v>
                </c:pt>
                <c:pt idx="2707">
                  <c:v>-2.0728515776399923E-2</c:v>
                </c:pt>
                <c:pt idx="2708">
                  <c:v>-2.0728515776399923E-2</c:v>
                </c:pt>
                <c:pt idx="2709">
                  <c:v>-2.0728515776399923E-2</c:v>
                </c:pt>
                <c:pt idx="2710">
                  <c:v>-2.0728515776399923E-2</c:v>
                </c:pt>
                <c:pt idx="2711">
                  <c:v>-2.0728515776399923E-2</c:v>
                </c:pt>
                <c:pt idx="2712">
                  <c:v>-2.0728515776399923E-2</c:v>
                </c:pt>
                <c:pt idx="2713">
                  <c:v>-2.0728515776399923E-2</c:v>
                </c:pt>
                <c:pt idx="2714">
                  <c:v>-2.0728515776399923E-2</c:v>
                </c:pt>
                <c:pt idx="2715">
                  <c:v>-2.0728515776399923E-2</c:v>
                </c:pt>
                <c:pt idx="2716">
                  <c:v>-2.0728515776399923E-2</c:v>
                </c:pt>
                <c:pt idx="2717">
                  <c:v>-2.0728515776399923E-2</c:v>
                </c:pt>
                <c:pt idx="2718">
                  <c:v>-2.0728515776399923E-2</c:v>
                </c:pt>
                <c:pt idx="2719">
                  <c:v>-2.0728515776399923E-2</c:v>
                </c:pt>
                <c:pt idx="2720">
                  <c:v>-2.0728515776399923E-2</c:v>
                </c:pt>
                <c:pt idx="2721">
                  <c:v>-2.0728515776399923E-2</c:v>
                </c:pt>
                <c:pt idx="2722">
                  <c:v>-2.0728515776399923E-2</c:v>
                </c:pt>
                <c:pt idx="2723">
                  <c:v>-2.0728515776399923E-2</c:v>
                </c:pt>
                <c:pt idx="2724">
                  <c:v>-2.0728515776399923E-2</c:v>
                </c:pt>
                <c:pt idx="2725">
                  <c:v>-2.0728515776399923E-2</c:v>
                </c:pt>
                <c:pt idx="2726">
                  <c:v>-2.0728515776399923E-2</c:v>
                </c:pt>
                <c:pt idx="2727">
                  <c:v>-2.0728515776399923E-2</c:v>
                </c:pt>
                <c:pt idx="2728">
                  <c:v>-2.0728515776399923E-2</c:v>
                </c:pt>
                <c:pt idx="2729">
                  <c:v>-2.0728515776399923E-2</c:v>
                </c:pt>
                <c:pt idx="2730">
                  <c:v>-2.0728515776399923E-2</c:v>
                </c:pt>
                <c:pt idx="2731">
                  <c:v>-2.0728515776399923E-2</c:v>
                </c:pt>
                <c:pt idx="2732">
                  <c:v>-2.0728515776399923E-2</c:v>
                </c:pt>
                <c:pt idx="2733">
                  <c:v>-2.0728515776399923E-2</c:v>
                </c:pt>
                <c:pt idx="2734">
                  <c:v>-2.0728515776399923E-2</c:v>
                </c:pt>
                <c:pt idx="2735">
                  <c:v>-2.0728515776399923E-2</c:v>
                </c:pt>
                <c:pt idx="2736">
                  <c:v>-2.0728515776399923E-2</c:v>
                </c:pt>
                <c:pt idx="2737">
                  <c:v>-2.0728515776399923E-2</c:v>
                </c:pt>
                <c:pt idx="2738">
                  <c:v>-2.0728515776399923E-2</c:v>
                </c:pt>
                <c:pt idx="2739">
                  <c:v>-2.0728515776399923E-2</c:v>
                </c:pt>
                <c:pt idx="2740">
                  <c:v>-2.0728515776399923E-2</c:v>
                </c:pt>
                <c:pt idx="2741">
                  <c:v>-2.0728515776399923E-2</c:v>
                </c:pt>
                <c:pt idx="2742">
                  <c:v>-2.0728515776399923E-2</c:v>
                </c:pt>
                <c:pt idx="2743">
                  <c:v>-2.0728515776399923E-2</c:v>
                </c:pt>
                <c:pt idx="2744">
                  <c:v>-2.0728515776399923E-2</c:v>
                </c:pt>
                <c:pt idx="2745">
                  <c:v>-2.0728515776399923E-2</c:v>
                </c:pt>
                <c:pt idx="2746">
                  <c:v>-2.0728515776399923E-2</c:v>
                </c:pt>
                <c:pt idx="2747">
                  <c:v>-2.0728515776399923E-2</c:v>
                </c:pt>
                <c:pt idx="2748">
                  <c:v>-2.0728515776399923E-2</c:v>
                </c:pt>
                <c:pt idx="2749">
                  <c:v>-2.0728515776399923E-2</c:v>
                </c:pt>
                <c:pt idx="2750">
                  <c:v>-2.0728515776399923E-2</c:v>
                </c:pt>
                <c:pt idx="2751">
                  <c:v>-2.0728515776399923E-2</c:v>
                </c:pt>
                <c:pt idx="2752">
                  <c:v>-2.0728515776399923E-2</c:v>
                </c:pt>
                <c:pt idx="2753">
                  <c:v>-2.0728515776399923E-2</c:v>
                </c:pt>
                <c:pt idx="2754">
                  <c:v>-2.0728515776399923E-2</c:v>
                </c:pt>
                <c:pt idx="2755">
                  <c:v>-2.0728515776399923E-2</c:v>
                </c:pt>
                <c:pt idx="2756">
                  <c:v>-2.0728515776399923E-2</c:v>
                </c:pt>
                <c:pt idx="2757">
                  <c:v>-2.0728515776399923E-2</c:v>
                </c:pt>
                <c:pt idx="2758">
                  <c:v>-2.0728515776399923E-2</c:v>
                </c:pt>
                <c:pt idx="2759">
                  <c:v>-2.0728515776399923E-2</c:v>
                </c:pt>
                <c:pt idx="2760">
                  <c:v>-2.0728515776399923E-2</c:v>
                </c:pt>
                <c:pt idx="2761">
                  <c:v>-2.0728515776399923E-2</c:v>
                </c:pt>
                <c:pt idx="2762">
                  <c:v>-2.0728515776399923E-2</c:v>
                </c:pt>
                <c:pt idx="2763">
                  <c:v>-2.0728515776399923E-2</c:v>
                </c:pt>
                <c:pt idx="2764">
                  <c:v>-2.0728515776399923E-2</c:v>
                </c:pt>
                <c:pt idx="2765">
                  <c:v>-2.0728515776399923E-2</c:v>
                </c:pt>
                <c:pt idx="2766">
                  <c:v>-2.0728515776399923E-2</c:v>
                </c:pt>
                <c:pt idx="2767">
                  <c:v>-2.0728515776399923E-2</c:v>
                </c:pt>
                <c:pt idx="2768">
                  <c:v>-2.0728515776399923E-2</c:v>
                </c:pt>
                <c:pt idx="2769">
                  <c:v>-2.0728515776399923E-2</c:v>
                </c:pt>
                <c:pt idx="2770">
                  <c:v>-2.0728515776399923E-2</c:v>
                </c:pt>
                <c:pt idx="2771">
                  <c:v>-2.0728515776399923E-2</c:v>
                </c:pt>
                <c:pt idx="2772">
                  <c:v>-2.0728515776399923E-2</c:v>
                </c:pt>
                <c:pt idx="2773">
                  <c:v>-2.0728515776399923E-2</c:v>
                </c:pt>
                <c:pt idx="2774">
                  <c:v>-2.0728515776399923E-2</c:v>
                </c:pt>
                <c:pt idx="2775">
                  <c:v>-2.0728515776399923E-2</c:v>
                </c:pt>
                <c:pt idx="2776">
                  <c:v>-2.0728515776399923E-2</c:v>
                </c:pt>
                <c:pt idx="2777">
                  <c:v>-2.0728515776399923E-2</c:v>
                </c:pt>
                <c:pt idx="2778">
                  <c:v>-2.0728515776399923E-2</c:v>
                </c:pt>
                <c:pt idx="2779">
                  <c:v>-2.0728515776399923E-2</c:v>
                </c:pt>
                <c:pt idx="2780">
                  <c:v>-2.0728515776399923E-2</c:v>
                </c:pt>
                <c:pt idx="2781">
                  <c:v>-2.0728515776399923E-2</c:v>
                </c:pt>
                <c:pt idx="2782">
                  <c:v>-2.0728515776399923E-2</c:v>
                </c:pt>
                <c:pt idx="2783">
                  <c:v>-2.0728515776399923E-2</c:v>
                </c:pt>
                <c:pt idx="2784">
                  <c:v>-2.0728515776399923E-2</c:v>
                </c:pt>
                <c:pt idx="2785">
                  <c:v>-2.0728515776399923E-2</c:v>
                </c:pt>
                <c:pt idx="2786">
                  <c:v>-2.0728515776399923E-2</c:v>
                </c:pt>
                <c:pt idx="2787">
                  <c:v>-2.0728515776399923E-2</c:v>
                </c:pt>
                <c:pt idx="2788">
                  <c:v>-2.0728515776399923E-2</c:v>
                </c:pt>
                <c:pt idx="2789">
                  <c:v>-2.0728515776399923E-2</c:v>
                </c:pt>
                <c:pt idx="2790">
                  <c:v>-2.0728515776399923E-2</c:v>
                </c:pt>
                <c:pt idx="2791">
                  <c:v>-2.0728515776399923E-2</c:v>
                </c:pt>
                <c:pt idx="2792">
                  <c:v>-2.0728515776399923E-2</c:v>
                </c:pt>
                <c:pt idx="2793">
                  <c:v>-2.0728515776399923E-2</c:v>
                </c:pt>
                <c:pt idx="2794">
                  <c:v>-2.0728515776399923E-2</c:v>
                </c:pt>
                <c:pt idx="2795">
                  <c:v>-2.0728515776399923E-2</c:v>
                </c:pt>
                <c:pt idx="2796">
                  <c:v>-2.0728515776399923E-2</c:v>
                </c:pt>
                <c:pt idx="2797">
                  <c:v>-2.0728515776399923E-2</c:v>
                </c:pt>
                <c:pt idx="2798">
                  <c:v>-2.0728515776399923E-2</c:v>
                </c:pt>
                <c:pt idx="2799">
                  <c:v>-2.0728515776399923E-2</c:v>
                </c:pt>
                <c:pt idx="2800">
                  <c:v>-2.0728515776399923E-2</c:v>
                </c:pt>
                <c:pt idx="2801">
                  <c:v>-2.0728515776399923E-2</c:v>
                </c:pt>
                <c:pt idx="2802">
                  <c:v>-2.0728515776399923E-2</c:v>
                </c:pt>
                <c:pt idx="2803">
                  <c:v>-2.0728515776399923E-2</c:v>
                </c:pt>
                <c:pt idx="2804">
                  <c:v>-2.0728515776399923E-2</c:v>
                </c:pt>
                <c:pt idx="2805">
                  <c:v>-2.0728515776399923E-2</c:v>
                </c:pt>
                <c:pt idx="2806">
                  <c:v>-2.0728515776399923E-2</c:v>
                </c:pt>
                <c:pt idx="2807">
                  <c:v>-2.0728515776399923E-2</c:v>
                </c:pt>
                <c:pt idx="2808">
                  <c:v>-2.0728515776399923E-2</c:v>
                </c:pt>
                <c:pt idx="2809">
                  <c:v>-2.0728515776399923E-2</c:v>
                </c:pt>
                <c:pt idx="2810">
                  <c:v>-2.0728515776399923E-2</c:v>
                </c:pt>
                <c:pt idx="2811">
                  <c:v>-2.0728515776399923E-2</c:v>
                </c:pt>
                <c:pt idx="2812">
                  <c:v>-2.0728515776399923E-2</c:v>
                </c:pt>
                <c:pt idx="2813">
                  <c:v>-2.0728515776399923E-2</c:v>
                </c:pt>
                <c:pt idx="2814">
                  <c:v>-2.0728515776399923E-2</c:v>
                </c:pt>
                <c:pt idx="2815">
                  <c:v>-2.0728515776399923E-2</c:v>
                </c:pt>
                <c:pt idx="2816">
                  <c:v>-2.0728515776399923E-2</c:v>
                </c:pt>
                <c:pt idx="2817">
                  <c:v>-2.0728515776399923E-2</c:v>
                </c:pt>
                <c:pt idx="2818">
                  <c:v>-2.0728515776399923E-2</c:v>
                </c:pt>
                <c:pt idx="2819">
                  <c:v>-2.0728515776399923E-2</c:v>
                </c:pt>
                <c:pt idx="2820">
                  <c:v>-2.0728515776399923E-2</c:v>
                </c:pt>
                <c:pt idx="2821">
                  <c:v>-2.0728515776399923E-2</c:v>
                </c:pt>
                <c:pt idx="2822">
                  <c:v>-2.0728515776399923E-2</c:v>
                </c:pt>
                <c:pt idx="2823">
                  <c:v>-2.0728515776399923E-2</c:v>
                </c:pt>
                <c:pt idx="2824">
                  <c:v>-2.0728515776399923E-2</c:v>
                </c:pt>
                <c:pt idx="2825">
                  <c:v>-2.0728515776399923E-2</c:v>
                </c:pt>
                <c:pt idx="2826">
                  <c:v>-2.0728515776399923E-2</c:v>
                </c:pt>
                <c:pt idx="2827">
                  <c:v>-2.0728515776399923E-2</c:v>
                </c:pt>
                <c:pt idx="2828">
                  <c:v>-2.0728515776399923E-2</c:v>
                </c:pt>
                <c:pt idx="2829">
                  <c:v>-2.0728515776399923E-2</c:v>
                </c:pt>
                <c:pt idx="2830">
                  <c:v>-2.0728515776399923E-2</c:v>
                </c:pt>
                <c:pt idx="2831">
                  <c:v>-2.0728515776399923E-2</c:v>
                </c:pt>
                <c:pt idx="2832">
                  <c:v>-2.0728515776399923E-2</c:v>
                </c:pt>
                <c:pt idx="2833">
                  <c:v>-2.0728515776399923E-2</c:v>
                </c:pt>
                <c:pt idx="2834">
                  <c:v>-2.0728515776399923E-2</c:v>
                </c:pt>
                <c:pt idx="2835">
                  <c:v>-2.0728515776399923E-2</c:v>
                </c:pt>
                <c:pt idx="2836">
                  <c:v>-2.0728515776399923E-2</c:v>
                </c:pt>
                <c:pt idx="2837">
                  <c:v>-2.0728515776399923E-2</c:v>
                </c:pt>
                <c:pt idx="2838">
                  <c:v>-2.0728515776399923E-2</c:v>
                </c:pt>
                <c:pt idx="2839">
                  <c:v>-2.0728515776399923E-2</c:v>
                </c:pt>
                <c:pt idx="2840">
                  <c:v>-2.0728515776399923E-2</c:v>
                </c:pt>
                <c:pt idx="2841">
                  <c:v>-2.0728515776399923E-2</c:v>
                </c:pt>
                <c:pt idx="2842">
                  <c:v>-2.0728515776399923E-2</c:v>
                </c:pt>
                <c:pt idx="2843">
                  <c:v>-2.0728515776399923E-2</c:v>
                </c:pt>
                <c:pt idx="2844">
                  <c:v>-2.0728515776399923E-2</c:v>
                </c:pt>
                <c:pt idx="2845">
                  <c:v>-2.0728515776399923E-2</c:v>
                </c:pt>
                <c:pt idx="2846">
                  <c:v>-2.0728515776399923E-2</c:v>
                </c:pt>
                <c:pt idx="2847">
                  <c:v>-2.0728515776399923E-2</c:v>
                </c:pt>
                <c:pt idx="2848">
                  <c:v>-2.0728515776399923E-2</c:v>
                </c:pt>
                <c:pt idx="2849">
                  <c:v>-2.0728515776399923E-2</c:v>
                </c:pt>
                <c:pt idx="2850">
                  <c:v>-2.0728515776399923E-2</c:v>
                </c:pt>
                <c:pt idx="2851">
                  <c:v>-2.0728515776399923E-2</c:v>
                </c:pt>
                <c:pt idx="2852">
                  <c:v>-2.0728515776399923E-2</c:v>
                </c:pt>
                <c:pt idx="2853">
                  <c:v>-2.0728515776399923E-2</c:v>
                </c:pt>
                <c:pt idx="2854">
                  <c:v>-2.0728515776399923E-2</c:v>
                </c:pt>
                <c:pt idx="2855">
                  <c:v>-2.0728515776399923E-2</c:v>
                </c:pt>
                <c:pt idx="2856">
                  <c:v>-2.0728515776399923E-2</c:v>
                </c:pt>
                <c:pt idx="2857">
                  <c:v>-2.0728515776399923E-2</c:v>
                </c:pt>
                <c:pt idx="2858">
                  <c:v>-2.0728515776399923E-2</c:v>
                </c:pt>
                <c:pt idx="2859">
                  <c:v>-2.0728515776399923E-2</c:v>
                </c:pt>
                <c:pt idx="2860">
                  <c:v>-2.0728515776399923E-2</c:v>
                </c:pt>
                <c:pt idx="2861">
                  <c:v>-2.0728515776399923E-2</c:v>
                </c:pt>
                <c:pt idx="2862">
                  <c:v>-2.0728515776399923E-2</c:v>
                </c:pt>
                <c:pt idx="2863">
                  <c:v>-2.0728515776399923E-2</c:v>
                </c:pt>
                <c:pt idx="2864">
                  <c:v>-2.0728515776399923E-2</c:v>
                </c:pt>
                <c:pt idx="2865">
                  <c:v>-2.0728515776399923E-2</c:v>
                </c:pt>
                <c:pt idx="2866">
                  <c:v>-2.0728515776399923E-2</c:v>
                </c:pt>
                <c:pt idx="2867">
                  <c:v>-2.0728515776399923E-2</c:v>
                </c:pt>
                <c:pt idx="2868">
                  <c:v>-2.0728515776399923E-2</c:v>
                </c:pt>
                <c:pt idx="2869">
                  <c:v>-2.0728515776399923E-2</c:v>
                </c:pt>
                <c:pt idx="2870">
                  <c:v>-2.0728515776399923E-2</c:v>
                </c:pt>
                <c:pt idx="2871">
                  <c:v>-2.0728515776399923E-2</c:v>
                </c:pt>
                <c:pt idx="2872">
                  <c:v>-2.0728515776399923E-2</c:v>
                </c:pt>
                <c:pt idx="2873">
                  <c:v>-2.0728515776399923E-2</c:v>
                </c:pt>
                <c:pt idx="2874">
                  <c:v>-2.0728515776399923E-2</c:v>
                </c:pt>
                <c:pt idx="2875">
                  <c:v>-2.0728515776399923E-2</c:v>
                </c:pt>
                <c:pt idx="2876">
                  <c:v>-2.0728515776399923E-2</c:v>
                </c:pt>
                <c:pt idx="2877">
                  <c:v>-2.0728515776399923E-2</c:v>
                </c:pt>
                <c:pt idx="2878">
                  <c:v>-2.0728515776399923E-2</c:v>
                </c:pt>
                <c:pt idx="2879">
                  <c:v>-2.0728515776399923E-2</c:v>
                </c:pt>
                <c:pt idx="2880">
                  <c:v>-2.0728515776399923E-2</c:v>
                </c:pt>
                <c:pt idx="2881">
                  <c:v>-2.0728515776399923E-2</c:v>
                </c:pt>
                <c:pt idx="2882">
                  <c:v>-2.0728515776399923E-2</c:v>
                </c:pt>
                <c:pt idx="2883">
                  <c:v>-2.0728515776399923E-2</c:v>
                </c:pt>
                <c:pt idx="2884">
                  <c:v>-2.0728515776399923E-2</c:v>
                </c:pt>
                <c:pt idx="2885">
                  <c:v>-2.0728515776399923E-2</c:v>
                </c:pt>
                <c:pt idx="2886">
                  <c:v>-2.0728515776399923E-2</c:v>
                </c:pt>
                <c:pt idx="2887">
                  <c:v>-2.0728515776399923E-2</c:v>
                </c:pt>
                <c:pt idx="2888">
                  <c:v>-2.0728515776399923E-2</c:v>
                </c:pt>
                <c:pt idx="2889">
                  <c:v>-2.0728515776399923E-2</c:v>
                </c:pt>
                <c:pt idx="2890">
                  <c:v>-2.0728515776399923E-2</c:v>
                </c:pt>
                <c:pt idx="2891">
                  <c:v>-2.0728515776399923E-2</c:v>
                </c:pt>
                <c:pt idx="2892">
                  <c:v>-2.0728515776399923E-2</c:v>
                </c:pt>
                <c:pt idx="2893">
                  <c:v>-2.0728515776399923E-2</c:v>
                </c:pt>
                <c:pt idx="2894">
                  <c:v>-2.0728515776399923E-2</c:v>
                </c:pt>
                <c:pt idx="2895">
                  <c:v>-2.0728515776399923E-2</c:v>
                </c:pt>
                <c:pt idx="2896">
                  <c:v>-2.0728515776399923E-2</c:v>
                </c:pt>
                <c:pt idx="2897">
                  <c:v>-2.0728515776399923E-2</c:v>
                </c:pt>
                <c:pt idx="2898">
                  <c:v>-2.0728515776399923E-2</c:v>
                </c:pt>
                <c:pt idx="2899">
                  <c:v>-2.0728515776399923E-2</c:v>
                </c:pt>
                <c:pt idx="2900">
                  <c:v>-2.0728515776399923E-2</c:v>
                </c:pt>
                <c:pt idx="2901">
                  <c:v>-2.0728515776399923E-2</c:v>
                </c:pt>
                <c:pt idx="2902">
                  <c:v>-2.0728515776399923E-2</c:v>
                </c:pt>
                <c:pt idx="2903">
                  <c:v>-2.0728515776399923E-2</c:v>
                </c:pt>
                <c:pt idx="2904">
                  <c:v>-2.0728515776399923E-2</c:v>
                </c:pt>
                <c:pt idx="2905">
                  <c:v>-2.0728515776399923E-2</c:v>
                </c:pt>
                <c:pt idx="2906">
                  <c:v>-2.0728515776399923E-2</c:v>
                </c:pt>
                <c:pt idx="2907">
                  <c:v>-2.0728515776399923E-2</c:v>
                </c:pt>
                <c:pt idx="2908">
                  <c:v>-2.0728515776399923E-2</c:v>
                </c:pt>
                <c:pt idx="2909">
                  <c:v>-2.0728515776399923E-2</c:v>
                </c:pt>
                <c:pt idx="2910">
                  <c:v>-2.0728515776399923E-2</c:v>
                </c:pt>
                <c:pt idx="2911">
                  <c:v>-2.0728515776399923E-2</c:v>
                </c:pt>
                <c:pt idx="2912">
                  <c:v>-2.0728515776399923E-2</c:v>
                </c:pt>
                <c:pt idx="2913">
                  <c:v>-2.0728515776399923E-2</c:v>
                </c:pt>
                <c:pt idx="2914">
                  <c:v>-2.0728515776399923E-2</c:v>
                </c:pt>
                <c:pt idx="2915">
                  <c:v>-2.0728515776399923E-2</c:v>
                </c:pt>
                <c:pt idx="2916">
                  <c:v>-2.0728515776399923E-2</c:v>
                </c:pt>
                <c:pt idx="2917">
                  <c:v>-2.0728515776399923E-2</c:v>
                </c:pt>
                <c:pt idx="2918">
                  <c:v>-2.0728515776399923E-2</c:v>
                </c:pt>
                <c:pt idx="2919">
                  <c:v>-2.0728515776399923E-2</c:v>
                </c:pt>
                <c:pt idx="2920">
                  <c:v>-2.0728515776399923E-2</c:v>
                </c:pt>
                <c:pt idx="2921">
                  <c:v>-2.0728515776399923E-2</c:v>
                </c:pt>
                <c:pt idx="2922">
                  <c:v>-2.0728515776399923E-2</c:v>
                </c:pt>
                <c:pt idx="2923">
                  <c:v>-2.0728515776399923E-2</c:v>
                </c:pt>
                <c:pt idx="2924">
                  <c:v>-2.0728515776399923E-2</c:v>
                </c:pt>
                <c:pt idx="2925">
                  <c:v>-2.0728515776399923E-2</c:v>
                </c:pt>
                <c:pt idx="2926">
                  <c:v>-2.0728515776399923E-2</c:v>
                </c:pt>
                <c:pt idx="2927">
                  <c:v>-2.0728515776399923E-2</c:v>
                </c:pt>
                <c:pt idx="2928">
                  <c:v>-2.0728515776399923E-2</c:v>
                </c:pt>
                <c:pt idx="2929">
                  <c:v>-2.0728515776399923E-2</c:v>
                </c:pt>
                <c:pt idx="2930">
                  <c:v>-2.0728515776399923E-2</c:v>
                </c:pt>
                <c:pt idx="2931">
                  <c:v>-2.0728515776399923E-2</c:v>
                </c:pt>
                <c:pt idx="2932">
                  <c:v>-2.0728515776399923E-2</c:v>
                </c:pt>
                <c:pt idx="2933">
                  <c:v>-2.0728515776399923E-2</c:v>
                </c:pt>
                <c:pt idx="2934">
                  <c:v>-2.0728515776399923E-2</c:v>
                </c:pt>
                <c:pt idx="2935">
                  <c:v>-2.0728515776399923E-2</c:v>
                </c:pt>
                <c:pt idx="2936">
                  <c:v>-2.0728515776399923E-2</c:v>
                </c:pt>
                <c:pt idx="2937">
                  <c:v>-2.0728515776399923E-2</c:v>
                </c:pt>
                <c:pt idx="2938">
                  <c:v>-2.0728515776399923E-2</c:v>
                </c:pt>
                <c:pt idx="2939">
                  <c:v>-2.0728515776399923E-2</c:v>
                </c:pt>
                <c:pt idx="2940">
                  <c:v>-2.0728515776399923E-2</c:v>
                </c:pt>
                <c:pt idx="2941">
                  <c:v>-2.0728515776399923E-2</c:v>
                </c:pt>
                <c:pt idx="2942">
                  <c:v>-2.0728515776399923E-2</c:v>
                </c:pt>
                <c:pt idx="2943">
                  <c:v>-2.0728515776399923E-2</c:v>
                </c:pt>
                <c:pt idx="2944">
                  <c:v>-2.0728515776399923E-2</c:v>
                </c:pt>
                <c:pt idx="2945">
                  <c:v>-2.0728515776399923E-2</c:v>
                </c:pt>
                <c:pt idx="2946">
                  <c:v>-2.0728515776399923E-2</c:v>
                </c:pt>
                <c:pt idx="2947">
                  <c:v>-2.0728515776399923E-2</c:v>
                </c:pt>
                <c:pt idx="2948">
                  <c:v>-2.0728515776399923E-2</c:v>
                </c:pt>
                <c:pt idx="2949">
                  <c:v>-2.0728515776399923E-2</c:v>
                </c:pt>
                <c:pt idx="2950">
                  <c:v>-2.0728515776399923E-2</c:v>
                </c:pt>
                <c:pt idx="2951">
                  <c:v>-2.0728515776399923E-2</c:v>
                </c:pt>
                <c:pt idx="2952">
                  <c:v>-2.0728515776399923E-2</c:v>
                </c:pt>
                <c:pt idx="2953">
                  <c:v>-2.0728515776399923E-2</c:v>
                </c:pt>
                <c:pt idx="2954">
                  <c:v>-2.0728515776399923E-2</c:v>
                </c:pt>
                <c:pt idx="2955">
                  <c:v>-2.0728515776399923E-2</c:v>
                </c:pt>
                <c:pt idx="2956">
                  <c:v>-2.0728515776399923E-2</c:v>
                </c:pt>
                <c:pt idx="2957">
                  <c:v>-2.0728515776399923E-2</c:v>
                </c:pt>
                <c:pt idx="2958">
                  <c:v>-2.0728515776399923E-2</c:v>
                </c:pt>
                <c:pt idx="2959">
                  <c:v>-2.0728515776399923E-2</c:v>
                </c:pt>
                <c:pt idx="2960">
                  <c:v>-2.0728515776399923E-2</c:v>
                </c:pt>
                <c:pt idx="2961">
                  <c:v>-2.0728515776399923E-2</c:v>
                </c:pt>
                <c:pt idx="2962">
                  <c:v>-2.0728515776399923E-2</c:v>
                </c:pt>
                <c:pt idx="2963">
                  <c:v>-2.0728515776399923E-2</c:v>
                </c:pt>
                <c:pt idx="2964">
                  <c:v>-2.0728515776399923E-2</c:v>
                </c:pt>
                <c:pt idx="2965">
                  <c:v>-2.0728515776399923E-2</c:v>
                </c:pt>
                <c:pt idx="2966">
                  <c:v>-2.0728515776399923E-2</c:v>
                </c:pt>
                <c:pt idx="2967">
                  <c:v>-2.0728515776399923E-2</c:v>
                </c:pt>
                <c:pt idx="2968">
                  <c:v>-2.0728515776399923E-2</c:v>
                </c:pt>
                <c:pt idx="2969">
                  <c:v>-2.0728515776399923E-2</c:v>
                </c:pt>
                <c:pt idx="2970">
                  <c:v>-2.0728515776399923E-2</c:v>
                </c:pt>
                <c:pt idx="2971">
                  <c:v>-2.0728515776399923E-2</c:v>
                </c:pt>
                <c:pt idx="2972">
                  <c:v>-2.0728515776399923E-2</c:v>
                </c:pt>
                <c:pt idx="2973">
                  <c:v>-2.0728515776399923E-2</c:v>
                </c:pt>
                <c:pt idx="2974">
                  <c:v>-2.0728515776399923E-2</c:v>
                </c:pt>
                <c:pt idx="2975">
                  <c:v>-2.0728515776399923E-2</c:v>
                </c:pt>
                <c:pt idx="2976">
                  <c:v>-2.0728515776399923E-2</c:v>
                </c:pt>
                <c:pt idx="2977">
                  <c:v>-2.0728515776399923E-2</c:v>
                </c:pt>
                <c:pt idx="2978">
                  <c:v>-2.0728515776399923E-2</c:v>
                </c:pt>
                <c:pt idx="2979">
                  <c:v>-2.0728515776399923E-2</c:v>
                </c:pt>
                <c:pt idx="2980">
                  <c:v>-2.0728515776399923E-2</c:v>
                </c:pt>
                <c:pt idx="2981">
                  <c:v>-2.0728515776399923E-2</c:v>
                </c:pt>
                <c:pt idx="2982">
                  <c:v>-2.0728515776399923E-2</c:v>
                </c:pt>
                <c:pt idx="2983">
                  <c:v>-2.0728515776399923E-2</c:v>
                </c:pt>
                <c:pt idx="2984">
                  <c:v>-2.0728515776399923E-2</c:v>
                </c:pt>
                <c:pt idx="2985">
                  <c:v>-2.0728515776399923E-2</c:v>
                </c:pt>
                <c:pt idx="2986">
                  <c:v>-2.0728515776399923E-2</c:v>
                </c:pt>
                <c:pt idx="2987">
                  <c:v>-2.0728515776399923E-2</c:v>
                </c:pt>
                <c:pt idx="2988">
                  <c:v>-2.0728515776399923E-2</c:v>
                </c:pt>
                <c:pt idx="2989">
                  <c:v>-2.0728515776399923E-2</c:v>
                </c:pt>
                <c:pt idx="2990">
                  <c:v>-2.0728515776399923E-2</c:v>
                </c:pt>
                <c:pt idx="2991">
                  <c:v>-2.0728515776399923E-2</c:v>
                </c:pt>
                <c:pt idx="2992">
                  <c:v>-2.0728515776399923E-2</c:v>
                </c:pt>
                <c:pt idx="2993">
                  <c:v>-2.0728515776399923E-2</c:v>
                </c:pt>
                <c:pt idx="2994">
                  <c:v>-2.0728515776399923E-2</c:v>
                </c:pt>
                <c:pt idx="2995">
                  <c:v>-2.0728515776399923E-2</c:v>
                </c:pt>
                <c:pt idx="2996">
                  <c:v>-2.0728515776399923E-2</c:v>
                </c:pt>
                <c:pt idx="2997">
                  <c:v>-2.0728515776399923E-2</c:v>
                </c:pt>
                <c:pt idx="2998">
                  <c:v>-2.0728515776399923E-2</c:v>
                </c:pt>
                <c:pt idx="2999">
                  <c:v>-2.0728515776399923E-2</c:v>
                </c:pt>
                <c:pt idx="3000">
                  <c:v>-2.0728515776399923E-2</c:v>
                </c:pt>
                <c:pt idx="3001">
                  <c:v>-2.0728515776399923E-2</c:v>
                </c:pt>
                <c:pt idx="3002">
                  <c:v>-2.0728515776399923E-2</c:v>
                </c:pt>
                <c:pt idx="3003">
                  <c:v>-2.0728515776399923E-2</c:v>
                </c:pt>
                <c:pt idx="3004">
                  <c:v>-2.0728515776399923E-2</c:v>
                </c:pt>
                <c:pt idx="3005">
                  <c:v>-2.0728515776399923E-2</c:v>
                </c:pt>
                <c:pt idx="3006">
                  <c:v>-2.0728515776399923E-2</c:v>
                </c:pt>
                <c:pt idx="3007">
                  <c:v>-2.0728515776399923E-2</c:v>
                </c:pt>
                <c:pt idx="3008">
                  <c:v>-2.0728515776399923E-2</c:v>
                </c:pt>
                <c:pt idx="3009">
                  <c:v>-2.0728515776399923E-2</c:v>
                </c:pt>
                <c:pt idx="3010">
                  <c:v>-2.0728515776399923E-2</c:v>
                </c:pt>
                <c:pt idx="3011">
                  <c:v>-2.0728515776399923E-2</c:v>
                </c:pt>
                <c:pt idx="3012">
                  <c:v>-2.0728515776399923E-2</c:v>
                </c:pt>
                <c:pt idx="3013">
                  <c:v>-2.0728515776399923E-2</c:v>
                </c:pt>
                <c:pt idx="3014">
                  <c:v>-2.0728515776399923E-2</c:v>
                </c:pt>
                <c:pt idx="3015">
                  <c:v>-2.0728515776399923E-2</c:v>
                </c:pt>
                <c:pt idx="3016">
                  <c:v>-2.0728515776399923E-2</c:v>
                </c:pt>
                <c:pt idx="3017">
                  <c:v>-2.0728515776399923E-2</c:v>
                </c:pt>
                <c:pt idx="3018">
                  <c:v>-2.0728515776399923E-2</c:v>
                </c:pt>
                <c:pt idx="3019">
                  <c:v>-2.0728515776399923E-2</c:v>
                </c:pt>
                <c:pt idx="3020">
                  <c:v>-2.0728515776399923E-2</c:v>
                </c:pt>
                <c:pt idx="3021">
                  <c:v>-2.0728515776399923E-2</c:v>
                </c:pt>
                <c:pt idx="3022">
                  <c:v>-2.0728515776399923E-2</c:v>
                </c:pt>
                <c:pt idx="3023">
                  <c:v>-2.0728515776399923E-2</c:v>
                </c:pt>
                <c:pt idx="3024">
                  <c:v>-2.0728515776399923E-2</c:v>
                </c:pt>
                <c:pt idx="3025">
                  <c:v>-2.0728515776399923E-2</c:v>
                </c:pt>
                <c:pt idx="3026">
                  <c:v>-2.0728515776399923E-2</c:v>
                </c:pt>
                <c:pt idx="3027">
                  <c:v>-2.0728515776399923E-2</c:v>
                </c:pt>
                <c:pt idx="3028">
                  <c:v>-2.0728515776399923E-2</c:v>
                </c:pt>
                <c:pt idx="3029">
                  <c:v>-2.0728515776399923E-2</c:v>
                </c:pt>
                <c:pt idx="3030">
                  <c:v>-2.0728515776399923E-2</c:v>
                </c:pt>
                <c:pt idx="3031">
                  <c:v>-2.0728515776399923E-2</c:v>
                </c:pt>
                <c:pt idx="3032">
                  <c:v>-2.0728515776399923E-2</c:v>
                </c:pt>
                <c:pt idx="3033">
                  <c:v>-2.0728515776399923E-2</c:v>
                </c:pt>
                <c:pt idx="3034">
                  <c:v>-2.0728515776399923E-2</c:v>
                </c:pt>
                <c:pt idx="3035">
                  <c:v>-2.0728515776399923E-2</c:v>
                </c:pt>
                <c:pt idx="3036">
                  <c:v>-2.0728515776399923E-2</c:v>
                </c:pt>
                <c:pt idx="3037">
                  <c:v>-2.0728515776399923E-2</c:v>
                </c:pt>
                <c:pt idx="3038">
                  <c:v>-2.0728515776399923E-2</c:v>
                </c:pt>
                <c:pt idx="3039">
                  <c:v>-2.0728515776399923E-2</c:v>
                </c:pt>
                <c:pt idx="3040">
                  <c:v>-2.0728515776399923E-2</c:v>
                </c:pt>
                <c:pt idx="3041">
                  <c:v>-2.0728515776399923E-2</c:v>
                </c:pt>
                <c:pt idx="3042">
                  <c:v>-2.0728515776399923E-2</c:v>
                </c:pt>
                <c:pt idx="3043">
                  <c:v>-2.0728515776399923E-2</c:v>
                </c:pt>
                <c:pt idx="3044">
                  <c:v>-2.0728515776399923E-2</c:v>
                </c:pt>
                <c:pt idx="3045">
                  <c:v>-2.0728515776399923E-2</c:v>
                </c:pt>
                <c:pt idx="3046">
                  <c:v>-2.0728515776399923E-2</c:v>
                </c:pt>
                <c:pt idx="3047">
                  <c:v>-2.0728515776399923E-2</c:v>
                </c:pt>
                <c:pt idx="3048">
                  <c:v>-2.0728515776399923E-2</c:v>
                </c:pt>
                <c:pt idx="3049">
                  <c:v>-2.0728515776399923E-2</c:v>
                </c:pt>
                <c:pt idx="3050">
                  <c:v>-2.0728515776399923E-2</c:v>
                </c:pt>
                <c:pt idx="3051">
                  <c:v>-2.0728515776399923E-2</c:v>
                </c:pt>
                <c:pt idx="3052">
                  <c:v>-2.0728515776399923E-2</c:v>
                </c:pt>
                <c:pt idx="3053">
                  <c:v>-2.0728515776399923E-2</c:v>
                </c:pt>
                <c:pt idx="3054">
                  <c:v>-2.0728515776399923E-2</c:v>
                </c:pt>
                <c:pt idx="3055">
                  <c:v>-2.0728515776399923E-2</c:v>
                </c:pt>
                <c:pt idx="3056">
                  <c:v>-2.0728515776399923E-2</c:v>
                </c:pt>
                <c:pt idx="3057">
                  <c:v>-2.0728515776399923E-2</c:v>
                </c:pt>
                <c:pt idx="3058">
                  <c:v>-2.0728515776399923E-2</c:v>
                </c:pt>
                <c:pt idx="3059">
                  <c:v>-2.0728515776399923E-2</c:v>
                </c:pt>
                <c:pt idx="3060">
                  <c:v>-2.0728515776399923E-2</c:v>
                </c:pt>
                <c:pt idx="3061">
                  <c:v>-2.0728515776399923E-2</c:v>
                </c:pt>
                <c:pt idx="3062">
                  <c:v>-2.0728515776399923E-2</c:v>
                </c:pt>
                <c:pt idx="3063">
                  <c:v>-2.0728515776399923E-2</c:v>
                </c:pt>
                <c:pt idx="3064">
                  <c:v>-2.0728515776399923E-2</c:v>
                </c:pt>
                <c:pt idx="3065">
                  <c:v>-2.0728515776399923E-2</c:v>
                </c:pt>
                <c:pt idx="3066">
                  <c:v>-2.0728515776399923E-2</c:v>
                </c:pt>
                <c:pt idx="3067">
                  <c:v>-2.0728515776399923E-2</c:v>
                </c:pt>
                <c:pt idx="3068">
                  <c:v>-2.0728515776399923E-2</c:v>
                </c:pt>
                <c:pt idx="3069">
                  <c:v>-2.0728515776399923E-2</c:v>
                </c:pt>
                <c:pt idx="3070">
                  <c:v>-2.0728515776399923E-2</c:v>
                </c:pt>
                <c:pt idx="3071">
                  <c:v>-2.0728515776399923E-2</c:v>
                </c:pt>
                <c:pt idx="3072">
                  <c:v>-2.0728515776399923E-2</c:v>
                </c:pt>
                <c:pt idx="3073">
                  <c:v>-2.0728515776399923E-2</c:v>
                </c:pt>
                <c:pt idx="3074">
                  <c:v>-2.0728515776399923E-2</c:v>
                </c:pt>
                <c:pt idx="3075">
                  <c:v>-2.0728515776399923E-2</c:v>
                </c:pt>
                <c:pt idx="3076">
                  <c:v>-2.0728515776399923E-2</c:v>
                </c:pt>
                <c:pt idx="3077">
                  <c:v>-2.0728515776399923E-2</c:v>
                </c:pt>
                <c:pt idx="3078">
                  <c:v>-2.0728515776399923E-2</c:v>
                </c:pt>
                <c:pt idx="3079">
                  <c:v>-2.0728515776399923E-2</c:v>
                </c:pt>
                <c:pt idx="3080">
                  <c:v>-2.0728515776399923E-2</c:v>
                </c:pt>
                <c:pt idx="3081">
                  <c:v>-2.0728515776399923E-2</c:v>
                </c:pt>
                <c:pt idx="3082">
                  <c:v>-2.0728515776399923E-2</c:v>
                </c:pt>
                <c:pt idx="3083">
                  <c:v>-2.0728515776399923E-2</c:v>
                </c:pt>
                <c:pt idx="3084">
                  <c:v>-2.0728515776399923E-2</c:v>
                </c:pt>
                <c:pt idx="3085">
                  <c:v>-2.0728515776399923E-2</c:v>
                </c:pt>
                <c:pt idx="3086">
                  <c:v>-2.0728515776399923E-2</c:v>
                </c:pt>
                <c:pt idx="3087">
                  <c:v>-2.0728515776399923E-2</c:v>
                </c:pt>
                <c:pt idx="3088">
                  <c:v>-2.0728515776399923E-2</c:v>
                </c:pt>
                <c:pt idx="3089">
                  <c:v>-2.0728515776399923E-2</c:v>
                </c:pt>
                <c:pt idx="3090">
                  <c:v>-2.0728515776399923E-2</c:v>
                </c:pt>
                <c:pt idx="3091">
                  <c:v>-2.0728515776399923E-2</c:v>
                </c:pt>
                <c:pt idx="3092">
                  <c:v>-2.0728515776399923E-2</c:v>
                </c:pt>
                <c:pt idx="3093">
                  <c:v>-2.0728515776399923E-2</c:v>
                </c:pt>
                <c:pt idx="3094">
                  <c:v>-2.0728515776399923E-2</c:v>
                </c:pt>
                <c:pt idx="3095">
                  <c:v>-2.0728515776399923E-2</c:v>
                </c:pt>
                <c:pt idx="3096">
                  <c:v>-2.0728515776399923E-2</c:v>
                </c:pt>
                <c:pt idx="3097">
                  <c:v>-2.0728515776399923E-2</c:v>
                </c:pt>
                <c:pt idx="3098">
                  <c:v>-2.0728515776399923E-2</c:v>
                </c:pt>
                <c:pt idx="3099">
                  <c:v>-2.0728515776399923E-2</c:v>
                </c:pt>
                <c:pt idx="3100">
                  <c:v>-2.0728515776399923E-2</c:v>
                </c:pt>
                <c:pt idx="3101">
                  <c:v>-2.0728515776399923E-2</c:v>
                </c:pt>
                <c:pt idx="3102">
                  <c:v>-2.0728515776399923E-2</c:v>
                </c:pt>
                <c:pt idx="3103">
                  <c:v>-2.0728515776399923E-2</c:v>
                </c:pt>
                <c:pt idx="3104">
                  <c:v>-2.0728515776399923E-2</c:v>
                </c:pt>
                <c:pt idx="3105">
                  <c:v>-2.0728515776399923E-2</c:v>
                </c:pt>
                <c:pt idx="3106">
                  <c:v>-2.0728515776399923E-2</c:v>
                </c:pt>
                <c:pt idx="3107">
                  <c:v>-2.0728515776399923E-2</c:v>
                </c:pt>
                <c:pt idx="3108">
                  <c:v>-2.0728515776399923E-2</c:v>
                </c:pt>
                <c:pt idx="3109">
                  <c:v>-2.0728515776399923E-2</c:v>
                </c:pt>
                <c:pt idx="3110">
                  <c:v>-2.0728515776399923E-2</c:v>
                </c:pt>
                <c:pt idx="3111">
                  <c:v>-2.0728515776399923E-2</c:v>
                </c:pt>
                <c:pt idx="3112">
                  <c:v>-2.0728515776399923E-2</c:v>
                </c:pt>
                <c:pt idx="3113">
                  <c:v>-2.0728515776399923E-2</c:v>
                </c:pt>
                <c:pt idx="3114">
                  <c:v>-2.0728515776399923E-2</c:v>
                </c:pt>
                <c:pt idx="3115">
                  <c:v>-2.0728515776399923E-2</c:v>
                </c:pt>
                <c:pt idx="3116">
                  <c:v>-2.0728515776399923E-2</c:v>
                </c:pt>
                <c:pt idx="3117">
                  <c:v>-2.0728515776399923E-2</c:v>
                </c:pt>
                <c:pt idx="3118">
                  <c:v>-2.0728515776399923E-2</c:v>
                </c:pt>
                <c:pt idx="3119">
                  <c:v>-2.0728515776399923E-2</c:v>
                </c:pt>
                <c:pt idx="3120">
                  <c:v>-2.0728515776399923E-2</c:v>
                </c:pt>
                <c:pt idx="3121">
                  <c:v>-2.0728515776399923E-2</c:v>
                </c:pt>
                <c:pt idx="3122">
                  <c:v>-2.0728515776399923E-2</c:v>
                </c:pt>
                <c:pt idx="3123">
                  <c:v>-2.0728515776399923E-2</c:v>
                </c:pt>
                <c:pt idx="3124">
                  <c:v>-2.0728515776399923E-2</c:v>
                </c:pt>
                <c:pt idx="3125">
                  <c:v>-2.0728515776399923E-2</c:v>
                </c:pt>
                <c:pt idx="3126">
                  <c:v>-2.0728515776399923E-2</c:v>
                </c:pt>
                <c:pt idx="3127">
                  <c:v>-2.0728515776399923E-2</c:v>
                </c:pt>
                <c:pt idx="3128">
                  <c:v>-2.0728515776399923E-2</c:v>
                </c:pt>
                <c:pt idx="3129">
                  <c:v>-2.0728515776399923E-2</c:v>
                </c:pt>
                <c:pt idx="3130">
                  <c:v>-2.0728515776399923E-2</c:v>
                </c:pt>
                <c:pt idx="3131">
                  <c:v>-2.0728515776399923E-2</c:v>
                </c:pt>
                <c:pt idx="3132">
                  <c:v>-2.0728515776399923E-2</c:v>
                </c:pt>
                <c:pt idx="3133">
                  <c:v>-2.0728515776399923E-2</c:v>
                </c:pt>
                <c:pt idx="3134">
                  <c:v>-2.0728515776399923E-2</c:v>
                </c:pt>
                <c:pt idx="3135">
                  <c:v>-2.0728515776399923E-2</c:v>
                </c:pt>
                <c:pt idx="3136">
                  <c:v>-2.0728515776399923E-2</c:v>
                </c:pt>
                <c:pt idx="3137">
                  <c:v>-2.0728515776399923E-2</c:v>
                </c:pt>
                <c:pt idx="3138">
                  <c:v>-2.0728515776399923E-2</c:v>
                </c:pt>
                <c:pt idx="3139">
                  <c:v>-2.0728515776399923E-2</c:v>
                </c:pt>
                <c:pt idx="3140">
                  <c:v>-2.0728515776399923E-2</c:v>
                </c:pt>
                <c:pt idx="3141">
                  <c:v>-2.0728515776399923E-2</c:v>
                </c:pt>
                <c:pt idx="3142">
                  <c:v>-2.0728515776399923E-2</c:v>
                </c:pt>
                <c:pt idx="3143">
                  <c:v>-2.0728515776399923E-2</c:v>
                </c:pt>
                <c:pt idx="3144">
                  <c:v>-2.0728515776399923E-2</c:v>
                </c:pt>
                <c:pt idx="3145">
                  <c:v>-2.0728515776399923E-2</c:v>
                </c:pt>
                <c:pt idx="3146">
                  <c:v>-2.0728515776399923E-2</c:v>
                </c:pt>
                <c:pt idx="3147">
                  <c:v>-2.0728515776399923E-2</c:v>
                </c:pt>
                <c:pt idx="3148">
                  <c:v>-2.0728515776399923E-2</c:v>
                </c:pt>
                <c:pt idx="3149">
                  <c:v>-2.0728515776399923E-2</c:v>
                </c:pt>
                <c:pt idx="3150">
                  <c:v>-2.0728515776399923E-2</c:v>
                </c:pt>
                <c:pt idx="3151">
                  <c:v>-2.0728515776399923E-2</c:v>
                </c:pt>
                <c:pt idx="3152">
                  <c:v>-2.0728515776399923E-2</c:v>
                </c:pt>
                <c:pt idx="3153">
                  <c:v>-2.0728515776399923E-2</c:v>
                </c:pt>
                <c:pt idx="3154">
                  <c:v>-2.0728515776399923E-2</c:v>
                </c:pt>
                <c:pt idx="3155">
                  <c:v>-2.0728515776399923E-2</c:v>
                </c:pt>
                <c:pt idx="3156">
                  <c:v>-2.0728515776399923E-2</c:v>
                </c:pt>
                <c:pt idx="3157">
                  <c:v>-2.0728515776399923E-2</c:v>
                </c:pt>
                <c:pt idx="3158">
                  <c:v>-2.0728515776399923E-2</c:v>
                </c:pt>
                <c:pt idx="3159">
                  <c:v>-2.0728515776399923E-2</c:v>
                </c:pt>
                <c:pt idx="3160">
                  <c:v>-2.0728515776399923E-2</c:v>
                </c:pt>
                <c:pt idx="3161">
                  <c:v>-2.0728515776399923E-2</c:v>
                </c:pt>
                <c:pt idx="3162">
                  <c:v>-2.0728515776399923E-2</c:v>
                </c:pt>
                <c:pt idx="3163">
                  <c:v>-2.0728515776399923E-2</c:v>
                </c:pt>
                <c:pt idx="3164">
                  <c:v>-2.0728515776399923E-2</c:v>
                </c:pt>
                <c:pt idx="3165">
                  <c:v>-2.0728515776399923E-2</c:v>
                </c:pt>
                <c:pt idx="3166">
                  <c:v>-2.0728515776399923E-2</c:v>
                </c:pt>
                <c:pt idx="3167">
                  <c:v>-2.0728515776399923E-2</c:v>
                </c:pt>
                <c:pt idx="3168">
                  <c:v>-2.0728515776399923E-2</c:v>
                </c:pt>
                <c:pt idx="3169">
                  <c:v>-2.0728515776399923E-2</c:v>
                </c:pt>
                <c:pt idx="3170">
                  <c:v>-2.0728515776399923E-2</c:v>
                </c:pt>
                <c:pt idx="3171">
                  <c:v>-2.0728515776399923E-2</c:v>
                </c:pt>
                <c:pt idx="3172">
                  <c:v>-2.0728515776399923E-2</c:v>
                </c:pt>
                <c:pt idx="3173">
                  <c:v>-2.0728515776399923E-2</c:v>
                </c:pt>
                <c:pt idx="3174">
                  <c:v>-2.0728515776399923E-2</c:v>
                </c:pt>
                <c:pt idx="3175">
                  <c:v>-2.0728515776399923E-2</c:v>
                </c:pt>
                <c:pt idx="3176">
                  <c:v>-2.0728515776399923E-2</c:v>
                </c:pt>
                <c:pt idx="3177">
                  <c:v>-2.0728515776399923E-2</c:v>
                </c:pt>
                <c:pt idx="3178">
                  <c:v>-2.0728515776399923E-2</c:v>
                </c:pt>
                <c:pt idx="3179">
                  <c:v>-2.0728515776399923E-2</c:v>
                </c:pt>
                <c:pt idx="3180">
                  <c:v>-2.0728515776399923E-2</c:v>
                </c:pt>
                <c:pt idx="3181">
                  <c:v>-2.0728515776399923E-2</c:v>
                </c:pt>
                <c:pt idx="3182">
                  <c:v>-2.0728515776399923E-2</c:v>
                </c:pt>
                <c:pt idx="3183">
                  <c:v>-2.0728515776399923E-2</c:v>
                </c:pt>
                <c:pt idx="3184">
                  <c:v>-2.0728515776399923E-2</c:v>
                </c:pt>
                <c:pt idx="3185">
                  <c:v>-2.0728515776399923E-2</c:v>
                </c:pt>
                <c:pt idx="3186">
                  <c:v>-2.0728515776399923E-2</c:v>
                </c:pt>
                <c:pt idx="3187">
                  <c:v>-2.0728515776399923E-2</c:v>
                </c:pt>
                <c:pt idx="3188">
                  <c:v>-2.0728515776399923E-2</c:v>
                </c:pt>
                <c:pt idx="3189">
                  <c:v>-2.0728515776399923E-2</c:v>
                </c:pt>
                <c:pt idx="3190">
                  <c:v>-2.0728515776399923E-2</c:v>
                </c:pt>
                <c:pt idx="3191">
                  <c:v>-2.0728515776399923E-2</c:v>
                </c:pt>
                <c:pt idx="3192">
                  <c:v>-2.0728515776399923E-2</c:v>
                </c:pt>
                <c:pt idx="3193">
                  <c:v>-2.0728515776399923E-2</c:v>
                </c:pt>
                <c:pt idx="3194">
                  <c:v>-2.0728515776399923E-2</c:v>
                </c:pt>
                <c:pt idx="3195">
                  <c:v>-2.0728515776399923E-2</c:v>
                </c:pt>
                <c:pt idx="3196">
                  <c:v>-2.0728515776399923E-2</c:v>
                </c:pt>
                <c:pt idx="3197">
                  <c:v>-2.0728515776399923E-2</c:v>
                </c:pt>
                <c:pt idx="3198">
                  <c:v>-2.0728515776399923E-2</c:v>
                </c:pt>
                <c:pt idx="3199">
                  <c:v>-2.0728515776399923E-2</c:v>
                </c:pt>
                <c:pt idx="3200">
                  <c:v>-2.0728515776399923E-2</c:v>
                </c:pt>
                <c:pt idx="3201">
                  <c:v>-2.0728515776399923E-2</c:v>
                </c:pt>
                <c:pt idx="3202">
                  <c:v>-2.0728515776399923E-2</c:v>
                </c:pt>
                <c:pt idx="3203">
                  <c:v>-2.0728515776399923E-2</c:v>
                </c:pt>
                <c:pt idx="3204">
                  <c:v>-2.0728515776399923E-2</c:v>
                </c:pt>
                <c:pt idx="3205">
                  <c:v>-2.0728515776399923E-2</c:v>
                </c:pt>
                <c:pt idx="3206">
                  <c:v>-2.0728515776399923E-2</c:v>
                </c:pt>
                <c:pt idx="3207">
                  <c:v>-2.0728515776399923E-2</c:v>
                </c:pt>
                <c:pt idx="3208">
                  <c:v>-2.0728515776399923E-2</c:v>
                </c:pt>
                <c:pt idx="3209">
                  <c:v>-2.0728515776399923E-2</c:v>
                </c:pt>
                <c:pt idx="3210">
                  <c:v>-2.0728515776399923E-2</c:v>
                </c:pt>
                <c:pt idx="3211">
                  <c:v>-2.0728515776399923E-2</c:v>
                </c:pt>
                <c:pt idx="3212">
                  <c:v>-2.0728515776399923E-2</c:v>
                </c:pt>
                <c:pt idx="3213">
                  <c:v>-2.0728515776399923E-2</c:v>
                </c:pt>
                <c:pt idx="3214">
                  <c:v>-2.0728515776399923E-2</c:v>
                </c:pt>
                <c:pt idx="3215">
                  <c:v>-2.0728515776399923E-2</c:v>
                </c:pt>
                <c:pt idx="3216">
                  <c:v>-2.0728515776399923E-2</c:v>
                </c:pt>
                <c:pt idx="3217">
                  <c:v>-2.0728515776399923E-2</c:v>
                </c:pt>
                <c:pt idx="3218">
                  <c:v>-2.0728515776399923E-2</c:v>
                </c:pt>
                <c:pt idx="3219">
                  <c:v>-2.0728515776399923E-2</c:v>
                </c:pt>
                <c:pt idx="3220">
                  <c:v>-2.0728515776399923E-2</c:v>
                </c:pt>
                <c:pt idx="3221">
                  <c:v>-2.0728515776399923E-2</c:v>
                </c:pt>
                <c:pt idx="3222">
                  <c:v>-2.0728515776399923E-2</c:v>
                </c:pt>
                <c:pt idx="3223">
                  <c:v>-2.0728515776399923E-2</c:v>
                </c:pt>
                <c:pt idx="3224">
                  <c:v>-2.0728515776399923E-2</c:v>
                </c:pt>
                <c:pt idx="3225">
                  <c:v>-2.0728515776399923E-2</c:v>
                </c:pt>
                <c:pt idx="3226">
                  <c:v>-2.0728515776399923E-2</c:v>
                </c:pt>
                <c:pt idx="3227">
                  <c:v>-2.0728515776399923E-2</c:v>
                </c:pt>
                <c:pt idx="3228">
                  <c:v>-2.0728515776399923E-2</c:v>
                </c:pt>
                <c:pt idx="3229">
                  <c:v>-2.0728515776399923E-2</c:v>
                </c:pt>
                <c:pt idx="3230">
                  <c:v>-2.0728515776399923E-2</c:v>
                </c:pt>
                <c:pt idx="3231">
                  <c:v>-2.0728515776399923E-2</c:v>
                </c:pt>
                <c:pt idx="3232">
                  <c:v>-2.0728515776399923E-2</c:v>
                </c:pt>
                <c:pt idx="3233">
                  <c:v>-2.0728515776399923E-2</c:v>
                </c:pt>
                <c:pt idx="3234">
                  <c:v>-2.0728515776399923E-2</c:v>
                </c:pt>
                <c:pt idx="3235">
                  <c:v>-2.0728515776399923E-2</c:v>
                </c:pt>
                <c:pt idx="3236">
                  <c:v>-2.0728515776399923E-2</c:v>
                </c:pt>
                <c:pt idx="3237">
                  <c:v>-2.0728515776399923E-2</c:v>
                </c:pt>
                <c:pt idx="3238">
                  <c:v>-2.0728515776399923E-2</c:v>
                </c:pt>
                <c:pt idx="3239">
                  <c:v>-2.0728515776399923E-2</c:v>
                </c:pt>
                <c:pt idx="3240">
                  <c:v>-2.0728515776399923E-2</c:v>
                </c:pt>
                <c:pt idx="3241">
                  <c:v>-2.0728515776399923E-2</c:v>
                </c:pt>
                <c:pt idx="3242">
                  <c:v>-2.0728515776399923E-2</c:v>
                </c:pt>
                <c:pt idx="3243">
                  <c:v>-2.0728515776399923E-2</c:v>
                </c:pt>
                <c:pt idx="3244">
                  <c:v>-2.0728515776399923E-2</c:v>
                </c:pt>
                <c:pt idx="3245">
                  <c:v>-2.0728515776399923E-2</c:v>
                </c:pt>
                <c:pt idx="3246">
                  <c:v>-2.0728515776399923E-2</c:v>
                </c:pt>
                <c:pt idx="3247">
                  <c:v>-2.0728515776399923E-2</c:v>
                </c:pt>
                <c:pt idx="3248">
                  <c:v>-2.0728515776399923E-2</c:v>
                </c:pt>
                <c:pt idx="3249">
                  <c:v>-2.0728515776399923E-2</c:v>
                </c:pt>
                <c:pt idx="3250">
                  <c:v>-2.0728515776399923E-2</c:v>
                </c:pt>
                <c:pt idx="3251">
                  <c:v>-2.0728515776399923E-2</c:v>
                </c:pt>
                <c:pt idx="3252">
                  <c:v>-2.0728515776399923E-2</c:v>
                </c:pt>
                <c:pt idx="3253">
                  <c:v>-2.0728515776399923E-2</c:v>
                </c:pt>
                <c:pt idx="3254">
                  <c:v>-2.0728515776399923E-2</c:v>
                </c:pt>
                <c:pt idx="3255">
                  <c:v>-2.0728515776399923E-2</c:v>
                </c:pt>
                <c:pt idx="3256">
                  <c:v>-2.0728515776399923E-2</c:v>
                </c:pt>
                <c:pt idx="3257">
                  <c:v>-2.0728515776399923E-2</c:v>
                </c:pt>
                <c:pt idx="3258">
                  <c:v>-2.0728515776399923E-2</c:v>
                </c:pt>
                <c:pt idx="3259">
                  <c:v>-2.0728515776399923E-2</c:v>
                </c:pt>
                <c:pt idx="3260">
                  <c:v>-2.0728515776399923E-2</c:v>
                </c:pt>
                <c:pt idx="3261">
                  <c:v>-2.0728515776399923E-2</c:v>
                </c:pt>
                <c:pt idx="3262">
                  <c:v>-2.0728515776399923E-2</c:v>
                </c:pt>
                <c:pt idx="3263">
                  <c:v>-2.0728515776399923E-2</c:v>
                </c:pt>
                <c:pt idx="3264">
                  <c:v>-2.0728515776399923E-2</c:v>
                </c:pt>
                <c:pt idx="3265">
                  <c:v>-2.0728515776399923E-2</c:v>
                </c:pt>
                <c:pt idx="3266">
                  <c:v>-2.0728515776399923E-2</c:v>
                </c:pt>
                <c:pt idx="3267">
                  <c:v>-2.0728515776399923E-2</c:v>
                </c:pt>
                <c:pt idx="3268">
                  <c:v>-2.0728515776399923E-2</c:v>
                </c:pt>
                <c:pt idx="3269">
                  <c:v>-2.0728515776399923E-2</c:v>
                </c:pt>
                <c:pt idx="3270">
                  <c:v>-2.0728515776399923E-2</c:v>
                </c:pt>
                <c:pt idx="3271">
                  <c:v>-2.0728515776399923E-2</c:v>
                </c:pt>
                <c:pt idx="3272">
                  <c:v>-2.0728515776399923E-2</c:v>
                </c:pt>
                <c:pt idx="3273">
                  <c:v>-2.0728515776399923E-2</c:v>
                </c:pt>
                <c:pt idx="3274">
                  <c:v>-2.0728515776399923E-2</c:v>
                </c:pt>
                <c:pt idx="3275">
                  <c:v>-2.0728515776399923E-2</c:v>
                </c:pt>
                <c:pt idx="3276">
                  <c:v>-2.0728515776399923E-2</c:v>
                </c:pt>
                <c:pt idx="3277">
                  <c:v>-2.0728515776399923E-2</c:v>
                </c:pt>
                <c:pt idx="3278">
                  <c:v>-2.0728515776399923E-2</c:v>
                </c:pt>
                <c:pt idx="3279">
                  <c:v>-2.0728515776399923E-2</c:v>
                </c:pt>
                <c:pt idx="3280">
                  <c:v>-2.0728515776399923E-2</c:v>
                </c:pt>
                <c:pt idx="3281">
                  <c:v>-2.0728515776399923E-2</c:v>
                </c:pt>
                <c:pt idx="3282">
                  <c:v>-2.0728515776399923E-2</c:v>
                </c:pt>
                <c:pt idx="3283">
                  <c:v>-2.0728515776399923E-2</c:v>
                </c:pt>
                <c:pt idx="3284">
                  <c:v>-2.0728515776399923E-2</c:v>
                </c:pt>
                <c:pt idx="3285">
                  <c:v>-2.0728515776399923E-2</c:v>
                </c:pt>
                <c:pt idx="3286">
                  <c:v>-2.0728515776399923E-2</c:v>
                </c:pt>
                <c:pt idx="3287">
                  <c:v>-2.0728515776399923E-2</c:v>
                </c:pt>
                <c:pt idx="3288">
                  <c:v>-2.0728515776399923E-2</c:v>
                </c:pt>
                <c:pt idx="3289">
                  <c:v>-2.0728515776399923E-2</c:v>
                </c:pt>
                <c:pt idx="3290">
                  <c:v>-2.0728515776399923E-2</c:v>
                </c:pt>
                <c:pt idx="3291">
                  <c:v>-2.0728515776399923E-2</c:v>
                </c:pt>
                <c:pt idx="3292">
                  <c:v>-2.0728515776399923E-2</c:v>
                </c:pt>
                <c:pt idx="3293">
                  <c:v>-2.0728515776399923E-2</c:v>
                </c:pt>
                <c:pt idx="3294">
                  <c:v>-2.0728515776399923E-2</c:v>
                </c:pt>
                <c:pt idx="3295">
                  <c:v>-2.0728515776399923E-2</c:v>
                </c:pt>
                <c:pt idx="3296">
                  <c:v>-2.0728515776399923E-2</c:v>
                </c:pt>
                <c:pt idx="3297">
                  <c:v>-2.0728515776399923E-2</c:v>
                </c:pt>
                <c:pt idx="3298">
                  <c:v>-2.0728515776399923E-2</c:v>
                </c:pt>
                <c:pt idx="3299">
                  <c:v>-2.0728515776399923E-2</c:v>
                </c:pt>
                <c:pt idx="3300">
                  <c:v>-2.0728515776399923E-2</c:v>
                </c:pt>
                <c:pt idx="3301">
                  <c:v>-2.0728515776399923E-2</c:v>
                </c:pt>
                <c:pt idx="3302">
                  <c:v>-2.0728515776399923E-2</c:v>
                </c:pt>
                <c:pt idx="3303">
                  <c:v>-2.0728515776399923E-2</c:v>
                </c:pt>
                <c:pt idx="3304">
                  <c:v>-2.0728515776399923E-2</c:v>
                </c:pt>
                <c:pt idx="3305">
                  <c:v>-2.0728515776399923E-2</c:v>
                </c:pt>
                <c:pt idx="3306">
                  <c:v>-2.0728515776399923E-2</c:v>
                </c:pt>
                <c:pt idx="3307">
                  <c:v>-2.0728515776399923E-2</c:v>
                </c:pt>
                <c:pt idx="3308">
                  <c:v>-2.0728515776399923E-2</c:v>
                </c:pt>
                <c:pt idx="3309">
                  <c:v>-2.0728515776399923E-2</c:v>
                </c:pt>
                <c:pt idx="3310">
                  <c:v>-2.0728515776399923E-2</c:v>
                </c:pt>
                <c:pt idx="3311">
                  <c:v>-2.0728515776399923E-2</c:v>
                </c:pt>
                <c:pt idx="3312">
                  <c:v>-2.0728515776399923E-2</c:v>
                </c:pt>
                <c:pt idx="3313">
                  <c:v>-2.0728515776399923E-2</c:v>
                </c:pt>
                <c:pt idx="3314">
                  <c:v>-2.0728515776399923E-2</c:v>
                </c:pt>
                <c:pt idx="3315">
                  <c:v>-2.0728515776399923E-2</c:v>
                </c:pt>
                <c:pt idx="3316">
                  <c:v>-2.0728515776399923E-2</c:v>
                </c:pt>
                <c:pt idx="3317">
                  <c:v>-2.0728515776399923E-2</c:v>
                </c:pt>
                <c:pt idx="3318">
                  <c:v>-2.0728515776399923E-2</c:v>
                </c:pt>
                <c:pt idx="3319">
                  <c:v>-2.0728515776399923E-2</c:v>
                </c:pt>
                <c:pt idx="3320">
                  <c:v>-2.0728515776399923E-2</c:v>
                </c:pt>
                <c:pt idx="3321">
                  <c:v>-2.0728515776399923E-2</c:v>
                </c:pt>
                <c:pt idx="3322">
                  <c:v>-2.0728515776399923E-2</c:v>
                </c:pt>
                <c:pt idx="3323">
                  <c:v>-2.0728515776399923E-2</c:v>
                </c:pt>
                <c:pt idx="3324">
                  <c:v>-2.0728515776399923E-2</c:v>
                </c:pt>
                <c:pt idx="3325">
                  <c:v>-2.0728515776399923E-2</c:v>
                </c:pt>
                <c:pt idx="3326">
                  <c:v>-2.0728515776399923E-2</c:v>
                </c:pt>
                <c:pt idx="3327">
                  <c:v>-2.0728515776399923E-2</c:v>
                </c:pt>
                <c:pt idx="3328">
                  <c:v>-2.0728515776399923E-2</c:v>
                </c:pt>
                <c:pt idx="3329">
                  <c:v>-2.0728515776399923E-2</c:v>
                </c:pt>
                <c:pt idx="3330">
                  <c:v>-2.0728515776399923E-2</c:v>
                </c:pt>
                <c:pt idx="3331">
                  <c:v>-2.0728515776399923E-2</c:v>
                </c:pt>
                <c:pt idx="3332">
                  <c:v>-2.0728515776399923E-2</c:v>
                </c:pt>
                <c:pt idx="3333">
                  <c:v>-2.0728515776399923E-2</c:v>
                </c:pt>
                <c:pt idx="3334">
                  <c:v>-2.0728515776399923E-2</c:v>
                </c:pt>
                <c:pt idx="3335">
                  <c:v>-2.0728515776399923E-2</c:v>
                </c:pt>
                <c:pt idx="3336">
                  <c:v>-2.0728515776399923E-2</c:v>
                </c:pt>
                <c:pt idx="3337">
                  <c:v>-2.0728515776399923E-2</c:v>
                </c:pt>
                <c:pt idx="3338">
                  <c:v>-2.0728515776399923E-2</c:v>
                </c:pt>
                <c:pt idx="3339">
                  <c:v>-2.0728515776399923E-2</c:v>
                </c:pt>
                <c:pt idx="3340">
                  <c:v>-2.0728515776399923E-2</c:v>
                </c:pt>
                <c:pt idx="3341">
                  <c:v>-2.0728515776399923E-2</c:v>
                </c:pt>
                <c:pt idx="3342">
                  <c:v>-2.0728515776399923E-2</c:v>
                </c:pt>
                <c:pt idx="3343">
                  <c:v>-2.0728515776399923E-2</c:v>
                </c:pt>
                <c:pt idx="3344">
                  <c:v>-2.0728515776399923E-2</c:v>
                </c:pt>
                <c:pt idx="3345">
                  <c:v>-2.0728515776399923E-2</c:v>
                </c:pt>
                <c:pt idx="3346">
                  <c:v>-2.0728515776399923E-2</c:v>
                </c:pt>
                <c:pt idx="3347">
                  <c:v>-2.0728515776399923E-2</c:v>
                </c:pt>
                <c:pt idx="3348">
                  <c:v>-2.0728515776399923E-2</c:v>
                </c:pt>
                <c:pt idx="3349">
                  <c:v>-2.0728515776399923E-2</c:v>
                </c:pt>
                <c:pt idx="3350">
                  <c:v>-2.0728515776399923E-2</c:v>
                </c:pt>
                <c:pt idx="3351">
                  <c:v>-2.0728515776399923E-2</c:v>
                </c:pt>
                <c:pt idx="3352">
                  <c:v>-2.0728515776399923E-2</c:v>
                </c:pt>
                <c:pt idx="3353">
                  <c:v>-2.0728515776399923E-2</c:v>
                </c:pt>
                <c:pt idx="3354">
                  <c:v>-2.0728515776399923E-2</c:v>
                </c:pt>
                <c:pt idx="3355">
                  <c:v>-2.0728515776399923E-2</c:v>
                </c:pt>
                <c:pt idx="3356">
                  <c:v>-2.0728515776399923E-2</c:v>
                </c:pt>
                <c:pt idx="3357">
                  <c:v>-2.0728515776399923E-2</c:v>
                </c:pt>
                <c:pt idx="3358">
                  <c:v>-2.0728515776399923E-2</c:v>
                </c:pt>
                <c:pt idx="3359">
                  <c:v>-2.0728515776399923E-2</c:v>
                </c:pt>
                <c:pt idx="3360">
                  <c:v>-2.0728515776399923E-2</c:v>
                </c:pt>
                <c:pt idx="3361">
                  <c:v>-2.0728515776399923E-2</c:v>
                </c:pt>
                <c:pt idx="3362">
                  <c:v>-2.0728515776399923E-2</c:v>
                </c:pt>
                <c:pt idx="3363">
                  <c:v>-2.0728515776399923E-2</c:v>
                </c:pt>
                <c:pt idx="3364">
                  <c:v>-2.0728515776399923E-2</c:v>
                </c:pt>
                <c:pt idx="3365">
                  <c:v>-2.0728515776399923E-2</c:v>
                </c:pt>
                <c:pt idx="3366">
                  <c:v>-2.0728515776399923E-2</c:v>
                </c:pt>
                <c:pt idx="3367">
                  <c:v>-2.0728515776399923E-2</c:v>
                </c:pt>
                <c:pt idx="3368">
                  <c:v>-2.0728515776399923E-2</c:v>
                </c:pt>
                <c:pt idx="3369">
                  <c:v>-2.0728515776399923E-2</c:v>
                </c:pt>
                <c:pt idx="3370">
                  <c:v>-2.0728515776399923E-2</c:v>
                </c:pt>
                <c:pt idx="3371">
                  <c:v>-2.0728515776399923E-2</c:v>
                </c:pt>
                <c:pt idx="3372">
                  <c:v>-2.0728515776399923E-2</c:v>
                </c:pt>
                <c:pt idx="3373">
                  <c:v>-2.0728515776399923E-2</c:v>
                </c:pt>
                <c:pt idx="3374">
                  <c:v>-2.0728515776399923E-2</c:v>
                </c:pt>
                <c:pt idx="3375">
                  <c:v>-2.0728515776399923E-2</c:v>
                </c:pt>
                <c:pt idx="3376">
                  <c:v>-2.0728515776399923E-2</c:v>
                </c:pt>
                <c:pt idx="3377">
                  <c:v>-2.0728515776399923E-2</c:v>
                </c:pt>
                <c:pt idx="3378">
                  <c:v>-2.0728515776399923E-2</c:v>
                </c:pt>
                <c:pt idx="3379">
                  <c:v>-2.0728515776399923E-2</c:v>
                </c:pt>
                <c:pt idx="3380">
                  <c:v>-2.0728515776399923E-2</c:v>
                </c:pt>
                <c:pt idx="3381">
                  <c:v>-2.0728515776399923E-2</c:v>
                </c:pt>
                <c:pt idx="3382">
                  <c:v>-2.0728515776399923E-2</c:v>
                </c:pt>
                <c:pt idx="3383">
                  <c:v>-2.0728515776399923E-2</c:v>
                </c:pt>
                <c:pt idx="3384">
                  <c:v>-2.0728515776399923E-2</c:v>
                </c:pt>
                <c:pt idx="3385">
                  <c:v>-2.0728515776399923E-2</c:v>
                </c:pt>
                <c:pt idx="3386">
                  <c:v>-2.0728515776399923E-2</c:v>
                </c:pt>
                <c:pt idx="3387">
                  <c:v>-2.0728515776399923E-2</c:v>
                </c:pt>
                <c:pt idx="3388">
                  <c:v>-2.0728515776399923E-2</c:v>
                </c:pt>
                <c:pt idx="3389">
                  <c:v>-2.0728515776399923E-2</c:v>
                </c:pt>
                <c:pt idx="3390">
                  <c:v>-2.0728515776399923E-2</c:v>
                </c:pt>
                <c:pt idx="3391">
                  <c:v>-2.0728515776399923E-2</c:v>
                </c:pt>
                <c:pt idx="3392">
                  <c:v>-2.0728515776399923E-2</c:v>
                </c:pt>
                <c:pt idx="3393">
                  <c:v>-2.0728515776399923E-2</c:v>
                </c:pt>
                <c:pt idx="3394">
                  <c:v>-2.0728515776399923E-2</c:v>
                </c:pt>
                <c:pt idx="3395">
                  <c:v>-2.0728515776399923E-2</c:v>
                </c:pt>
                <c:pt idx="3396">
                  <c:v>-2.0728515776399923E-2</c:v>
                </c:pt>
                <c:pt idx="3397">
                  <c:v>-2.0728515776399923E-2</c:v>
                </c:pt>
                <c:pt idx="3398">
                  <c:v>-2.0728515776399923E-2</c:v>
                </c:pt>
                <c:pt idx="3399">
                  <c:v>-2.0728515776399923E-2</c:v>
                </c:pt>
                <c:pt idx="3400">
                  <c:v>-2.0728515776399923E-2</c:v>
                </c:pt>
                <c:pt idx="3401">
                  <c:v>-2.0728515776399923E-2</c:v>
                </c:pt>
                <c:pt idx="3402">
                  <c:v>-2.0728515776399923E-2</c:v>
                </c:pt>
                <c:pt idx="3403">
                  <c:v>-2.0728515776399923E-2</c:v>
                </c:pt>
                <c:pt idx="3404">
                  <c:v>-2.0728515776399923E-2</c:v>
                </c:pt>
                <c:pt idx="3405">
                  <c:v>-2.0728515776399923E-2</c:v>
                </c:pt>
                <c:pt idx="3406">
                  <c:v>-2.0728515776399923E-2</c:v>
                </c:pt>
                <c:pt idx="3407">
                  <c:v>-2.0728515776399923E-2</c:v>
                </c:pt>
                <c:pt idx="3408">
                  <c:v>-2.0728515776399923E-2</c:v>
                </c:pt>
                <c:pt idx="3409">
                  <c:v>-2.0728515776399923E-2</c:v>
                </c:pt>
                <c:pt idx="3410">
                  <c:v>-2.0728515776399923E-2</c:v>
                </c:pt>
                <c:pt idx="3411">
                  <c:v>-2.0728515776399923E-2</c:v>
                </c:pt>
                <c:pt idx="3412">
                  <c:v>-2.0728515776399923E-2</c:v>
                </c:pt>
                <c:pt idx="3413">
                  <c:v>-2.0728515776399923E-2</c:v>
                </c:pt>
                <c:pt idx="3414">
                  <c:v>-2.0728515776399923E-2</c:v>
                </c:pt>
                <c:pt idx="3415">
                  <c:v>-2.0728515776399923E-2</c:v>
                </c:pt>
                <c:pt idx="3416">
                  <c:v>-2.0728515776399923E-2</c:v>
                </c:pt>
                <c:pt idx="3417">
                  <c:v>-2.0728515776399923E-2</c:v>
                </c:pt>
                <c:pt idx="3418">
                  <c:v>-2.0728515776399923E-2</c:v>
                </c:pt>
                <c:pt idx="3419">
                  <c:v>-2.0728515776399923E-2</c:v>
                </c:pt>
                <c:pt idx="3420">
                  <c:v>-2.0728515776399923E-2</c:v>
                </c:pt>
                <c:pt idx="3421">
                  <c:v>-2.0728515776399923E-2</c:v>
                </c:pt>
                <c:pt idx="3422">
                  <c:v>-2.0728515776399923E-2</c:v>
                </c:pt>
                <c:pt idx="3423">
                  <c:v>-2.0728515776399923E-2</c:v>
                </c:pt>
                <c:pt idx="3424">
                  <c:v>-2.0728515776399923E-2</c:v>
                </c:pt>
                <c:pt idx="3425">
                  <c:v>-2.0728515776399923E-2</c:v>
                </c:pt>
                <c:pt idx="3426">
                  <c:v>-2.0728515776399923E-2</c:v>
                </c:pt>
                <c:pt idx="3427">
                  <c:v>-2.0728515776399923E-2</c:v>
                </c:pt>
                <c:pt idx="3428">
                  <c:v>-2.0728515776399923E-2</c:v>
                </c:pt>
                <c:pt idx="3429">
                  <c:v>-2.0728515776399923E-2</c:v>
                </c:pt>
                <c:pt idx="3430">
                  <c:v>-2.0728515776399923E-2</c:v>
                </c:pt>
                <c:pt idx="3431">
                  <c:v>-2.0728515776399923E-2</c:v>
                </c:pt>
                <c:pt idx="3432">
                  <c:v>-2.0728515776399923E-2</c:v>
                </c:pt>
                <c:pt idx="3433">
                  <c:v>-2.0728515776399923E-2</c:v>
                </c:pt>
                <c:pt idx="3434">
                  <c:v>-2.0728515776399923E-2</c:v>
                </c:pt>
                <c:pt idx="3435">
                  <c:v>-2.0728515776399923E-2</c:v>
                </c:pt>
                <c:pt idx="3436">
                  <c:v>-2.0728515776399923E-2</c:v>
                </c:pt>
                <c:pt idx="3437">
                  <c:v>-2.0728515776399923E-2</c:v>
                </c:pt>
                <c:pt idx="3438">
                  <c:v>-2.0728515776399923E-2</c:v>
                </c:pt>
                <c:pt idx="3439">
                  <c:v>-2.0728515776399923E-2</c:v>
                </c:pt>
                <c:pt idx="3440">
                  <c:v>-2.0728515776399923E-2</c:v>
                </c:pt>
                <c:pt idx="3441">
                  <c:v>-2.0728515776399923E-2</c:v>
                </c:pt>
                <c:pt idx="3442">
                  <c:v>-2.0728515776399923E-2</c:v>
                </c:pt>
                <c:pt idx="3443">
                  <c:v>-2.0728515776399923E-2</c:v>
                </c:pt>
                <c:pt idx="3444">
                  <c:v>-2.0728515776399923E-2</c:v>
                </c:pt>
                <c:pt idx="3445">
                  <c:v>-2.0728515776399923E-2</c:v>
                </c:pt>
                <c:pt idx="3446">
                  <c:v>-2.0728515776399923E-2</c:v>
                </c:pt>
                <c:pt idx="3447">
                  <c:v>-2.0728515776399923E-2</c:v>
                </c:pt>
                <c:pt idx="3448">
                  <c:v>-2.0728515776399923E-2</c:v>
                </c:pt>
                <c:pt idx="3449">
                  <c:v>-2.0728515776399923E-2</c:v>
                </c:pt>
                <c:pt idx="3450">
                  <c:v>-2.0728515776399923E-2</c:v>
                </c:pt>
                <c:pt idx="3451">
                  <c:v>-2.0728515776399923E-2</c:v>
                </c:pt>
                <c:pt idx="3452">
                  <c:v>-2.0728515776399923E-2</c:v>
                </c:pt>
                <c:pt idx="3453">
                  <c:v>-2.0728515776399923E-2</c:v>
                </c:pt>
                <c:pt idx="3454">
                  <c:v>-2.0728515776399923E-2</c:v>
                </c:pt>
                <c:pt idx="3455">
                  <c:v>-2.0728515776399923E-2</c:v>
                </c:pt>
                <c:pt idx="3456">
                  <c:v>-2.0728515776399923E-2</c:v>
                </c:pt>
                <c:pt idx="3457">
                  <c:v>-2.0728515776399923E-2</c:v>
                </c:pt>
                <c:pt idx="3458">
                  <c:v>-2.0728515776399923E-2</c:v>
                </c:pt>
                <c:pt idx="3459">
                  <c:v>-2.0728515776399923E-2</c:v>
                </c:pt>
                <c:pt idx="3460">
                  <c:v>-2.0728515776399923E-2</c:v>
                </c:pt>
                <c:pt idx="3461">
                  <c:v>-2.0728515776399923E-2</c:v>
                </c:pt>
                <c:pt idx="3462">
                  <c:v>-2.0728515776399923E-2</c:v>
                </c:pt>
                <c:pt idx="3463">
                  <c:v>-2.0728515776399923E-2</c:v>
                </c:pt>
                <c:pt idx="3464">
                  <c:v>-2.0728515776399923E-2</c:v>
                </c:pt>
                <c:pt idx="3465">
                  <c:v>-2.0728515776399923E-2</c:v>
                </c:pt>
                <c:pt idx="3466">
                  <c:v>-2.0728515776399923E-2</c:v>
                </c:pt>
                <c:pt idx="3467">
                  <c:v>-2.0728515776399923E-2</c:v>
                </c:pt>
                <c:pt idx="3468">
                  <c:v>-2.0728515776399923E-2</c:v>
                </c:pt>
                <c:pt idx="3469">
                  <c:v>-2.0728515776399923E-2</c:v>
                </c:pt>
                <c:pt idx="3470">
                  <c:v>-2.0728515776399923E-2</c:v>
                </c:pt>
                <c:pt idx="3471">
                  <c:v>-2.0728515776399923E-2</c:v>
                </c:pt>
                <c:pt idx="3472">
                  <c:v>-2.0728515776399923E-2</c:v>
                </c:pt>
                <c:pt idx="3473">
                  <c:v>-2.0728515776399923E-2</c:v>
                </c:pt>
                <c:pt idx="3474">
                  <c:v>-2.0728515776399923E-2</c:v>
                </c:pt>
                <c:pt idx="3475">
                  <c:v>-2.0728515776399923E-2</c:v>
                </c:pt>
                <c:pt idx="3476">
                  <c:v>-2.0728515776399923E-2</c:v>
                </c:pt>
                <c:pt idx="3477">
                  <c:v>-2.0728515776399923E-2</c:v>
                </c:pt>
                <c:pt idx="3478">
                  <c:v>-2.0728515776399923E-2</c:v>
                </c:pt>
                <c:pt idx="3479">
                  <c:v>-2.0728515776399923E-2</c:v>
                </c:pt>
                <c:pt idx="3480">
                  <c:v>-2.0728515776399923E-2</c:v>
                </c:pt>
                <c:pt idx="3481">
                  <c:v>-2.0728515776399923E-2</c:v>
                </c:pt>
                <c:pt idx="3482">
                  <c:v>-2.0728515776399923E-2</c:v>
                </c:pt>
                <c:pt idx="3483">
                  <c:v>-2.0728515776399923E-2</c:v>
                </c:pt>
                <c:pt idx="3484">
                  <c:v>-2.0728515776399923E-2</c:v>
                </c:pt>
                <c:pt idx="3485">
                  <c:v>-2.0728515776399923E-2</c:v>
                </c:pt>
                <c:pt idx="3486">
                  <c:v>-2.0728515776399923E-2</c:v>
                </c:pt>
                <c:pt idx="3487">
                  <c:v>-2.0728515776399923E-2</c:v>
                </c:pt>
                <c:pt idx="3488">
                  <c:v>-2.0728515776399923E-2</c:v>
                </c:pt>
                <c:pt idx="3489">
                  <c:v>-2.0728515776399923E-2</c:v>
                </c:pt>
                <c:pt idx="3490">
                  <c:v>-2.0728515776399923E-2</c:v>
                </c:pt>
                <c:pt idx="3491">
                  <c:v>-2.0728515776399923E-2</c:v>
                </c:pt>
                <c:pt idx="3492">
                  <c:v>-2.0728515776399923E-2</c:v>
                </c:pt>
                <c:pt idx="3493">
                  <c:v>-2.0728515776399923E-2</c:v>
                </c:pt>
                <c:pt idx="3494">
                  <c:v>-2.0728515776399923E-2</c:v>
                </c:pt>
                <c:pt idx="3495">
                  <c:v>-2.0728515776399923E-2</c:v>
                </c:pt>
                <c:pt idx="3496">
                  <c:v>-2.0728515776399923E-2</c:v>
                </c:pt>
                <c:pt idx="3497">
                  <c:v>-2.0728515776399923E-2</c:v>
                </c:pt>
                <c:pt idx="3498">
                  <c:v>-2.0728515776399923E-2</c:v>
                </c:pt>
                <c:pt idx="3499">
                  <c:v>-2.0728515776399923E-2</c:v>
                </c:pt>
                <c:pt idx="3500">
                  <c:v>-2.0728515776399923E-2</c:v>
                </c:pt>
                <c:pt idx="3501">
                  <c:v>-2.0728515776399923E-2</c:v>
                </c:pt>
                <c:pt idx="3502">
                  <c:v>-2.0728515776399923E-2</c:v>
                </c:pt>
                <c:pt idx="3503">
                  <c:v>-2.0728515776399923E-2</c:v>
                </c:pt>
                <c:pt idx="3504">
                  <c:v>-2.0728515776399923E-2</c:v>
                </c:pt>
                <c:pt idx="3505">
                  <c:v>-2.0728515776399923E-2</c:v>
                </c:pt>
                <c:pt idx="3506">
                  <c:v>-2.0728515776399923E-2</c:v>
                </c:pt>
                <c:pt idx="3507">
                  <c:v>-2.0728515776399923E-2</c:v>
                </c:pt>
                <c:pt idx="3508">
                  <c:v>-2.0728515776399923E-2</c:v>
                </c:pt>
                <c:pt idx="3509">
                  <c:v>-2.0728515776399923E-2</c:v>
                </c:pt>
                <c:pt idx="3510">
                  <c:v>-2.0728515776399923E-2</c:v>
                </c:pt>
                <c:pt idx="3511">
                  <c:v>-2.0728515776399923E-2</c:v>
                </c:pt>
                <c:pt idx="3512">
                  <c:v>-2.0728515776399923E-2</c:v>
                </c:pt>
                <c:pt idx="3513">
                  <c:v>-2.0728515776399923E-2</c:v>
                </c:pt>
                <c:pt idx="3514">
                  <c:v>-2.0728515776399923E-2</c:v>
                </c:pt>
                <c:pt idx="3515">
                  <c:v>-2.0728515776399923E-2</c:v>
                </c:pt>
                <c:pt idx="3516">
                  <c:v>-2.0728515776399923E-2</c:v>
                </c:pt>
                <c:pt idx="3517">
                  <c:v>-2.0728515776399923E-2</c:v>
                </c:pt>
                <c:pt idx="3518">
                  <c:v>-2.0728515776399923E-2</c:v>
                </c:pt>
                <c:pt idx="3519">
                  <c:v>-2.0728515776399923E-2</c:v>
                </c:pt>
                <c:pt idx="3520">
                  <c:v>-2.0728515776399923E-2</c:v>
                </c:pt>
                <c:pt idx="3521">
                  <c:v>-2.0728515776399923E-2</c:v>
                </c:pt>
                <c:pt idx="3522">
                  <c:v>-2.0728515776399923E-2</c:v>
                </c:pt>
                <c:pt idx="3523">
                  <c:v>-2.0728515776399923E-2</c:v>
                </c:pt>
                <c:pt idx="3524">
                  <c:v>-2.0728515776399923E-2</c:v>
                </c:pt>
                <c:pt idx="3525">
                  <c:v>-2.0728515776399923E-2</c:v>
                </c:pt>
                <c:pt idx="3526">
                  <c:v>-2.0728515776399923E-2</c:v>
                </c:pt>
                <c:pt idx="3527">
                  <c:v>-2.0728515776399923E-2</c:v>
                </c:pt>
                <c:pt idx="3528">
                  <c:v>-2.0728515776399923E-2</c:v>
                </c:pt>
                <c:pt idx="3529">
                  <c:v>-2.0728515776399923E-2</c:v>
                </c:pt>
                <c:pt idx="3530">
                  <c:v>-2.0728515776399923E-2</c:v>
                </c:pt>
                <c:pt idx="3531">
                  <c:v>-2.0728515776399923E-2</c:v>
                </c:pt>
                <c:pt idx="3532">
                  <c:v>-2.0728515776399923E-2</c:v>
                </c:pt>
                <c:pt idx="3533">
                  <c:v>-2.0728515776399923E-2</c:v>
                </c:pt>
                <c:pt idx="3534">
                  <c:v>-2.0728515776399923E-2</c:v>
                </c:pt>
                <c:pt idx="3535">
                  <c:v>-2.0728515776399923E-2</c:v>
                </c:pt>
                <c:pt idx="3536">
                  <c:v>-2.0728515776399923E-2</c:v>
                </c:pt>
                <c:pt idx="3537">
                  <c:v>-2.0728515776399923E-2</c:v>
                </c:pt>
                <c:pt idx="3538">
                  <c:v>-2.0728515776399923E-2</c:v>
                </c:pt>
                <c:pt idx="3539">
                  <c:v>-2.0728515776399923E-2</c:v>
                </c:pt>
                <c:pt idx="3540">
                  <c:v>-2.0728515776399923E-2</c:v>
                </c:pt>
                <c:pt idx="3541">
                  <c:v>-2.0728515776399923E-2</c:v>
                </c:pt>
                <c:pt idx="3542">
                  <c:v>-2.0728515776399923E-2</c:v>
                </c:pt>
                <c:pt idx="3543">
                  <c:v>-2.0728515776399923E-2</c:v>
                </c:pt>
                <c:pt idx="3544">
                  <c:v>-2.0728515776399923E-2</c:v>
                </c:pt>
                <c:pt idx="3545">
                  <c:v>-2.0728515776399923E-2</c:v>
                </c:pt>
                <c:pt idx="3546">
                  <c:v>-2.0728515776399923E-2</c:v>
                </c:pt>
                <c:pt idx="3547">
                  <c:v>-2.0728515776399923E-2</c:v>
                </c:pt>
                <c:pt idx="3548">
                  <c:v>-2.0728515776399923E-2</c:v>
                </c:pt>
                <c:pt idx="3549">
                  <c:v>-2.0728515776399923E-2</c:v>
                </c:pt>
                <c:pt idx="3550">
                  <c:v>-2.0728515776399923E-2</c:v>
                </c:pt>
                <c:pt idx="3551">
                  <c:v>-2.0728515776399923E-2</c:v>
                </c:pt>
                <c:pt idx="3552">
                  <c:v>-2.0728515776399923E-2</c:v>
                </c:pt>
                <c:pt idx="3553">
                  <c:v>-2.0728515776399923E-2</c:v>
                </c:pt>
                <c:pt idx="3554">
                  <c:v>-2.0728515776399923E-2</c:v>
                </c:pt>
                <c:pt idx="3555">
                  <c:v>-2.0728515776399923E-2</c:v>
                </c:pt>
                <c:pt idx="3556">
                  <c:v>-2.0728515776399923E-2</c:v>
                </c:pt>
                <c:pt idx="3557">
                  <c:v>-2.0728515776399923E-2</c:v>
                </c:pt>
                <c:pt idx="3558">
                  <c:v>-2.0728515776399923E-2</c:v>
                </c:pt>
                <c:pt idx="3559">
                  <c:v>-2.0728515776399923E-2</c:v>
                </c:pt>
                <c:pt idx="3560">
                  <c:v>-2.0728515776399923E-2</c:v>
                </c:pt>
                <c:pt idx="3561">
                  <c:v>-2.0728515776399923E-2</c:v>
                </c:pt>
                <c:pt idx="3562">
                  <c:v>-2.0728515776399923E-2</c:v>
                </c:pt>
                <c:pt idx="3563">
                  <c:v>-2.0728515776399923E-2</c:v>
                </c:pt>
                <c:pt idx="3564">
                  <c:v>-2.0728515776399923E-2</c:v>
                </c:pt>
                <c:pt idx="3565">
                  <c:v>-2.0728515776399923E-2</c:v>
                </c:pt>
                <c:pt idx="3566">
                  <c:v>-2.0728515776399923E-2</c:v>
                </c:pt>
                <c:pt idx="3567">
                  <c:v>-2.0728515776399923E-2</c:v>
                </c:pt>
                <c:pt idx="3568">
                  <c:v>-2.0728515776399923E-2</c:v>
                </c:pt>
                <c:pt idx="3569">
                  <c:v>-2.0728515776399923E-2</c:v>
                </c:pt>
                <c:pt idx="3570">
                  <c:v>-2.0728515776399923E-2</c:v>
                </c:pt>
                <c:pt idx="3571">
                  <c:v>-2.0728515776399923E-2</c:v>
                </c:pt>
                <c:pt idx="3572">
                  <c:v>-2.0728515776399923E-2</c:v>
                </c:pt>
                <c:pt idx="3573">
                  <c:v>-2.0728515776399923E-2</c:v>
                </c:pt>
                <c:pt idx="3574">
                  <c:v>-2.0728515776399923E-2</c:v>
                </c:pt>
                <c:pt idx="3575">
                  <c:v>-2.0728515776399923E-2</c:v>
                </c:pt>
                <c:pt idx="3576">
                  <c:v>-2.0728515776399923E-2</c:v>
                </c:pt>
                <c:pt idx="3577">
                  <c:v>-2.0728515776399923E-2</c:v>
                </c:pt>
                <c:pt idx="3578">
                  <c:v>-2.0728515776399923E-2</c:v>
                </c:pt>
                <c:pt idx="3579">
                  <c:v>-2.0728515776399923E-2</c:v>
                </c:pt>
                <c:pt idx="3580">
                  <c:v>-2.0728515776399923E-2</c:v>
                </c:pt>
                <c:pt idx="3581">
                  <c:v>-2.0728515776399923E-2</c:v>
                </c:pt>
                <c:pt idx="3582">
                  <c:v>-2.0728515776399923E-2</c:v>
                </c:pt>
                <c:pt idx="3583">
                  <c:v>-2.0728515776399923E-2</c:v>
                </c:pt>
                <c:pt idx="3584">
                  <c:v>-2.0728515776399923E-2</c:v>
                </c:pt>
                <c:pt idx="3585">
                  <c:v>-2.0728515776399923E-2</c:v>
                </c:pt>
                <c:pt idx="3586">
                  <c:v>-2.0728515776399923E-2</c:v>
                </c:pt>
                <c:pt idx="3587">
                  <c:v>-2.0728515776399923E-2</c:v>
                </c:pt>
                <c:pt idx="3588">
                  <c:v>-2.0728515776399923E-2</c:v>
                </c:pt>
                <c:pt idx="3589">
                  <c:v>-2.0728515776399923E-2</c:v>
                </c:pt>
                <c:pt idx="3590">
                  <c:v>-2.0728515776399923E-2</c:v>
                </c:pt>
                <c:pt idx="3591">
                  <c:v>-2.0728515776399923E-2</c:v>
                </c:pt>
                <c:pt idx="3592">
                  <c:v>-2.0728515776399923E-2</c:v>
                </c:pt>
                <c:pt idx="3593">
                  <c:v>-2.0728515776399923E-2</c:v>
                </c:pt>
                <c:pt idx="3594">
                  <c:v>-2.0728515776399923E-2</c:v>
                </c:pt>
                <c:pt idx="3595">
                  <c:v>-2.0728515776399923E-2</c:v>
                </c:pt>
                <c:pt idx="3596">
                  <c:v>-2.0728515776399923E-2</c:v>
                </c:pt>
                <c:pt idx="3597">
                  <c:v>-2.0728515776399923E-2</c:v>
                </c:pt>
                <c:pt idx="3598">
                  <c:v>-2.0728515776399923E-2</c:v>
                </c:pt>
                <c:pt idx="3599">
                  <c:v>-2.0728515776399923E-2</c:v>
                </c:pt>
                <c:pt idx="3600">
                  <c:v>-2.0728515776399923E-2</c:v>
                </c:pt>
                <c:pt idx="3601">
                  <c:v>-2.0728515776399923E-2</c:v>
                </c:pt>
                <c:pt idx="3602">
                  <c:v>-2.0728515776399923E-2</c:v>
                </c:pt>
                <c:pt idx="3603">
                  <c:v>-2.0728515776399923E-2</c:v>
                </c:pt>
                <c:pt idx="3604">
                  <c:v>-2.0728515776399923E-2</c:v>
                </c:pt>
                <c:pt idx="3605">
                  <c:v>-2.0728515776399923E-2</c:v>
                </c:pt>
                <c:pt idx="3606">
                  <c:v>-2.0728515776399923E-2</c:v>
                </c:pt>
                <c:pt idx="3607">
                  <c:v>-2.0728515776399923E-2</c:v>
                </c:pt>
                <c:pt idx="3608">
                  <c:v>-2.0728515776399923E-2</c:v>
                </c:pt>
                <c:pt idx="3609">
                  <c:v>-2.0728515776399923E-2</c:v>
                </c:pt>
                <c:pt idx="3610">
                  <c:v>-2.0728515776399923E-2</c:v>
                </c:pt>
                <c:pt idx="3611">
                  <c:v>-2.0728515776399923E-2</c:v>
                </c:pt>
                <c:pt idx="3612">
                  <c:v>-2.0728515776399923E-2</c:v>
                </c:pt>
                <c:pt idx="3613">
                  <c:v>-2.0728515776399923E-2</c:v>
                </c:pt>
                <c:pt idx="3614">
                  <c:v>-2.0728515776399923E-2</c:v>
                </c:pt>
                <c:pt idx="3615">
                  <c:v>-2.0728515776399923E-2</c:v>
                </c:pt>
                <c:pt idx="3616">
                  <c:v>-2.0728515776399923E-2</c:v>
                </c:pt>
                <c:pt idx="3617">
                  <c:v>-2.0728515776399923E-2</c:v>
                </c:pt>
                <c:pt idx="3618">
                  <c:v>-2.0728515776399923E-2</c:v>
                </c:pt>
                <c:pt idx="3619">
                  <c:v>-2.0728515776399923E-2</c:v>
                </c:pt>
                <c:pt idx="3620">
                  <c:v>-2.0728515776399923E-2</c:v>
                </c:pt>
                <c:pt idx="3621">
                  <c:v>-2.0728515776399923E-2</c:v>
                </c:pt>
                <c:pt idx="3622">
                  <c:v>-2.0728515776399923E-2</c:v>
                </c:pt>
                <c:pt idx="3623">
                  <c:v>-2.0728515776399923E-2</c:v>
                </c:pt>
                <c:pt idx="3624">
                  <c:v>-2.0728515776399923E-2</c:v>
                </c:pt>
                <c:pt idx="3625">
                  <c:v>-2.0728515776399923E-2</c:v>
                </c:pt>
                <c:pt idx="3626">
                  <c:v>-2.0728515776399923E-2</c:v>
                </c:pt>
                <c:pt idx="3627">
                  <c:v>-2.0728515776399923E-2</c:v>
                </c:pt>
                <c:pt idx="3628">
                  <c:v>-2.0728515776399923E-2</c:v>
                </c:pt>
                <c:pt idx="3629">
                  <c:v>-2.0728515776399923E-2</c:v>
                </c:pt>
                <c:pt idx="3630">
                  <c:v>-2.0728515776399923E-2</c:v>
                </c:pt>
                <c:pt idx="3631">
                  <c:v>-2.0728515776399923E-2</c:v>
                </c:pt>
                <c:pt idx="3632">
                  <c:v>-2.0728515776399923E-2</c:v>
                </c:pt>
                <c:pt idx="3633">
                  <c:v>-2.0728515776399923E-2</c:v>
                </c:pt>
                <c:pt idx="3634">
                  <c:v>-2.0728515776399923E-2</c:v>
                </c:pt>
                <c:pt idx="3635">
                  <c:v>-2.0728515776399923E-2</c:v>
                </c:pt>
                <c:pt idx="3636">
                  <c:v>-2.0728515776399923E-2</c:v>
                </c:pt>
                <c:pt idx="3637">
                  <c:v>-2.0728515776399923E-2</c:v>
                </c:pt>
                <c:pt idx="3638">
                  <c:v>-2.0728515776399923E-2</c:v>
                </c:pt>
                <c:pt idx="3639">
                  <c:v>-2.0728515776399923E-2</c:v>
                </c:pt>
                <c:pt idx="3640">
                  <c:v>-2.0728515776399923E-2</c:v>
                </c:pt>
                <c:pt idx="3641">
                  <c:v>-2.0728515776399923E-2</c:v>
                </c:pt>
                <c:pt idx="3642">
                  <c:v>-2.0728515776399923E-2</c:v>
                </c:pt>
                <c:pt idx="3643">
                  <c:v>-2.0728515776399923E-2</c:v>
                </c:pt>
                <c:pt idx="3644">
                  <c:v>-2.0728515776399923E-2</c:v>
                </c:pt>
                <c:pt idx="3645">
                  <c:v>-2.0728515776399923E-2</c:v>
                </c:pt>
                <c:pt idx="3646">
                  <c:v>-2.0728515776399923E-2</c:v>
                </c:pt>
                <c:pt idx="3647">
                  <c:v>-2.0728515776399923E-2</c:v>
                </c:pt>
                <c:pt idx="3648">
                  <c:v>-2.0728515776399923E-2</c:v>
                </c:pt>
                <c:pt idx="3649">
                  <c:v>-2.0728515776399923E-2</c:v>
                </c:pt>
                <c:pt idx="3650">
                  <c:v>-2.0728515776399923E-2</c:v>
                </c:pt>
                <c:pt idx="3651">
                  <c:v>-2.0728515776399923E-2</c:v>
                </c:pt>
                <c:pt idx="3652">
                  <c:v>-2.0728515776399923E-2</c:v>
                </c:pt>
                <c:pt idx="3653">
                  <c:v>-2.0728515776399923E-2</c:v>
                </c:pt>
                <c:pt idx="3654">
                  <c:v>-2.0728515776399923E-2</c:v>
                </c:pt>
                <c:pt idx="3655">
                  <c:v>-2.0728515776399923E-2</c:v>
                </c:pt>
                <c:pt idx="3656">
                  <c:v>-2.0728515776399923E-2</c:v>
                </c:pt>
                <c:pt idx="3657">
                  <c:v>-2.0728515776399923E-2</c:v>
                </c:pt>
                <c:pt idx="3658">
                  <c:v>-2.0728515776399923E-2</c:v>
                </c:pt>
                <c:pt idx="3659">
                  <c:v>-2.0728515776399923E-2</c:v>
                </c:pt>
                <c:pt idx="3660">
                  <c:v>-2.0728515776399923E-2</c:v>
                </c:pt>
                <c:pt idx="3661">
                  <c:v>-2.0728515776399923E-2</c:v>
                </c:pt>
                <c:pt idx="3662">
                  <c:v>-2.0728515776399923E-2</c:v>
                </c:pt>
                <c:pt idx="3663">
                  <c:v>-2.0728515776399923E-2</c:v>
                </c:pt>
                <c:pt idx="3664">
                  <c:v>-2.0728515776399923E-2</c:v>
                </c:pt>
                <c:pt idx="3665">
                  <c:v>-2.0728515776399923E-2</c:v>
                </c:pt>
                <c:pt idx="3666">
                  <c:v>-2.0728515776399923E-2</c:v>
                </c:pt>
                <c:pt idx="3667">
                  <c:v>-2.0728515776399923E-2</c:v>
                </c:pt>
                <c:pt idx="3668">
                  <c:v>-2.0728515776399923E-2</c:v>
                </c:pt>
                <c:pt idx="3669">
                  <c:v>-2.0728515776399923E-2</c:v>
                </c:pt>
                <c:pt idx="3670">
                  <c:v>-2.0728515776399923E-2</c:v>
                </c:pt>
                <c:pt idx="3671">
                  <c:v>-2.0728515776399923E-2</c:v>
                </c:pt>
                <c:pt idx="3672">
                  <c:v>-2.0728515776399923E-2</c:v>
                </c:pt>
                <c:pt idx="3673">
                  <c:v>-2.0728515776399923E-2</c:v>
                </c:pt>
                <c:pt idx="3674">
                  <c:v>-2.0728515776399923E-2</c:v>
                </c:pt>
                <c:pt idx="3675">
                  <c:v>-2.0728515776399923E-2</c:v>
                </c:pt>
                <c:pt idx="3676">
                  <c:v>-2.0728515776399923E-2</c:v>
                </c:pt>
                <c:pt idx="3677">
                  <c:v>-2.0728515776399923E-2</c:v>
                </c:pt>
                <c:pt idx="3678">
                  <c:v>-2.0728515776399923E-2</c:v>
                </c:pt>
                <c:pt idx="3679">
                  <c:v>-2.0728515776399923E-2</c:v>
                </c:pt>
                <c:pt idx="3680">
                  <c:v>-2.0728515776399923E-2</c:v>
                </c:pt>
                <c:pt idx="3681">
                  <c:v>-2.0728515776399923E-2</c:v>
                </c:pt>
                <c:pt idx="3682">
                  <c:v>-2.0728515776399923E-2</c:v>
                </c:pt>
                <c:pt idx="3683">
                  <c:v>-2.0728515776399923E-2</c:v>
                </c:pt>
                <c:pt idx="3684">
                  <c:v>-2.0728515776399923E-2</c:v>
                </c:pt>
                <c:pt idx="3685">
                  <c:v>-2.0728515776399923E-2</c:v>
                </c:pt>
                <c:pt idx="3686">
                  <c:v>-2.0728515776399923E-2</c:v>
                </c:pt>
                <c:pt idx="3687">
                  <c:v>-2.0728515776399923E-2</c:v>
                </c:pt>
                <c:pt idx="3688">
                  <c:v>-2.0728515776399923E-2</c:v>
                </c:pt>
                <c:pt idx="3689">
                  <c:v>-2.0728515776399923E-2</c:v>
                </c:pt>
                <c:pt idx="3690">
                  <c:v>-2.0728515776399923E-2</c:v>
                </c:pt>
                <c:pt idx="3691">
                  <c:v>-2.0728515776399923E-2</c:v>
                </c:pt>
                <c:pt idx="3692">
                  <c:v>-2.0728515776399923E-2</c:v>
                </c:pt>
                <c:pt idx="3693">
                  <c:v>-2.0728515776399923E-2</c:v>
                </c:pt>
                <c:pt idx="3694">
                  <c:v>-2.0728515776399923E-2</c:v>
                </c:pt>
                <c:pt idx="3695">
                  <c:v>-2.0728515776399923E-2</c:v>
                </c:pt>
                <c:pt idx="3696">
                  <c:v>-2.0728515776399923E-2</c:v>
                </c:pt>
                <c:pt idx="3697">
                  <c:v>-2.0728515776399923E-2</c:v>
                </c:pt>
                <c:pt idx="3698">
                  <c:v>-2.0728515776399923E-2</c:v>
                </c:pt>
                <c:pt idx="3699">
                  <c:v>-2.0728515776399923E-2</c:v>
                </c:pt>
                <c:pt idx="3700">
                  <c:v>-2.0728515776399923E-2</c:v>
                </c:pt>
                <c:pt idx="3701">
                  <c:v>-2.0728515776399923E-2</c:v>
                </c:pt>
                <c:pt idx="3702">
                  <c:v>-2.0728515776399923E-2</c:v>
                </c:pt>
                <c:pt idx="3703">
                  <c:v>-2.0728515776399923E-2</c:v>
                </c:pt>
                <c:pt idx="3704">
                  <c:v>-2.0728515776399923E-2</c:v>
                </c:pt>
                <c:pt idx="3705">
                  <c:v>-2.0728515776399923E-2</c:v>
                </c:pt>
                <c:pt idx="3706">
                  <c:v>-2.0728515776399923E-2</c:v>
                </c:pt>
                <c:pt idx="3707">
                  <c:v>-2.0728515776399923E-2</c:v>
                </c:pt>
                <c:pt idx="3708">
                  <c:v>-2.0728515776399923E-2</c:v>
                </c:pt>
                <c:pt idx="3709">
                  <c:v>-2.0728515776399923E-2</c:v>
                </c:pt>
                <c:pt idx="3710">
                  <c:v>-2.0728515776399923E-2</c:v>
                </c:pt>
                <c:pt idx="3711">
                  <c:v>-2.0728515776399923E-2</c:v>
                </c:pt>
                <c:pt idx="3712">
                  <c:v>-2.0728515776399923E-2</c:v>
                </c:pt>
                <c:pt idx="3713">
                  <c:v>-2.0728515776399923E-2</c:v>
                </c:pt>
                <c:pt idx="3714">
                  <c:v>-2.0728515776399923E-2</c:v>
                </c:pt>
                <c:pt idx="3715">
                  <c:v>-2.0728515776399923E-2</c:v>
                </c:pt>
                <c:pt idx="3716">
                  <c:v>-2.0728515776399923E-2</c:v>
                </c:pt>
                <c:pt idx="3717">
                  <c:v>-2.0728515776399923E-2</c:v>
                </c:pt>
                <c:pt idx="3718">
                  <c:v>-2.0728515776399923E-2</c:v>
                </c:pt>
                <c:pt idx="3719">
                  <c:v>-2.0728515776399923E-2</c:v>
                </c:pt>
                <c:pt idx="3720">
                  <c:v>-2.0728515776399923E-2</c:v>
                </c:pt>
                <c:pt idx="3721">
                  <c:v>-2.0728515776399923E-2</c:v>
                </c:pt>
                <c:pt idx="3722">
                  <c:v>-2.0728515776399923E-2</c:v>
                </c:pt>
                <c:pt idx="3723">
                  <c:v>-2.0728515776399923E-2</c:v>
                </c:pt>
                <c:pt idx="3724">
                  <c:v>-2.0728515776399923E-2</c:v>
                </c:pt>
                <c:pt idx="3725">
                  <c:v>-2.0728515776399923E-2</c:v>
                </c:pt>
                <c:pt idx="3726">
                  <c:v>-2.0728515776399923E-2</c:v>
                </c:pt>
                <c:pt idx="3727">
                  <c:v>-2.0728515776399923E-2</c:v>
                </c:pt>
                <c:pt idx="3728">
                  <c:v>-2.0728515776399923E-2</c:v>
                </c:pt>
                <c:pt idx="3729">
                  <c:v>-2.0728515776399923E-2</c:v>
                </c:pt>
                <c:pt idx="3730">
                  <c:v>-2.0728515776399923E-2</c:v>
                </c:pt>
                <c:pt idx="3731">
                  <c:v>-2.0728515776399923E-2</c:v>
                </c:pt>
                <c:pt idx="3732">
                  <c:v>-2.0728515776399923E-2</c:v>
                </c:pt>
                <c:pt idx="3733">
                  <c:v>-2.0728515776399923E-2</c:v>
                </c:pt>
                <c:pt idx="3734">
                  <c:v>-2.0728515776399923E-2</c:v>
                </c:pt>
                <c:pt idx="3735">
                  <c:v>-2.0728515776399923E-2</c:v>
                </c:pt>
                <c:pt idx="3736">
                  <c:v>-2.0728515776399923E-2</c:v>
                </c:pt>
                <c:pt idx="3737">
                  <c:v>-2.0728515776399923E-2</c:v>
                </c:pt>
                <c:pt idx="3738">
                  <c:v>-2.0728515776399923E-2</c:v>
                </c:pt>
                <c:pt idx="3739">
                  <c:v>-2.0728515776399923E-2</c:v>
                </c:pt>
                <c:pt idx="3740">
                  <c:v>-2.0728515776399923E-2</c:v>
                </c:pt>
                <c:pt idx="3741">
                  <c:v>-2.0728515776399923E-2</c:v>
                </c:pt>
                <c:pt idx="3742">
                  <c:v>-2.0728515776399923E-2</c:v>
                </c:pt>
                <c:pt idx="3743">
                  <c:v>-2.0728515776399923E-2</c:v>
                </c:pt>
                <c:pt idx="3744">
                  <c:v>-2.0728515776399923E-2</c:v>
                </c:pt>
                <c:pt idx="3745">
                  <c:v>-2.0728515776399923E-2</c:v>
                </c:pt>
                <c:pt idx="3746">
                  <c:v>-2.0728515776399923E-2</c:v>
                </c:pt>
                <c:pt idx="3747">
                  <c:v>-2.0728515776399923E-2</c:v>
                </c:pt>
                <c:pt idx="3748">
                  <c:v>-2.0728515776399923E-2</c:v>
                </c:pt>
                <c:pt idx="3749">
                  <c:v>-2.0728515776399923E-2</c:v>
                </c:pt>
                <c:pt idx="3750">
                  <c:v>-2.0728515776399923E-2</c:v>
                </c:pt>
                <c:pt idx="3751">
                  <c:v>-2.0728515776399923E-2</c:v>
                </c:pt>
                <c:pt idx="3752">
                  <c:v>-2.0728515776399923E-2</c:v>
                </c:pt>
                <c:pt idx="3753">
                  <c:v>-2.0728515776399923E-2</c:v>
                </c:pt>
                <c:pt idx="3754">
                  <c:v>-2.0728515776399923E-2</c:v>
                </c:pt>
                <c:pt idx="3755">
                  <c:v>-2.0728515776399923E-2</c:v>
                </c:pt>
                <c:pt idx="3756">
                  <c:v>-2.0728515776399923E-2</c:v>
                </c:pt>
                <c:pt idx="3757">
                  <c:v>-2.0728515776399923E-2</c:v>
                </c:pt>
                <c:pt idx="3758">
                  <c:v>-2.0728515776399923E-2</c:v>
                </c:pt>
                <c:pt idx="3759">
                  <c:v>-2.0728515776399923E-2</c:v>
                </c:pt>
                <c:pt idx="3760">
                  <c:v>-2.0728515776399923E-2</c:v>
                </c:pt>
                <c:pt idx="3761">
                  <c:v>-2.0728515776399923E-2</c:v>
                </c:pt>
                <c:pt idx="3762">
                  <c:v>-2.0728515776399923E-2</c:v>
                </c:pt>
                <c:pt idx="3763">
                  <c:v>-2.0728515776399923E-2</c:v>
                </c:pt>
                <c:pt idx="3764">
                  <c:v>-2.0728515776399923E-2</c:v>
                </c:pt>
                <c:pt idx="3765">
                  <c:v>-2.0728515776399923E-2</c:v>
                </c:pt>
                <c:pt idx="3766">
                  <c:v>-2.0728515776399923E-2</c:v>
                </c:pt>
                <c:pt idx="3767">
                  <c:v>-2.0728515776399923E-2</c:v>
                </c:pt>
                <c:pt idx="3768">
                  <c:v>-2.0728515776399923E-2</c:v>
                </c:pt>
                <c:pt idx="3769">
                  <c:v>-2.0728515776399923E-2</c:v>
                </c:pt>
                <c:pt idx="3770">
                  <c:v>-2.0728515776399923E-2</c:v>
                </c:pt>
                <c:pt idx="3771">
                  <c:v>-2.0728515776399923E-2</c:v>
                </c:pt>
                <c:pt idx="3772">
                  <c:v>-2.0728515776399923E-2</c:v>
                </c:pt>
                <c:pt idx="3773">
                  <c:v>-2.0728515776399923E-2</c:v>
                </c:pt>
                <c:pt idx="3774">
                  <c:v>-2.0728515776399923E-2</c:v>
                </c:pt>
                <c:pt idx="3775">
                  <c:v>-2.0728515776399923E-2</c:v>
                </c:pt>
                <c:pt idx="3776">
                  <c:v>-2.0728515776399923E-2</c:v>
                </c:pt>
                <c:pt idx="3777">
                  <c:v>-2.0728515776399923E-2</c:v>
                </c:pt>
                <c:pt idx="3778">
                  <c:v>-2.0728515776399923E-2</c:v>
                </c:pt>
                <c:pt idx="3779">
                  <c:v>-2.0728515776399923E-2</c:v>
                </c:pt>
                <c:pt idx="3780">
                  <c:v>-2.0728515776399923E-2</c:v>
                </c:pt>
                <c:pt idx="3781">
                  <c:v>-2.0728515776399923E-2</c:v>
                </c:pt>
                <c:pt idx="3782">
                  <c:v>-2.0728515776399923E-2</c:v>
                </c:pt>
                <c:pt idx="3783">
                  <c:v>-2.0728515776399923E-2</c:v>
                </c:pt>
                <c:pt idx="3784">
                  <c:v>-2.0728515776399923E-2</c:v>
                </c:pt>
                <c:pt idx="3785">
                  <c:v>-2.0728515776399923E-2</c:v>
                </c:pt>
                <c:pt idx="3786">
                  <c:v>-2.0728515776399923E-2</c:v>
                </c:pt>
                <c:pt idx="3787">
                  <c:v>-2.0728515776399923E-2</c:v>
                </c:pt>
                <c:pt idx="3788">
                  <c:v>-2.0728515776399923E-2</c:v>
                </c:pt>
                <c:pt idx="3789">
                  <c:v>-2.0728515776399923E-2</c:v>
                </c:pt>
                <c:pt idx="3790">
                  <c:v>-2.0728515776399923E-2</c:v>
                </c:pt>
                <c:pt idx="3791">
                  <c:v>-2.0728515776399923E-2</c:v>
                </c:pt>
                <c:pt idx="3792">
                  <c:v>-2.0728515776399923E-2</c:v>
                </c:pt>
                <c:pt idx="3793">
                  <c:v>-2.0728515776399923E-2</c:v>
                </c:pt>
                <c:pt idx="3794">
                  <c:v>-2.0728515776399923E-2</c:v>
                </c:pt>
                <c:pt idx="3795">
                  <c:v>-2.0728515776399923E-2</c:v>
                </c:pt>
                <c:pt idx="3796">
                  <c:v>-2.0728515776399923E-2</c:v>
                </c:pt>
                <c:pt idx="3797">
                  <c:v>-2.0728515776399923E-2</c:v>
                </c:pt>
                <c:pt idx="3798">
                  <c:v>-2.0728515776399923E-2</c:v>
                </c:pt>
                <c:pt idx="3799">
                  <c:v>-2.0728515776399923E-2</c:v>
                </c:pt>
                <c:pt idx="3800">
                  <c:v>-2.0728515776399923E-2</c:v>
                </c:pt>
                <c:pt idx="3801">
                  <c:v>-2.0728515776399923E-2</c:v>
                </c:pt>
                <c:pt idx="3802">
                  <c:v>-2.0728515776399923E-2</c:v>
                </c:pt>
                <c:pt idx="3803">
                  <c:v>-2.0728515776399923E-2</c:v>
                </c:pt>
                <c:pt idx="3804">
                  <c:v>-2.0728515776399923E-2</c:v>
                </c:pt>
                <c:pt idx="3805">
                  <c:v>-2.0728515776399923E-2</c:v>
                </c:pt>
                <c:pt idx="3806">
                  <c:v>-2.0728515776399923E-2</c:v>
                </c:pt>
                <c:pt idx="3807">
                  <c:v>-2.0728515776399923E-2</c:v>
                </c:pt>
                <c:pt idx="3808">
                  <c:v>-2.0728515776399923E-2</c:v>
                </c:pt>
                <c:pt idx="3809">
                  <c:v>-2.0728515776399923E-2</c:v>
                </c:pt>
                <c:pt idx="3810">
                  <c:v>-2.0728515776399923E-2</c:v>
                </c:pt>
                <c:pt idx="3811">
                  <c:v>-2.0728515776399923E-2</c:v>
                </c:pt>
                <c:pt idx="3812">
                  <c:v>-2.0728515776399923E-2</c:v>
                </c:pt>
                <c:pt idx="3813">
                  <c:v>-2.0728515776399923E-2</c:v>
                </c:pt>
                <c:pt idx="3814">
                  <c:v>-2.0728515776399923E-2</c:v>
                </c:pt>
                <c:pt idx="3815">
                  <c:v>-2.0728515776399923E-2</c:v>
                </c:pt>
                <c:pt idx="3816">
                  <c:v>-2.0728515776399923E-2</c:v>
                </c:pt>
                <c:pt idx="3817">
                  <c:v>-2.0728515776399923E-2</c:v>
                </c:pt>
                <c:pt idx="3818">
                  <c:v>-2.0728515776399923E-2</c:v>
                </c:pt>
                <c:pt idx="3819">
                  <c:v>-2.0728515776399923E-2</c:v>
                </c:pt>
                <c:pt idx="3820">
                  <c:v>-2.0728515776399923E-2</c:v>
                </c:pt>
                <c:pt idx="3821">
                  <c:v>-2.0728515776399923E-2</c:v>
                </c:pt>
                <c:pt idx="3822">
                  <c:v>-2.0728515776399923E-2</c:v>
                </c:pt>
                <c:pt idx="3823">
                  <c:v>-2.0728515776399923E-2</c:v>
                </c:pt>
                <c:pt idx="3824">
                  <c:v>-2.0728515776399923E-2</c:v>
                </c:pt>
                <c:pt idx="3825">
                  <c:v>-2.0728515776399923E-2</c:v>
                </c:pt>
                <c:pt idx="3826">
                  <c:v>-2.0728515776399923E-2</c:v>
                </c:pt>
                <c:pt idx="3827">
                  <c:v>-2.0728515776399923E-2</c:v>
                </c:pt>
                <c:pt idx="3828">
                  <c:v>-2.0728515776399923E-2</c:v>
                </c:pt>
                <c:pt idx="3829">
                  <c:v>-2.0728515776399923E-2</c:v>
                </c:pt>
                <c:pt idx="3830">
                  <c:v>-2.0728515776399923E-2</c:v>
                </c:pt>
                <c:pt idx="3831">
                  <c:v>-2.0728515776399923E-2</c:v>
                </c:pt>
                <c:pt idx="3832">
                  <c:v>-2.0728515776399923E-2</c:v>
                </c:pt>
                <c:pt idx="3833">
                  <c:v>-2.0728515776399923E-2</c:v>
                </c:pt>
                <c:pt idx="3834">
                  <c:v>-2.0728515776399923E-2</c:v>
                </c:pt>
                <c:pt idx="3835">
                  <c:v>-2.0728515776399923E-2</c:v>
                </c:pt>
                <c:pt idx="3836">
                  <c:v>-2.0728515776399923E-2</c:v>
                </c:pt>
                <c:pt idx="3837">
                  <c:v>-2.0728515776399923E-2</c:v>
                </c:pt>
                <c:pt idx="3838">
                  <c:v>-2.0728515776399923E-2</c:v>
                </c:pt>
                <c:pt idx="3839">
                  <c:v>-2.0728515776399923E-2</c:v>
                </c:pt>
                <c:pt idx="3840">
                  <c:v>-2.0728515776399923E-2</c:v>
                </c:pt>
                <c:pt idx="3841">
                  <c:v>-2.0728515776399923E-2</c:v>
                </c:pt>
                <c:pt idx="3842">
                  <c:v>-2.0728515776399923E-2</c:v>
                </c:pt>
                <c:pt idx="3843">
                  <c:v>-2.0728515776399923E-2</c:v>
                </c:pt>
                <c:pt idx="3844">
                  <c:v>-2.0728515776399923E-2</c:v>
                </c:pt>
                <c:pt idx="3845">
                  <c:v>-2.0728515776399923E-2</c:v>
                </c:pt>
                <c:pt idx="3846">
                  <c:v>-2.0728515776399923E-2</c:v>
                </c:pt>
                <c:pt idx="3847">
                  <c:v>-2.0728515776399923E-2</c:v>
                </c:pt>
                <c:pt idx="3848">
                  <c:v>-2.0728515776399923E-2</c:v>
                </c:pt>
                <c:pt idx="3849">
                  <c:v>-2.0728515776399923E-2</c:v>
                </c:pt>
                <c:pt idx="3850">
                  <c:v>-2.0728515776399923E-2</c:v>
                </c:pt>
                <c:pt idx="3851">
                  <c:v>-2.0728515776399923E-2</c:v>
                </c:pt>
                <c:pt idx="3852">
                  <c:v>-2.0728515776399923E-2</c:v>
                </c:pt>
                <c:pt idx="3853">
                  <c:v>-2.0728515776399923E-2</c:v>
                </c:pt>
                <c:pt idx="3854">
                  <c:v>-2.0728515776399923E-2</c:v>
                </c:pt>
                <c:pt idx="3855">
                  <c:v>-2.0728515776399923E-2</c:v>
                </c:pt>
                <c:pt idx="3856">
                  <c:v>-2.0728515776399923E-2</c:v>
                </c:pt>
                <c:pt idx="3857">
                  <c:v>-2.0728515776399923E-2</c:v>
                </c:pt>
                <c:pt idx="3858">
                  <c:v>-2.0728515776399923E-2</c:v>
                </c:pt>
                <c:pt idx="3859">
                  <c:v>-2.0728515776399923E-2</c:v>
                </c:pt>
                <c:pt idx="3860">
                  <c:v>-2.0728515776399923E-2</c:v>
                </c:pt>
                <c:pt idx="3861">
                  <c:v>-2.0728515776399923E-2</c:v>
                </c:pt>
                <c:pt idx="3862">
                  <c:v>-2.0728515776399923E-2</c:v>
                </c:pt>
                <c:pt idx="3863">
                  <c:v>-2.0728515776399923E-2</c:v>
                </c:pt>
                <c:pt idx="3864">
                  <c:v>-2.0728515776399923E-2</c:v>
                </c:pt>
                <c:pt idx="3865">
                  <c:v>-2.0728515776399923E-2</c:v>
                </c:pt>
                <c:pt idx="3866">
                  <c:v>-2.0728515776399923E-2</c:v>
                </c:pt>
                <c:pt idx="3867">
                  <c:v>-2.0728515776399923E-2</c:v>
                </c:pt>
                <c:pt idx="3868">
                  <c:v>-2.0728515776399923E-2</c:v>
                </c:pt>
                <c:pt idx="3869">
                  <c:v>-2.0728515776399923E-2</c:v>
                </c:pt>
                <c:pt idx="3870">
                  <c:v>-2.0728515776399923E-2</c:v>
                </c:pt>
                <c:pt idx="3871">
                  <c:v>-2.0728515776399923E-2</c:v>
                </c:pt>
                <c:pt idx="3872">
                  <c:v>-2.0728515776399923E-2</c:v>
                </c:pt>
                <c:pt idx="3873">
                  <c:v>-2.0728515776399923E-2</c:v>
                </c:pt>
                <c:pt idx="3874">
                  <c:v>-2.0728515776399923E-2</c:v>
                </c:pt>
                <c:pt idx="3875">
                  <c:v>-2.0728515776399923E-2</c:v>
                </c:pt>
                <c:pt idx="3876">
                  <c:v>-2.0728515776399923E-2</c:v>
                </c:pt>
                <c:pt idx="3877">
                  <c:v>-2.0728515776399923E-2</c:v>
                </c:pt>
                <c:pt idx="3878">
                  <c:v>-2.0728515776399923E-2</c:v>
                </c:pt>
                <c:pt idx="3879">
                  <c:v>-2.0728515776399923E-2</c:v>
                </c:pt>
                <c:pt idx="3880">
                  <c:v>-2.0728515776399923E-2</c:v>
                </c:pt>
                <c:pt idx="3881">
                  <c:v>-2.0728515776399923E-2</c:v>
                </c:pt>
                <c:pt idx="3882">
                  <c:v>-2.0728515776399923E-2</c:v>
                </c:pt>
                <c:pt idx="3883">
                  <c:v>-2.0728515776399923E-2</c:v>
                </c:pt>
                <c:pt idx="3884">
                  <c:v>-2.0728515776399923E-2</c:v>
                </c:pt>
                <c:pt idx="3885">
                  <c:v>-2.0728515776399923E-2</c:v>
                </c:pt>
                <c:pt idx="3886">
                  <c:v>-2.0728515776399923E-2</c:v>
                </c:pt>
                <c:pt idx="3887">
                  <c:v>-2.0728515776399923E-2</c:v>
                </c:pt>
                <c:pt idx="3888">
                  <c:v>-2.0728515776399923E-2</c:v>
                </c:pt>
                <c:pt idx="3889">
                  <c:v>-2.0728515776399923E-2</c:v>
                </c:pt>
                <c:pt idx="3890">
                  <c:v>-2.0728515776399923E-2</c:v>
                </c:pt>
                <c:pt idx="3891">
                  <c:v>-2.0728515776399923E-2</c:v>
                </c:pt>
                <c:pt idx="3892">
                  <c:v>-2.0728515776399923E-2</c:v>
                </c:pt>
                <c:pt idx="3893">
                  <c:v>-2.0728515776399923E-2</c:v>
                </c:pt>
                <c:pt idx="3894">
                  <c:v>-2.0728515776399923E-2</c:v>
                </c:pt>
                <c:pt idx="3895">
                  <c:v>-2.0728515776399923E-2</c:v>
                </c:pt>
                <c:pt idx="3896">
                  <c:v>-2.0728515776399923E-2</c:v>
                </c:pt>
                <c:pt idx="3897">
                  <c:v>-2.0728515776399923E-2</c:v>
                </c:pt>
                <c:pt idx="3898">
                  <c:v>-2.0728515776399923E-2</c:v>
                </c:pt>
                <c:pt idx="3899">
                  <c:v>-2.0728515776399923E-2</c:v>
                </c:pt>
                <c:pt idx="3900">
                  <c:v>-2.0728515776399923E-2</c:v>
                </c:pt>
                <c:pt idx="3901">
                  <c:v>-2.0728515776399923E-2</c:v>
                </c:pt>
                <c:pt idx="3902">
                  <c:v>-2.0728515776399923E-2</c:v>
                </c:pt>
                <c:pt idx="3903">
                  <c:v>-2.0728515776399923E-2</c:v>
                </c:pt>
                <c:pt idx="3904">
                  <c:v>-2.0728515776399923E-2</c:v>
                </c:pt>
                <c:pt idx="3905">
                  <c:v>-2.0728515776399923E-2</c:v>
                </c:pt>
                <c:pt idx="3906">
                  <c:v>-2.0728515776399923E-2</c:v>
                </c:pt>
                <c:pt idx="3907">
                  <c:v>-2.0728515776399923E-2</c:v>
                </c:pt>
                <c:pt idx="3908">
                  <c:v>-2.0728515776399923E-2</c:v>
                </c:pt>
                <c:pt idx="3909">
                  <c:v>-2.0728515776399923E-2</c:v>
                </c:pt>
                <c:pt idx="3910">
                  <c:v>-2.0728515776399923E-2</c:v>
                </c:pt>
                <c:pt idx="3911">
                  <c:v>-2.0728515776399923E-2</c:v>
                </c:pt>
                <c:pt idx="3912">
                  <c:v>-2.0728515776399923E-2</c:v>
                </c:pt>
                <c:pt idx="3913">
                  <c:v>-2.0728515776399923E-2</c:v>
                </c:pt>
                <c:pt idx="3914">
                  <c:v>-2.0728515776399923E-2</c:v>
                </c:pt>
                <c:pt idx="3915">
                  <c:v>-2.0728515776399923E-2</c:v>
                </c:pt>
                <c:pt idx="3916">
                  <c:v>-2.0728515776399923E-2</c:v>
                </c:pt>
                <c:pt idx="3917">
                  <c:v>-2.0728515776399923E-2</c:v>
                </c:pt>
                <c:pt idx="3918">
                  <c:v>-2.0728515776399923E-2</c:v>
                </c:pt>
                <c:pt idx="3919">
                  <c:v>-2.0728515776399923E-2</c:v>
                </c:pt>
                <c:pt idx="3920">
                  <c:v>-2.0728515776399923E-2</c:v>
                </c:pt>
                <c:pt idx="3921">
                  <c:v>-2.0728515776399923E-2</c:v>
                </c:pt>
                <c:pt idx="3922">
                  <c:v>-2.0728515776399923E-2</c:v>
                </c:pt>
                <c:pt idx="3923">
                  <c:v>-2.0728515776399923E-2</c:v>
                </c:pt>
                <c:pt idx="3924">
                  <c:v>-2.0728515776399923E-2</c:v>
                </c:pt>
                <c:pt idx="3925">
                  <c:v>-2.0728515776399923E-2</c:v>
                </c:pt>
                <c:pt idx="3926">
                  <c:v>-2.0728515776399923E-2</c:v>
                </c:pt>
                <c:pt idx="3927">
                  <c:v>-2.0728515776399923E-2</c:v>
                </c:pt>
                <c:pt idx="3928">
                  <c:v>-2.0728515776399923E-2</c:v>
                </c:pt>
                <c:pt idx="3929">
                  <c:v>-2.0728515776399923E-2</c:v>
                </c:pt>
                <c:pt idx="3930">
                  <c:v>-2.0728515776399923E-2</c:v>
                </c:pt>
                <c:pt idx="3931">
                  <c:v>-2.0728515776399923E-2</c:v>
                </c:pt>
                <c:pt idx="3932">
                  <c:v>-2.0728515776399923E-2</c:v>
                </c:pt>
                <c:pt idx="3933">
                  <c:v>-2.0728515776399923E-2</c:v>
                </c:pt>
                <c:pt idx="3934">
                  <c:v>-2.0728515776399923E-2</c:v>
                </c:pt>
                <c:pt idx="3935">
                  <c:v>-2.0728515776399923E-2</c:v>
                </c:pt>
                <c:pt idx="3936">
                  <c:v>-2.0728515776399923E-2</c:v>
                </c:pt>
                <c:pt idx="3937">
                  <c:v>-2.0728515776399923E-2</c:v>
                </c:pt>
                <c:pt idx="3938">
                  <c:v>-2.0728515776399923E-2</c:v>
                </c:pt>
                <c:pt idx="3939">
                  <c:v>-2.0728515776399923E-2</c:v>
                </c:pt>
                <c:pt idx="3940">
                  <c:v>-2.0728515776399923E-2</c:v>
                </c:pt>
                <c:pt idx="3941">
                  <c:v>-2.0728515776399923E-2</c:v>
                </c:pt>
                <c:pt idx="3942">
                  <c:v>-2.0728515776399923E-2</c:v>
                </c:pt>
                <c:pt idx="3943">
                  <c:v>-2.0728515776399923E-2</c:v>
                </c:pt>
                <c:pt idx="3944">
                  <c:v>-2.0728515776399923E-2</c:v>
                </c:pt>
                <c:pt idx="3945">
                  <c:v>-2.0728515776399923E-2</c:v>
                </c:pt>
                <c:pt idx="3946">
                  <c:v>-2.0728515776399923E-2</c:v>
                </c:pt>
                <c:pt idx="3947">
                  <c:v>-2.0728515776399923E-2</c:v>
                </c:pt>
                <c:pt idx="3948">
                  <c:v>-2.0728515776399923E-2</c:v>
                </c:pt>
                <c:pt idx="3949">
                  <c:v>-2.0728515776399923E-2</c:v>
                </c:pt>
                <c:pt idx="3950">
                  <c:v>-2.0728515776399923E-2</c:v>
                </c:pt>
                <c:pt idx="3951">
                  <c:v>-2.0728515776399923E-2</c:v>
                </c:pt>
                <c:pt idx="3952">
                  <c:v>-2.0728515776399923E-2</c:v>
                </c:pt>
                <c:pt idx="3953">
                  <c:v>-2.0728515776399923E-2</c:v>
                </c:pt>
                <c:pt idx="3954">
                  <c:v>-2.0728515776399923E-2</c:v>
                </c:pt>
                <c:pt idx="3955">
                  <c:v>-2.0728515776399923E-2</c:v>
                </c:pt>
                <c:pt idx="3956">
                  <c:v>-2.0728515776399923E-2</c:v>
                </c:pt>
                <c:pt idx="3957">
                  <c:v>-2.0728515776399923E-2</c:v>
                </c:pt>
                <c:pt idx="3958">
                  <c:v>-2.0728515776399923E-2</c:v>
                </c:pt>
                <c:pt idx="3959">
                  <c:v>-2.0728515776399923E-2</c:v>
                </c:pt>
                <c:pt idx="3960">
                  <c:v>-2.0728515776399923E-2</c:v>
                </c:pt>
                <c:pt idx="3961">
                  <c:v>-2.0728515776399923E-2</c:v>
                </c:pt>
                <c:pt idx="3962">
                  <c:v>-2.0728515776399923E-2</c:v>
                </c:pt>
                <c:pt idx="3963">
                  <c:v>-2.0728515776399923E-2</c:v>
                </c:pt>
                <c:pt idx="3964">
                  <c:v>-2.0728515776399923E-2</c:v>
                </c:pt>
                <c:pt idx="3965">
                  <c:v>-2.0728515776399923E-2</c:v>
                </c:pt>
                <c:pt idx="3966">
                  <c:v>-2.0728515776399923E-2</c:v>
                </c:pt>
                <c:pt idx="3967">
                  <c:v>-2.0728515776399923E-2</c:v>
                </c:pt>
                <c:pt idx="3968">
                  <c:v>-2.0728515776399923E-2</c:v>
                </c:pt>
                <c:pt idx="3969">
                  <c:v>-2.0728515776399923E-2</c:v>
                </c:pt>
                <c:pt idx="3970">
                  <c:v>-2.0728515776399923E-2</c:v>
                </c:pt>
                <c:pt idx="3971">
                  <c:v>-2.0728515776399923E-2</c:v>
                </c:pt>
                <c:pt idx="3972">
                  <c:v>-2.0728515776399923E-2</c:v>
                </c:pt>
                <c:pt idx="3973">
                  <c:v>-2.0728515776399923E-2</c:v>
                </c:pt>
                <c:pt idx="3974">
                  <c:v>-2.0728515776399923E-2</c:v>
                </c:pt>
                <c:pt idx="3975">
                  <c:v>-2.0728515776399923E-2</c:v>
                </c:pt>
                <c:pt idx="3976">
                  <c:v>-2.0728515776399923E-2</c:v>
                </c:pt>
                <c:pt idx="3977">
                  <c:v>-2.0728515776399923E-2</c:v>
                </c:pt>
                <c:pt idx="3978">
                  <c:v>-2.0728515776399923E-2</c:v>
                </c:pt>
                <c:pt idx="3979">
                  <c:v>-2.0728515776399923E-2</c:v>
                </c:pt>
                <c:pt idx="3980">
                  <c:v>-2.0728515776399923E-2</c:v>
                </c:pt>
                <c:pt idx="3981">
                  <c:v>-2.0728515776399923E-2</c:v>
                </c:pt>
                <c:pt idx="3982">
                  <c:v>-2.0728515776399923E-2</c:v>
                </c:pt>
                <c:pt idx="3983">
                  <c:v>-2.0728515776399923E-2</c:v>
                </c:pt>
                <c:pt idx="3984">
                  <c:v>-2.0728515776399923E-2</c:v>
                </c:pt>
                <c:pt idx="3985">
                  <c:v>-2.0728515776399923E-2</c:v>
                </c:pt>
                <c:pt idx="3986">
                  <c:v>-2.0728515776399923E-2</c:v>
                </c:pt>
                <c:pt idx="3987">
                  <c:v>-2.0728515776399923E-2</c:v>
                </c:pt>
                <c:pt idx="3988">
                  <c:v>-2.0728515776399923E-2</c:v>
                </c:pt>
                <c:pt idx="3989">
                  <c:v>-2.0728515776399923E-2</c:v>
                </c:pt>
                <c:pt idx="3990">
                  <c:v>-2.0728515776399923E-2</c:v>
                </c:pt>
                <c:pt idx="3991">
                  <c:v>-2.0728515776399923E-2</c:v>
                </c:pt>
                <c:pt idx="3992">
                  <c:v>-2.0728515776399923E-2</c:v>
                </c:pt>
                <c:pt idx="3993">
                  <c:v>-2.0728515776399923E-2</c:v>
                </c:pt>
                <c:pt idx="3994">
                  <c:v>-2.0728515776399923E-2</c:v>
                </c:pt>
                <c:pt idx="3995">
                  <c:v>-2.0728515776399923E-2</c:v>
                </c:pt>
                <c:pt idx="3996">
                  <c:v>-2.0728515776399923E-2</c:v>
                </c:pt>
                <c:pt idx="3997">
                  <c:v>-2.0728515776399923E-2</c:v>
                </c:pt>
                <c:pt idx="3998">
                  <c:v>-2.0728515776399923E-2</c:v>
                </c:pt>
                <c:pt idx="3999">
                  <c:v>-2.0728515776399923E-2</c:v>
                </c:pt>
                <c:pt idx="4000">
                  <c:v>-2.0728515776399923E-2</c:v>
                </c:pt>
                <c:pt idx="4001">
                  <c:v>-2.0728515776399923E-2</c:v>
                </c:pt>
                <c:pt idx="4002">
                  <c:v>-2.0728515776399923E-2</c:v>
                </c:pt>
                <c:pt idx="4003">
                  <c:v>-2.0728515776399923E-2</c:v>
                </c:pt>
                <c:pt idx="4004">
                  <c:v>-2.0728515776399923E-2</c:v>
                </c:pt>
                <c:pt idx="4005">
                  <c:v>-2.0728515776399923E-2</c:v>
                </c:pt>
                <c:pt idx="4006">
                  <c:v>-2.0728515776399923E-2</c:v>
                </c:pt>
                <c:pt idx="4007">
                  <c:v>-2.0728515776399923E-2</c:v>
                </c:pt>
                <c:pt idx="4008">
                  <c:v>-2.0728515776399923E-2</c:v>
                </c:pt>
                <c:pt idx="4009">
                  <c:v>-2.0728515776399923E-2</c:v>
                </c:pt>
                <c:pt idx="4010">
                  <c:v>-2.0728515776399923E-2</c:v>
                </c:pt>
                <c:pt idx="4011">
                  <c:v>-2.0728515776399923E-2</c:v>
                </c:pt>
                <c:pt idx="4012">
                  <c:v>-2.0728515776399923E-2</c:v>
                </c:pt>
                <c:pt idx="4013">
                  <c:v>-2.0728515776399923E-2</c:v>
                </c:pt>
                <c:pt idx="4014">
                  <c:v>-2.0728515776399923E-2</c:v>
                </c:pt>
                <c:pt idx="4015">
                  <c:v>-2.0728515776399923E-2</c:v>
                </c:pt>
                <c:pt idx="4016">
                  <c:v>-2.0728515776399923E-2</c:v>
                </c:pt>
                <c:pt idx="4017">
                  <c:v>-2.0728515776399923E-2</c:v>
                </c:pt>
                <c:pt idx="4018">
                  <c:v>-2.0728515776399923E-2</c:v>
                </c:pt>
                <c:pt idx="4019">
                  <c:v>-2.0728515776399923E-2</c:v>
                </c:pt>
                <c:pt idx="4020">
                  <c:v>-2.0728515776399923E-2</c:v>
                </c:pt>
                <c:pt idx="4021">
                  <c:v>-2.0728515776399923E-2</c:v>
                </c:pt>
                <c:pt idx="4022">
                  <c:v>-2.0728515776399923E-2</c:v>
                </c:pt>
                <c:pt idx="4023">
                  <c:v>-2.0728515776399923E-2</c:v>
                </c:pt>
                <c:pt idx="4024">
                  <c:v>-2.0728515776399923E-2</c:v>
                </c:pt>
                <c:pt idx="4025">
                  <c:v>-2.0728515776399923E-2</c:v>
                </c:pt>
                <c:pt idx="4026">
                  <c:v>-2.0728515776399923E-2</c:v>
                </c:pt>
                <c:pt idx="4027">
                  <c:v>-2.0728515776399923E-2</c:v>
                </c:pt>
                <c:pt idx="4028">
                  <c:v>-2.0728515776399923E-2</c:v>
                </c:pt>
                <c:pt idx="4029">
                  <c:v>-2.0728515776399923E-2</c:v>
                </c:pt>
                <c:pt idx="4030">
                  <c:v>-2.0728515776399923E-2</c:v>
                </c:pt>
                <c:pt idx="4031">
                  <c:v>-2.0728515776399923E-2</c:v>
                </c:pt>
                <c:pt idx="4032">
                  <c:v>-2.0728515776399923E-2</c:v>
                </c:pt>
                <c:pt idx="4033">
                  <c:v>-2.0728515776399923E-2</c:v>
                </c:pt>
                <c:pt idx="4034">
                  <c:v>-2.0728515776399923E-2</c:v>
                </c:pt>
                <c:pt idx="4035">
                  <c:v>-2.0728515776399923E-2</c:v>
                </c:pt>
                <c:pt idx="4036">
                  <c:v>-2.0728515776399923E-2</c:v>
                </c:pt>
                <c:pt idx="4037">
                  <c:v>-2.0728515776399923E-2</c:v>
                </c:pt>
                <c:pt idx="4038">
                  <c:v>-2.0728515776399923E-2</c:v>
                </c:pt>
                <c:pt idx="4039">
                  <c:v>-2.0728515776399923E-2</c:v>
                </c:pt>
                <c:pt idx="4040">
                  <c:v>-2.0728515776399923E-2</c:v>
                </c:pt>
                <c:pt idx="4041">
                  <c:v>-2.0728515776399923E-2</c:v>
                </c:pt>
                <c:pt idx="4042">
                  <c:v>-2.0728515776399923E-2</c:v>
                </c:pt>
                <c:pt idx="4043">
                  <c:v>-2.0728515776399923E-2</c:v>
                </c:pt>
                <c:pt idx="4044">
                  <c:v>-2.0728515776399923E-2</c:v>
                </c:pt>
                <c:pt idx="4045">
                  <c:v>-2.0728515776399923E-2</c:v>
                </c:pt>
                <c:pt idx="4046">
                  <c:v>-2.0728515776399923E-2</c:v>
                </c:pt>
                <c:pt idx="4047">
                  <c:v>-2.0728515776399923E-2</c:v>
                </c:pt>
                <c:pt idx="4048">
                  <c:v>-2.0728515776399923E-2</c:v>
                </c:pt>
                <c:pt idx="4049">
                  <c:v>-2.0728515776399923E-2</c:v>
                </c:pt>
                <c:pt idx="4050">
                  <c:v>-2.0728515776399923E-2</c:v>
                </c:pt>
                <c:pt idx="4051">
                  <c:v>-2.0728515776399923E-2</c:v>
                </c:pt>
                <c:pt idx="4052">
                  <c:v>-2.0728515776399923E-2</c:v>
                </c:pt>
                <c:pt idx="4053">
                  <c:v>-2.0728515776399923E-2</c:v>
                </c:pt>
                <c:pt idx="4054">
                  <c:v>-2.0728515776399923E-2</c:v>
                </c:pt>
                <c:pt idx="4055">
                  <c:v>-2.0728515776399923E-2</c:v>
                </c:pt>
                <c:pt idx="4056">
                  <c:v>-2.0728515776399923E-2</c:v>
                </c:pt>
                <c:pt idx="4057">
                  <c:v>-2.0728515776399923E-2</c:v>
                </c:pt>
                <c:pt idx="4058">
                  <c:v>-2.0728515776399923E-2</c:v>
                </c:pt>
                <c:pt idx="4059">
                  <c:v>-2.0728515776399923E-2</c:v>
                </c:pt>
                <c:pt idx="4060">
                  <c:v>-2.0728515776399923E-2</c:v>
                </c:pt>
                <c:pt idx="4061">
                  <c:v>-2.0728515776399923E-2</c:v>
                </c:pt>
                <c:pt idx="4062">
                  <c:v>-2.0728515776399923E-2</c:v>
                </c:pt>
                <c:pt idx="4063">
                  <c:v>-2.0728515776399923E-2</c:v>
                </c:pt>
                <c:pt idx="4064">
                  <c:v>-2.0728515776399923E-2</c:v>
                </c:pt>
                <c:pt idx="4065">
                  <c:v>-2.0728515776399923E-2</c:v>
                </c:pt>
                <c:pt idx="4066">
                  <c:v>-2.0728515776399923E-2</c:v>
                </c:pt>
                <c:pt idx="4067">
                  <c:v>-2.0728515776399923E-2</c:v>
                </c:pt>
                <c:pt idx="4068">
                  <c:v>-2.0728515776399923E-2</c:v>
                </c:pt>
                <c:pt idx="4069">
                  <c:v>-2.0728515776399923E-2</c:v>
                </c:pt>
                <c:pt idx="4070">
                  <c:v>-2.0728515776399923E-2</c:v>
                </c:pt>
                <c:pt idx="4071">
                  <c:v>-2.0728515776399923E-2</c:v>
                </c:pt>
                <c:pt idx="4072">
                  <c:v>-2.0728515776399923E-2</c:v>
                </c:pt>
                <c:pt idx="4073">
                  <c:v>-2.0728515776399923E-2</c:v>
                </c:pt>
                <c:pt idx="4074">
                  <c:v>-2.0728515776399923E-2</c:v>
                </c:pt>
                <c:pt idx="4075">
                  <c:v>-2.0728515776399923E-2</c:v>
                </c:pt>
                <c:pt idx="4076">
                  <c:v>-2.0728515776399923E-2</c:v>
                </c:pt>
                <c:pt idx="4077">
                  <c:v>-2.0728515776399923E-2</c:v>
                </c:pt>
                <c:pt idx="4078">
                  <c:v>-2.0728515776399923E-2</c:v>
                </c:pt>
                <c:pt idx="4079">
                  <c:v>-2.0728515776399923E-2</c:v>
                </c:pt>
                <c:pt idx="4080">
                  <c:v>-2.0728515776399923E-2</c:v>
                </c:pt>
                <c:pt idx="4081">
                  <c:v>-2.0728515776399923E-2</c:v>
                </c:pt>
                <c:pt idx="4082">
                  <c:v>-2.0728515776399923E-2</c:v>
                </c:pt>
                <c:pt idx="4083">
                  <c:v>-2.0728515776399923E-2</c:v>
                </c:pt>
                <c:pt idx="4084">
                  <c:v>-2.0728515776399923E-2</c:v>
                </c:pt>
                <c:pt idx="4085">
                  <c:v>-2.0728515776399923E-2</c:v>
                </c:pt>
                <c:pt idx="4086">
                  <c:v>-2.0728515776399923E-2</c:v>
                </c:pt>
                <c:pt idx="4087">
                  <c:v>-2.0728515776399923E-2</c:v>
                </c:pt>
                <c:pt idx="4088">
                  <c:v>-2.0728515776399923E-2</c:v>
                </c:pt>
                <c:pt idx="4089">
                  <c:v>-2.0728515776399923E-2</c:v>
                </c:pt>
                <c:pt idx="4090">
                  <c:v>-2.0728515776399923E-2</c:v>
                </c:pt>
                <c:pt idx="4091">
                  <c:v>-2.0728515776399923E-2</c:v>
                </c:pt>
                <c:pt idx="4092">
                  <c:v>-2.0728515776399923E-2</c:v>
                </c:pt>
                <c:pt idx="4093">
                  <c:v>-2.0728515776399923E-2</c:v>
                </c:pt>
                <c:pt idx="4094">
                  <c:v>-2.0728515776399923E-2</c:v>
                </c:pt>
                <c:pt idx="4095">
                  <c:v>-2.0728515776399923E-2</c:v>
                </c:pt>
                <c:pt idx="4096">
                  <c:v>-2.0728515776399923E-2</c:v>
                </c:pt>
                <c:pt idx="4097">
                  <c:v>-2.0728515776399923E-2</c:v>
                </c:pt>
                <c:pt idx="4098">
                  <c:v>-2.0728515776399923E-2</c:v>
                </c:pt>
                <c:pt idx="4099">
                  <c:v>-2.0728515776399923E-2</c:v>
                </c:pt>
                <c:pt idx="4100">
                  <c:v>-2.0728515776399923E-2</c:v>
                </c:pt>
                <c:pt idx="4101">
                  <c:v>-2.0728515776399923E-2</c:v>
                </c:pt>
                <c:pt idx="4102">
                  <c:v>-2.0728515776399923E-2</c:v>
                </c:pt>
                <c:pt idx="4103">
                  <c:v>-2.0728515776399923E-2</c:v>
                </c:pt>
                <c:pt idx="4104">
                  <c:v>-2.0728515776399923E-2</c:v>
                </c:pt>
                <c:pt idx="4105">
                  <c:v>-2.0728515776399923E-2</c:v>
                </c:pt>
                <c:pt idx="4106">
                  <c:v>-2.0728515776399923E-2</c:v>
                </c:pt>
                <c:pt idx="4107">
                  <c:v>-2.0728515776399923E-2</c:v>
                </c:pt>
                <c:pt idx="4108">
                  <c:v>-2.0728515776399923E-2</c:v>
                </c:pt>
                <c:pt idx="4109">
                  <c:v>-2.0728515776399923E-2</c:v>
                </c:pt>
                <c:pt idx="4110">
                  <c:v>-2.0728515776399923E-2</c:v>
                </c:pt>
                <c:pt idx="4111">
                  <c:v>-2.0728515776399923E-2</c:v>
                </c:pt>
                <c:pt idx="4112">
                  <c:v>-2.0728515776399923E-2</c:v>
                </c:pt>
                <c:pt idx="4113">
                  <c:v>-2.0728515776399923E-2</c:v>
                </c:pt>
                <c:pt idx="4114">
                  <c:v>-2.0728515776399923E-2</c:v>
                </c:pt>
                <c:pt idx="4115">
                  <c:v>-2.0728515776399923E-2</c:v>
                </c:pt>
                <c:pt idx="4116">
                  <c:v>-2.0728515776399923E-2</c:v>
                </c:pt>
                <c:pt idx="4117">
                  <c:v>-2.0728515776399923E-2</c:v>
                </c:pt>
                <c:pt idx="4118">
                  <c:v>-2.0728515776399923E-2</c:v>
                </c:pt>
                <c:pt idx="4119">
                  <c:v>-2.0728515776399923E-2</c:v>
                </c:pt>
                <c:pt idx="4120">
                  <c:v>-2.0728515776399923E-2</c:v>
                </c:pt>
                <c:pt idx="4121">
                  <c:v>-2.0728515776399923E-2</c:v>
                </c:pt>
                <c:pt idx="4122">
                  <c:v>-2.0728515776399923E-2</c:v>
                </c:pt>
                <c:pt idx="4123">
                  <c:v>-2.0728515776399923E-2</c:v>
                </c:pt>
                <c:pt idx="4124">
                  <c:v>-2.0728515776399923E-2</c:v>
                </c:pt>
                <c:pt idx="4125">
                  <c:v>-2.0728515776399923E-2</c:v>
                </c:pt>
                <c:pt idx="4126">
                  <c:v>-2.0728515776399923E-2</c:v>
                </c:pt>
                <c:pt idx="4127">
                  <c:v>-2.0728515776399923E-2</c:v>
                </c:pt>
                <c:pt idx="4128">
                  <c:v>-2.0728515776399923E-2</c:v>
                </c:pt>
                <c:pt idx="4129">
                  <c:v>-2.0728515776399923E-2</c:v>
                </c:pt>
                <c:pt idx="4130">
                  <c:v>-2.0728515776399923E-2</c:v>
                </c:pt>
                <c:pt idx="4131">
                  <c:v>-2.0728515776399923E-2</c:v>
                </c:pt>
                <c:pt idx="4132">
                  <c:v>-2.0728515776399923E-2</c:v>
                </c:pt>
                <c:pt idx="4133">
                  <c:v>-2.0728515776399923E-2</c:v>
                </c:pt>
                <c:pt idx="4134">
                  <c:v>-2.0728515776399923E-2</c:v>
                </c:pt>
                <c:pt idx="4135">
                  <c:v>-2.0728515776399923E-2</c:v>
                </c:pt>
                <c:pt idx="4136">
                  <c:v>-2.0728515776399923E-2</c:v>
                </c:pt>
                <c:pt idx="4137">
                  <c:v>-2.0728515776399923E-2</c:v>
                </c:pt>
                <c:pt idx="4138">
                  <c:v>-2.0728515776399923E-2</c:v>
                </c:pt>
                <c:pt idx="4139">
                  <c:v>-2.0728515776399923E-2</c:v>
                </c:pt>
                <c:pt idx="4140">
                  <c:v>-2.0728515776399923E-2</c:v>
                </c:pt>
                <c:pt idx="4141">
                  <c:v>-2.0728515776399923E-2</c:v>
                </c:pt>
                <c:pt idx="4142">
                  <c:v>-2.0728515776399923E-2</c:v>
                </c:pt>
                <c:pt idx="4143">
                  <c:v>-2.0728515776399923E-2</c:v>
                </c:pt>
                <c:pt idx="4144">
                  <c:v>-2.0728515776399923E-2</c:v>
                </c:pt>
                <c:pt idx="4145">
                  <c:v>-2.0728515776399923E-2</c:v>
                </c:pt>
                <c:pt idx="4146">
                  <c:v>-2.0728515776399923E-2</c:v>
                </c:pt>
                <c:pt idx="4147">
                  <c:v>-2.0728515776399923E-2</c:v>
                </c:pt>
                <c:pt idx="4148">
                  <c:v>-2.0728515776399923E-2</c:v>
                </c:pt>
                <c:pt idx="4149">
                  <c:v>-2.0728515776399923E-2</c:v>
                </c:pt>
                <c:pt idx="4150">
                  <c:v>-2.0728515776399923E-2</c:v>
                </c:pt>
                <c:pt idx="4151">
                  <c:v>-2.0728515776399923E-2</c:v>
                </c:pt>
                <c:pt idx="4152">
                  <c:v>-2.0728515776399923E-2</c:v>
                </c:pt>
                <c:pt idx="4153">
                  <c:v>-2.0728515776399923E-2</c:v>
                </c:pt>
                <c:pt idx="4154">
                  <c:v>-2.0728515776399923E-2</c:v>
                </c:pt>
                <c:pt idx="4155">
                  <c:v>-2.0728515776399923E-2</c:v>
                </c:pt>
                <c:pt idx="4156">
                  <c:v>-2.0728515776399923E-2</c:v>
                </c:pt>
                <c:pt idx="4157">
                  <c:v>-2.0728515776399923E-2</c:v>
                </c:pt>
                <c:pt idx="4158">
                  <c:v>-2.0728515776399923E-2</c:v>
                </c:pt>
                <c:pt idx="4159">
                  <c:v>-2.0728515776399923E-2</c:v>
                </c:pt>
                <c:pt idx="4160">
                  <c:v>-2.0728515776399923E-2</c:v>
                </c:pt>
                <c:pt idx="4161">
                  <c:v>-2.0728515776399923E-2</c:v>
                </c:pt>
                <c:pt idx="4162">
                  <c:v>-2.0728515776399923E-2</c:v>
                </c:pt>
                <c:pt idx="4163">
                  <c:v>-2.0728515776399923E-2</c:v>
                </c:pt>
                <c:pt idx="4164">
                  <c:v>-2.0728515776399923E-2</c:v>
                </c:pt>
                <c:pt idx="4165">
                  <c:v>-2.0728515776399923E-2</c:v>
                </c:pt>
                <c:pt idx="4166">
                  <c:v>-2.0728515776399923E-2</c:v>
                </c:pt>
                <c:pt idx="4167">
                  <c:v>-2.0728515776399923E-2</c:v>
                </c:pt>
                <c:pt idx="4168">
                  <c:v>-2.0728515776399923E-2</c:v>
                </c:pt>
                <c:pt idx="4169">
                  <c:v>-2.0728515776399923E-2</c:v>
                </c:pt>
                <c:pt idx="4170">
                  <c:v>-2.0728515776399923E-2</c:v>
                </c:pt>
                <c:pt idx="4171">
                  <c:v>-2.0728515776399923E-2</c:v>
                </c:pt>
                <c:pt idx="4172">
                  <c:v>-2.0728515776399923E-2</c:v>
                </c:pt>
                <c:pt idx="4173">
                  <c:v>-2.0728515776399923E-2</c:v>
                </c:pt>
                <c:pt idx="4174">
                  <c:v>-2.0728515776399923E-2</c:v>
                </c:pt>
                <c:pt idx="4175">
                  <c:v>-2.0728515776399923E-2</c:v>
                </c:pt>
                <c:pt idx="4176">
                  <c:v>-2.0728515776399923E-2</c:v>
                </c:pt>
                <c:pt idx="4177">
                  <c:v>-2.0728515776399923E-2</c:v>
                </c:pt>
                <c:pt idx="4178">
                  <c:v>-2.0728515776399923E-2</c:v>
                </c:pt>
                <c:pt idx="4179">
                  <c:v>-2.0728515776399923E-2</c:v>
                </c:pt>
                <c:pt idx="4180">
                  <c:v>-2.0728515776399923E-2</c:v>
                </c:pt>
                <c:pt idx="4181">
                  <c:v>-2.0728515776399923E-2</c:v>
                </c:pt>
                <c:pt idx="4182">
                  <c:v>-2.0728515776399923E-2</c:v>
                </c:pt>
                <c:pt idx="4183">
                  <c:v>-2.0728515776399923E-2</c:v>
                </c:pt>
                <c:pt idx="4184">
                  <c:v>-2.0728515776399923E-2</c:v>
                </c:pt>
                <c:pt idx="4185">
                  <c:v>-2.0728515776399923E-2</c:v>
                </c:pt>
                <c:pt idx="4186">
                  <c:v>-2.0728515776399923E-2</c:v>
                </c:pt>
                <c:pt idx="4187">
                  <c:v>-2.0728515776399923E-2</c:v>
                </c:pt>
                <c:pt idx="4188">
                  <c:v>-2.0728515776399923E-2</c:v>
                </c:pt>
                <c:pt idx="4189">
                  <c:v>-2.0728515776399923E-2</c:v>
                </c:pt>
                <c:pt idx="4190">
                  <c:v>-2.0728515776399923E-2</c:v>
                </c:pt>
                <c:pt idx="4191">
                  <c:v>-2.0728515776399923E-2</c:v>
                </c:pt>
                <c:pt idx="4192">
                  <c:v>-2.0728515776399923E-2</c:v>
                </c:pt>
                <c:pt idx="4193">
                  <c:v>-2.0728515776399923E-2</c:v>
                </c:pt>
                <c:pt idx="4194">
                  <c:v>-2.0728515776399923E-2</c:v>
                </c:pt>
                <c:pt idx="4195">
                  <c:v>-2.0728515776399923E-2</c:v>
                </c:pt>
                <c:pt idx="4196">
                  <c:v>-2.0728515776399923E-2</c:v>
                </c:pt>
                <c:pt idx="4197">
                  <c:v>-2.0728515776399923E-2</c:v>
                </c:pt>
                <c:pt idx="4198">
                  <c:v>-2.0728515776399923E-2</c:v>
                </c:pt>
                <c:pt idx="4199">
                  <c:v>-2.0728515776399923E-2</c:v>
                </c:pt>
                <c:pt idx="4200">
                  <c:v>-2.0728515776399923E-2</c:v>
                </c:pt>
                <c:pt idx="4201">
                  <c:v>-2.0728515776399923E-2</c:v>
                </c:pt>
                <c:pt idx="4202">
                  <c:v>-2.0728515776399923E-2</c:v>
                </c:pt>
                <c:pt idx="4203">
                  <c:v>-2.0728515776399923E-2</c:v>
                </c:pt>
                <c:pt idx="4204">
                  <c:v>-2.0728515776399923E-2</c:v>
                </c:pt>
                <c:pt idx="4205">
                  <c:v>-2.0728515776399923E-2</c:v>
                </c:pt>
                <c:pt idx="4206">
                  <c:v>-2.0728515776399923E-2</c:v>
                </c:pt>
                <c:pt idx="4207">
                  <c:v>-2.0728515776399923E-2</c:v>
                </c:pt>
                <c:pt idx="4208">
                  <c:v>-2.0728515776399923E-2</c:v>
                </c:pt>
                <c:pt idx="4209">
                  <c:v>-2.0728515776399923E-2</c:v>
                </c:pt>
                <c:pt idx="4210">
                  <c:v>-2.0728515776399923E-2</c:v>
                </c:pt>
                <c:pt idx="4211">
                  <c:v>-2.0728515776399923E-2</c:v>
                </c:pt>
                <c:pt idx="4212">
                  <c:v>-2.0728515776399923E-2</c:v>
                </c:pt>
                <c:pt idx="4213">
                  <c:v>-2.0728515776399923E-2</c:v>
                </c:pt>
                <c:pt idx="4214">
                  <c:v>-2.0728515776399923E-2</c:v>
                </c:pt>
                <c:pt idx="4215">
                  <c:v>-2.0728515776399923E-2</c:v>
                </c:pt>
                <c:pt idx="4216">
                  <c:v>-2.0728515776399923E-2</c:v>
                </c:pt>
                <c:pt idx="4217">
                  <c:v>-2.0728515776399923E-2</c:v>
                </c:pt>
                <c:pt idx="4218">
                  <c:v>-2.0728515776399923E-2</c:v>
                </c:pt>
                <c:pt idx="4219">
                  <c:v>-2.0728515776399923E-2</c:v>
                </c:pt>
                <c:pt idx="4220">
                  <c:v>-2.0728515776399923E-2</c:v>
                </c:pt>
                <c:pt idx="4221">
                  <c:v>-2.0728515776399923E-2</c:v>
                </c:pt>
                <c:pt idx="4222">
                  <c:v>-2.0728515776399923E-2</c:v>
                </c:pt>
                <c:pt idx="4223">
                  <c:v>-2.0728515776399923E-2</c:v>
                </c:pt>
                <c:pt idx="4224">
                  <c:v>-2.0728515776399923E-2</c:v>
                </c:pt>
                <c:pt idx="4225">
                  <c:v>-2.0728515776399923E-2</c:v>
                </c:pt>
                <c:pt idx="4226">
                  <c:v>-2.0728515776399923E-2</c:v>
                </c:pt>
                <c:pt idx="4227">
                  <c:v>-2.0728515776399923E-2</c:v>
                </c:pt>
                <c:pt idx="4228">
                  <c:v>-2.0728515776399923E-2</c:v>
                </c:pt>
                <c:pt idx="4229">
                  <c:v>-2.0728515776399923E-2</c:v>
                </c:pt>
                <c:pt idx="4230">
                  <c:v>-2.0728515776399923E-2</c:v>
                </c:pt>
                <c:pt idx="4231">
                  <c:v>-2.0728515776399923E-2</c:v>
                </c:pt>
                <c:pt idx="4232">
                  <c:v>-2.0728515776399923E-2</c:v>
                </c:pt>
                <c:pt idx="4233">
                  <c:v>-2.0728515776399923E-2</c:v>
                </c:pt>
                <c:pt idx="4234">
                  <c:v>-2.0728515776399923E-2</c:v>
                </c:pt>
                <c:pt idx="4235">
                  <c:v>-2.0728515776399923E-2</c:v>
                </c:pt>
                <c:pt idx="4236">
                  <c:v>-2.0728515776399923E-2</c:v>
                </c:pt>
                <c:pt idx="4237">
                  <c:v>-2.0728515776399923E-2</c:v>
                </c:pt>
                <c:pt idx="4238">
                  <c:v>-2.0728515776399923E-2</c:v>
                </c:pt>
                <c:pt idx="4239">
                  <c:v>-2.0728515776399923E-2</c:v>
                </c:pt>
                <c:pt idx="4240">
                  <c:v>-2.0728515776399923E-2</c:v>
                </c:pt>
                <c:pt idx="4241">
                  <c:v>-2.0728515776399923E-2</c:v>
                </c:pt>
                <c:pt idx="4242">
                  <c:v>-2.0728515776399923E-2</c:v>
                </c:pt>
                <c:pt idx="4243">
                  <c:v>-2.0728515776399923E-2</c:v>
                </c:pt>
                <c:pt idx="4244">
                  <c:v>-2.0728515776399923E-2</c:v>
                </c:pt>
                <c:pt idx="4245">
                  <c:v>-2.0728515776399923E-2</c:v>
                </c:pt>
                <c:pt idx="4246">
                  <c:v>-2.0728515776399923E-2</c:v>
                </c:pt>
                <c:pt idx="4247">
                  <c:v>-2.0728515776399923E-2</c:v>
                </c:pt>
                <c:pt idx="4248">
                  <c:v>-2.0728515776399923E-2</c:v>
                </c:pt>
                <c:pt idx="4249">
                  <c:v>-2.0728515776399923E-2</c:v>
                </c:pt>
                <c:pt idx="4250">
                  <c:v>-2.0728515776399923E-2</c:v>
                </c:pt>
                <c:pt idx="4251">
                  <c:v>-2.0728515776399923E-2</c:v>
                </c:pt>
                <c:pt idx="4252">
                  <c:v>-2.0728515776399923E-2</c:v>
                </c:pt>
                <c:pt idx="4253">
                  <c:v>-2.0728515776399923E-2</c:v>
                </c:pt>
                <c:pt idx="4254">
                  <c:v>-2.0728515776399923E-2</c:v>
                </c:pt>
                <c:pt idx="4255">
                  <c:v>-2.0728515776399923E-2</c:v>
                </c:pt>
                <c:pt idx="4256">
                  <c:v>-2.0728515776399923E-2</c:v>
                </c:pt>
                <c:pt idx="4257">
                  <c:v>-2.0728515776399923E-2</c:v>
                </c:pt>
                <c:pt idx="4258">
                  <c:v>-2.0728515776399923E-2</c:v>
                </c:pt>
                <c:pt idx="4259">
                  <c:v>-2.0728515776399923E-2</c:v>
                </c:pt>
                <c:pt idx="4260">
                  <c:v>-2.0728515776399923E-2</c:v>
                </c:pt>
                <c:pt idx="4261">
                  <c:v>-2.0728515776399923E-2</c:v>
                </c:pt>
                <c:pt idx="4262">
                  <c:v>-2.0728515776399923E-2</c:v>
                </c:pt>
                <c:pt idx="4263">
                  <c:v>-2.0728515776399923E-2</c:v>
                </c:pt>
                <c:pt idx="4264">
                  <c:v>-2.0728515776399923E-2</c:v>
                </c:pt>
                <c:pt idx="4265">
                  <c:v>-2.0728515776399923E-2</c:v>
                </c:pt>
                <c:pt idx="4266">
                  <c:v>-2.0728515776399923E-2</c:v>
                </c:pt>
                <c:pt idx="4267">
                  <c:v>-2.0728515776399923E-2</c:v>
                </c:pt>
                <c:pt idx="4268">
                  <c:v>-2.0728515776399923E-2</c:v>
                </c:pt>
                <c:pt idx="4269">
                  <c:v>-2.0728515776399923E-2</c:v>
                </c:pt>
                <c:pt idx="4270">
                  <c:v>-2.0728515776399923E-2</c:v>
                </c:pt>
                <c:pt idx="4271">
                  <c:v>-2.0728515776399923E-2</c:v>
                </c:pt>
                <c:pt idx="4272">
                  <c:v>-2.0728515776399923E-2</c:v>
                </c:pt>
                <c:pt idx="4273">
                  <c:v>-2.0728515776399923E-2</c:v>
                </c:pt>
                <c:pt idx="4274">
                  <c:v>-2.0728515776399923E-2</c:v>
                </c:pt>
                <c:pt idx="4275">
                  <c:v>-2.0728515776399923E-2</c:v>
                </c:pt>
                <c:pt idx="4276">
                  <c:v>-2.0728515776399923E-2</c:v>
                </c:pt>
                <c:pt idx="4277">
                  <c:v>-2.0728515776399923E-2</c:v>
                </c:pt>
                <c:pt idx="4278">
                  <c:v>-2.0728515776399923E-2</c:v>
                </c:pt>
                <c:pt idx="4279">
                  <c:v>-2.0728515776399923E-2</c:v>
                </c:pt>
                <c:pt idx="4280">
                  <c:v>-2.0728515776399923E-2</c:v>
                </c:pt>
                <c:pt idx="4281">
                  <c:v>-2.0728515776399923E-2</c:v>
                </c:pt>
                <c:pt idx="4282">
                  <c:v>-2.0728515776399923E-2</c:v>
                </c:pt>
                <c:pt idx="4283">
                  <c:v>-2.0728515776399923E-2</c:v>
                </c:pt>
                <c:pt idx="4284">
                  <c:v>-2.0728515776399923E-2</c:v>
                </c:pt>
                <c:pt idx="4285">
                  <c:v>-2.0728515776399923E-2</c:v>
                </c:pt>
                <c:pt idx="4286">
                  <c:v>-2.0728515776399923E-2</c:v>
                </c:pt>
                <c:pt idx="4287">
                  <c:v>-2.0728515776399923E-2</c:v>
                </c:pt>
                <c:pt idx="4288">
                  <c:v>-2.0728515776399923E-2</c:v>
                </c:pt>
                <c:pt idx="4289">
                  <c:v>-2.0728515776399923E-2</c:v>
                </c:pt>
                <c:pt idx="4290">
                  <c:v>-2.0728515776399923E-2</c:v>
                </c:pt>
                <c:pt idx="4291">
                  <c:v>-2.0728515776399923E-2</c:v>
                </c:pt>
                <c:pt idx="4292">
                  <c:v>-2.0728515776399923E-2</c:v>
                </c:pt>
                <c:pt idx="4293">
                  <c:v>-2.0728515776399923E-2</c:v>
                </c:pt>
                <c:pt idx="4294">
                  <c:v>-2.0728515776399923E-2</c:v>
                </c:pt>
                <c:pt idx="4295">
                  <c:v>-2.0728515776399923E-2</c:v>
                </c:pt>
                <c:pt idx="4296">
                  <c:v>-2.0728515776399923E-2</c:v>
                </c:pt>
                <c:pt idx="4297">
                  <c:v>-2.0728515776399923E-2</c:v>
                </c:pt>
                <c:pt idx="4298">
                  <c:v>-2.0728515776399923E-2</c:v>
                </c:pt>
                <c:pt idx="4299">
                  <c:v>-2.0728515776399923E-2</c:v>
                </c:pt>
                <c:pt idx="4300">
                  <c:v>-2.0728515776399923E-2</c:v>
                </c:pt>
                <c:pt idx="4301">
                  <c:v>-2.0728515776399923E-2</c:v>
                </c:pt>
                <c:pt idx="4302">
                  <c:v>-2.0728515776399923E-2</c:v>
                </c:pt>
                <c:pt idx="4303">
                  <c:v>-2.0728515776399923E-2</c:v>
                </c:pt>
                <c:pt idx="4304">
                  <c:v>-2.0728515776399923E-2</c:v>
                </c:pt>
                <c:pt idx="4305">
                  <c:v>-2.0728515776399923E-2</c:v>
                </c:pt>
                <c:pt idx="4306">
                  <c:v>-2.0728515776399923E-2</c:v>
                </c:pt>
                <c:pt idx="4307">
                  <c:v>-2.0728515776399923E-2</c:v>
                </c:pt>
                <c:pt idx="4308">
                  <c:v>-2.0728515776399923E-2</c:v>
                </c:pt>
                <c:pt idx="4309">
                  <c:v>-2.0728515776399923E-2</c:v>
                </c:pt>
                <c:pt idx="4310">
                  <c:v>-2.0728515776399923E-2</c:v>
                </c:pt>
                <c:pt idx="4311">
                  <c:v>-2.0728515776399923E-2</c:v>
                </c:pt>
                <c:pt idx="4312">
                  <c:v>-2.0728515776399923E-2</c:v>
                </c:pt>
                <c:pt idx="4313">
                  <c:v>-2.0728515776399923E-2</c:v>
                </c:pt>
                <c:pt idx="4314">
                  <c:v>-2.0728515776399923E-2</c:v>
                </c:pt>
                <c:pt idx="4315">
                  <c:v>-2.0728515776399923E-2</c:v>
                </c:pt>
                <c:pt idx="4316">
                  <c:v>-2.0728515776399923E-2</c:v>
                </c:pt>
                <c:pt idx="4317">
                  <c:v>-2.0728515776399923E-2</c:v>
                </c:pt>
                <c:pt idx="4318">
                  <c:v>-2.0728515776399923E-2</c:v>
                </c:pt>
                <c:pt idx="4319">
                  <c:v>-2.0728515776399923E-2</c:v>
                </c:pt>
                <c:pt idx="4320">
                  <c:v>-2.0728515776399923E-2</c:v>
                </c:pt>
                <c:pt idx="4321">
                  <c:v>-2.0728515776399923E-2</c:v>
                </c:pt>
                <c:pt idx="4322">
                  <c:v>-2.0728515776399923E-2</c:v>
                </c:pt>
                <c:pt idx="4323">
                  <c:v>-2.0728515776399923E-2</c:v>
                </c:pt>
                <c:pt idx="4324">
                  <c:v>-2.0728515776399923E-2</c:v>
                </c:pt>
                <c:pt idx="4325">
                  <c:v>-2.0728515776399923E-2</c:v>
                </c:pt>
                <c:pt idx="4326">
                  <c:v>-2.0728515776399923E-2</c:v>
                </c:pt>
                <c:pt idx="4327">
                  <c:v>-2.0728515776399923E-2</c:v>
                </c:pt>
                <c:pt idx="4328">
                  <c:v>-2.0728515776399923E-2</c:v>
                </c:pt>
                <c:pt idx="4329">
                  <c:v>-2.0728515776399923E-2</c:v>
                </c:pt>
                <c:pt idx="4330">
                  <c:v>-2.0728515776399923E-2</c:v>
                </c:pt>
                <c:pt idx="4331">
                  <c:v>-2.0728515776399923E-2</c:v>
                </c:pt>
                <c:pt idx="4332">
                  <c:v>-2.0728515776399923E-2</c:v>
                </c:pt>
                <c:pt idx="4333">
                  <c:v>-2.0728515776399923E-2</c:v>
                </c:pt>
                <c:pt idx="4334">
                  <c:v>-2.0728515776399923E-2</c:v>
                </c:pt>
                <c:pt idx="4335">
                  <c:v>-2.0728515776399923E-2</c:v>
                </c:pt>
                <c:pt idx="4336">
                  <c:v>-2.0728515776399923E-2</c:v>
                </c:pt>
                <c:pt idx="4337">
                  <c:v>-2.0728515776399923E-2</c:v>
                </c:pt>
                <c:pt idx="4338">
                  <c:v>-2.0728515776399923E-2</c:v>
                </c:pt>
                <c:pt idx="4339">
                  <c:v>-2.0728515776399923E-2</c:v>
                </c:pt>
                <c:pt idx="4340">
                  <c:v>-2.0728515776399923E-2</c:v>
                </c:pt>
                <c:pt idx="4341">
                  <c:v>-2.0728515776399923E-2</c:v>
                </c:pt>
                <c:pt idx="4342">
                  <c:v>-2.0728515776399923E-2</c:v>
                </c:pt>
                <c:pt idx="4343">
                  <c:v>-2.0728515776399923E-2</c:v>
                </c:pt>
                <c:pt idx="4344">
                  <c:v>-2.0728515776399923E-2</c:v>
                </c:pt>
                <c:pt idx="4345">
                  <c:v>-2.0728515776399923E-2</c:v>
                </c:pt>
                <c:pt idx="4346">
                  <c:v>-2.0728515776399923E-2</c:v>
                </c:pt>
                <c:pt idx="4347">
                  <c:v>-2.0728515776399923E-2</c:v>
                </c:pt>
                <c:pt idx="4348">
                  <c:v>-2.0728515776399923E-2</c:v>
                </c:pt>
                <c:pt idx="4349">
                  <c:v>-2.0728515776399923E-2</c:v>
                </c:pt>
                <c:pt idx="4350">
                  <c:v>-2.0728515776399923E-2</c:v>
                </c:pt>
                <c:pt idx="4351">
                  <c:v>-2.0728515776399923E-2</c:v>
                </c:pt>
                <c:pt idx="4352">
                  <c:v>-2.0728515776399923E-2</c:v>
                </c:pt>
                <c:pt idx="4353">
                  <c:v>-2.0728515776399923E-2</c:v>
                </c:pt>
                <c:pt idx="4354">
                  <c:v>-2.0728515776399923E-2</c:v>
                </c:pt>
                <c:pt idx="4355">
                  <c:v>-2.0728515776399923E-2</c:v>
                </c:pt>
                <c:pt idx="4356">
                  <c:v>-2.0728515776399923E-2</c:v>
                </c:pt>
                <c:pt idx="4357">
                  <c:v>-2.0728515776399923E-2</c:v>
                </c:pt>
                <c:pt idx="4358">
                  <c:v>-2.0728515776399923E-2</c:v>
                </c:pt>
                <c:pt idx="4359">
                  <c:v>-2.0728515776399923E-2</c:v>
                </c:pt>
                <c:pt idx="4360">
                  <c:v>-2.0728515776399923E-2</c:v>
                </c:pt>
                <c:pt idx="4361">
                  <c:v>-2.0728515776399923E-2</c:v>
                </c:pt>
                <c:pt idx="4362">
                  <c:v>-2.0728515776399923E-2</c:v>
                </c:pt>
                <c:pt idx="4363">
                  <c:v>-2.0728515776399923E-2</c:v>
                </c:pt>
                <c:pt idx="4364">
                  <c:v>-2.0728515776399923E-2</c:v>
                </c:pt>
                <c:pt idx="4365">
                  <c:v>-2.0728515776399923E-2</c:v>
                </c:pt>
                <c:pt idx="4366">
                  <c:v>-2.0728515776399923E-2</c:v>
                </c:pt>
                <c:pt idx="4367">
                  <c:v>-2.0728515776399923E-2</c:v>
                </c:pt>
                <c:pt idx="4368">
                  <c:v>-2.0728515776399923E-2</c:v>
                </c:pt>
                <c:pt idx="4369">
                  <c:v>-2.0728515776399923E-2</c:v>
                </c:pt>
                <c:pt idx="4370">
                  <c:v>-2.0728515776399923E-2</c:v>
                </c:pt>
                <c:pt idx="4371">
                  <c:v>-2.0728515776399923E-2</c:v>
                </c:pt>
                <c:pt idx="4372">
                  <c:v>-2.0728515776399923E-2</c:v>
                </c:pt>
                <c:pt idx="4373">
                  <c:v>-2.0728515776399923E-2</c:v>
                </c:pt>
                <c:pt idx="4374">
                  <c:v>-2.0728515776399923E-2</c:v>
                </c:pt>
                <c:pt idx="4375">
                  <c:v>-2.0728515776399923E-2</c:v>
                </c:pt>
                <c:pt idx="4376">
                  <c:v>-2.0728515776399923E-2</c:v>
                </c:pt>
                <c:pt idx="4377">
                  <c:v>-2.0728515776399923E-2</c:v>
                </c:pt>
                <c:pt idx="4378">
                  <c:v>-2.0728515776399923E-2</c:v>
                </c:pt>
                <c:pt idx="4379">
                  <c:v>-2.0728515776399923E-2</c:v>
                </c:pt>
                <c:pt idx="4380">
                  <c:v>-2.0728515776399923E-2</c:v>
                </c:pt>
                <c:pt idx="4381">
                  <c:v>-2.0728515776399923E-2</c:v>
                </c:pt>
                <c:pt idx="4382">
                  <c:v>-2.0728515776399923E-2</c:v>
                </c:pt>
                <c:pt idx="4383">
                  <c:v>-2.0728515776399923E-2</c:v>
                </c:pt>
                <c:pt idx="4384">
                  <c:v>-2.0728515776399923E-2</c:v>
                </c:pt>
                <c:pt idx="4385">
                  <c:v>-2.0728515776399923E-2</c:v>
                </c:pt>
                <c:pt idx="4386">
                  <c:v>-2.0728515776399923E-2</c:v>
                </c:pt>
                <c:pt idx="4387">
                  <c:v>-2.0728515776399923E-2</c:v>
                </c:pt>
                <c:pt idx="4388">
                  <c:v>-2.0728515776399923E-2</c:v>
                </c:pt>
                <c:pt idx="4389">
                  <c:v>-2.0728515776399923E-2</c:v>
                </c:pt>
                <c:pt idx="4390">
                  <c:v>-2.0728515776399923E-2</c:v>
                </c:pt>
                <c:pt idx="4391">
                  <c:v>-2.0728515776399923E-2</c:v>
                </c:pt>
                <c:pt idx="4392">
                  <c:v>-2.0728515776399923E-2</c:v>
                </c:pt>
                <c:pt idx="4393">
                  <c:v>-2.0728515776399923E-2</c:v>
                </c:pt>
                <c:pt idx="4394">
                  <c:v>-2.0728515776399923E-2</c:v>
                </c:pt>
                <c:pt idx="4395">
                  <c:v>-2.0728515776399923E-2</c:v>
                </c:pt>
                <c:pt idx="4396">
                  <c:v>-2.0728515776399923E-2</c:v>
                </c:pt>
                <c:pt idx="4397">
                  <c:v>-2.0728515776399923E-2</c:v>
                </c:pt>
                <c:pt idx="4398">
                  <c:v>-2.0728515776399923E-2</c:v>
                </c:pt>
                <c:pt idx="4399">
                  <c:v>-2.0728515776399923E-2</c:v>
                </c:pt>
                <c:pt idx="4400">
                  <c:v>-2.0728515776399923E-2</c:v>
                </c:pt>
                <c:pt idx="4401">
                  <c:v>-2.0728515776399923E-2</c:v>
                </c:pt>
                <c:pt idx="4402">
                  <c:v>-2.0728515776399923E-2</c:v>
                </c:pt>
                <c:pt idx="4403">
                  <c:v>-2.0728515776399923E-2</c:v>
                </c:pt>
                <c:pt idx="4404">
                  <c:v>-2.0728515776399923E-2</c:v>
                </c:pt>
                <c:pt idx="4405">
                  <c:v>-2.0728515776399923E-2</c:v>
                </c:pt>
                <c:pt idx="4406">
                  <c:v>-2.0728515776399923E-2</c:v>
                </c:pt>
                <c:pt idx="4407">
                  <c:v>-2.0728515776399923E-2</c:v>
                </c:pt>
                <c:pt idx="4408">
                  <c:v>-2.0728515776399923E-2</c:v>
                </c:pt>
                <c:pt idx="4409">
                  <c:v>-2.0728515776399923E-2</c:v>
                </c:pt>
                <c:pt idx="4410">
                  <c:v>-2.0728515776399923E-2</c:v>
                </c:pt>
                <c:pt idx="4411">
                  <c:v>-2.0728515776399923E-2</c:v>
                </c:pt>
                <c:pt idx="4412">
                  <c:v>-2.0728515776399923E-2</c:v>
                </c:pt>
                <c:pt idx="4413">
                  <c:v>-2.0728515776399923E-2</c:v>
                </c:pt>
                <c:pt idx="4414">
                  <c:v>-2.0728515776399923E-2</c:v>
                </c:pt>
                <c:pt idx="4415">
                  <c:v>-2.0728515776399923E-2</c:v>
                </c:pt>
                <c:pt idx="4416">
                  <c:v>-2.0728515776399923E-2</c:v>
                </c:pt>
                <c:pt idx="4417">
                  <c:v>-2.0728515776399923E-2</c:v>
                </c:pt>
                <c:pt idx="4418">
                  <c:v>-2.0728515776399923E-2</c:v>
                </c:pt>
                <c:pt idx="4419">
                  <c:v>-2.0728515776399923E-2</c:v>
                </c:pt>
                <c:pt idx="4420">
                  <c:v>-2.0728515776399923E-2</c:v>
                </c:pt>
                <c:pt idx="4421">
                  <c:v>-2.0728515776399923E-2</c:v>
                </c:pt>
                <c:pt idx="4422">
                  <c:v>-2.0728515776399923E-2</c:v>
                </c:pt>
                <c:pt idx="4423">
                  <c:v>-2.0728515776399923E-2</c:v>
                </c:pt>
                <c:pt idx="4424">
                  <c:v>-2.0728515776399923E-2</c:v>
                </c:pt>
                <c:pt idx="4425">
                  <c:v>-2.0728515776399923E-2</c:v>
                </c:pt>
                <c:pt idx="4426">
                  <c:v>-2.0728515776399923E-2</c:v>
                </c:pt>
                <c:pt idx="4427">
                  <c:v>-2.0728515776399923E-2</c:v>
                </c:pt>
                <c:pt idx="4428">
                  <c:v>-2.0728515776399923E-2</c:v>
                </c:pt>
                <c:pt idx="4429">
                  <c:v>-2.0728515776399923E-2</c:v>
                </c:pt>
                <c:pt idx="4430">
                  <c:v>-2.0728515776399923E-2</c:v>
                </c:pt>
                <c:pt idx="4431">
                  <c:v>-2.0728515776399923E-2</c:v>
                </c:pt>
                <c:pt idx="4432">
                  <c:v>-2.0728515776399923E-2</c:v>
                </c:pt>
                <c:pt idx="4433">
                  <c:v>-2.0728515776399923E-2</c:v>
                </c:pt>
                <c:pt idx="4434">
                  <c:v>-2.0728515776399923E-2</c:v>
                </c:pt>
                <c:pt idx="4435">
                  <c:v>-2.0728515776399923E-2</c:v>
                </c:pt>
                <c:pt idx="4436">
                  <c:v>-2.0728515776399923E-2</c:v>
                </c:pt>
                <c:pt idx="4437">
                  <c:v>-2.0728515776399923E-2</c:v>
                </c:pt>
                <c:pt idx="4438">
                  <c:v>-2.0728515776399923E-2</c:v>
                </c:pt>
                <c:pt idx="4439">
                  <c:v>-2.0728515776399923E-2</c:v>
                </c:pt>
                <c:pt idx="4440">
                  <c:v>-2.0728515776399923E-2</c:v>
                </c:pt>
                <c:pt idx="4441">
                  <c:v>-2.0728515776399923E-2</c:v>
                </c:pt>
                <c:pt idx="4442">
                  <c:v>-2.0728515776399923E-2</c:v>
                </c:pt>
                <c:pt idx="4443">
                  <c:v>-2.0728515776399923E-2</c:v>
                </c:pt>
                <c:pt idx="4444">
                  <c:v>-2.0728515776399923E-2</c:v>
                </c:pt>
                <c:pt idx="4445">
                  <c:v>-2.0728515776399923E-2</c:v>
                </c:pt>
                <c:pt idx="4446">
                  <c:v>-2.0728515776399923E-2</c:v>
                </c:pt>
                <c:pt idx="4447">
                  <c:v>-2.0728515776399923E-2</c:v>
                </c:pt>
                <c:pt idx="4448">
                  <c:v>-2.0728515776399923E-2</c:v>
                </c:pt>
                <c:pt idx="4449">
                  <c:v>-2.0728515776399923E-2</c:v>
                </c:pt>
                <c:pt idx="4450">
                  <c:v>-2.0728515776399923E-2</c:v>
                </c:pt>
                <c:pt idx="4451">
                  <c:v>-2.0728515776399923E-2</c:v>
                </c:pt>
                <c:pt idx="4452">
                  <c:v>-2.0728515776399923E-2</c:v>
                </c:pt>
                <c:pt idx="4453">
                  <c:v>-2.0728515776399923E-2</c:v>
                </c:pt>
                <c:pt idx="4454">
                  <c:v>-2.0728515776399923E-2</c:v>
                </c:pt>
                <c:pt idx="4455">
                  <c:v>-2.0728515776399923E-2</c:v>
                </c:pt>
                <c:pt idx="4456">
                  <c:v>-2.0728515776399923E-2</c:v>
                </c:pt>
                <c:pt idx="4457">
                  <c:v>-2.0728515776399923E-2</c:v>
                </c:pt>
                <c:pt idx="4458">
                  <c:v>-2.0728515776399923E-2</c:v>
                </c:pt>
                <c:pt idx="4459">
                  <c:v>-2.0728515776399923E-2</c:v>
                </c:pt>
                <c:pt idx="4460">
                  <c:v>-2.0728515776399923E-2</c:v>
                </c:pt>
                <c:pt idx="4461">
                  <c:v>-2.0728515776399923E-2</c:v>
                </c:pt>
                <c:pt idx="4462">
                  <c:v>-2.0728515776399923E-2</c:v>
                </c:pt>
                <c:pt idx="4463">
                  <c:v>-2.0728515776399923E-2</c:v>
                </c:pt>
                <c:pt idx="4464">
                  <c:v>-2.0728515776399923E-2</c:v>
                </c:pt>
                <c:pt idx="4465">
                  <c:v>-2.0728515776399923E-2</c:v>
                </c:pt>
                <c:pt idx="4466">
                  <c:v>-2.0728515776399923E-2</c:v>
                </c:pt>
                <c:pt idx="4467">
                  <c:v>-2.0728515776399923E-2</c:v>
                </c:pt>
                <c:pt idx="4468">
                  <c:v>-2.0728515776399923E-2</c:v>
                </c:pt>
                <c:pt idx="4469">
                  <c:v>-2.0728515776399923E-2</c:v>
                </c:pt>
                <c:pt idx="4470">
                  <c:v>-2.0728515776399923E-2</c:v>
                </c:pt>
                <c:pt idx="4471">
                  <c:v>-2.0728515776399923E-2</c:v>
                </c:pt>
                <c:pt idx="4472">
                  <c:v>-2.0728515776399923E-2</c:v>
                </c:pt>
                <c:pt idx="4473">
                  <c:v>-2.0728515776399923E-2</c:v>
                </c:pt>
                <c:pt idx="4474">
                  <c:v>-2.0728515776399923E-2</c:v>
                </c:pt>
                <c:pt idx="4475">
                  <c:v>-2.0728515776399923E-2</c:v>
                </c:pt>
                <c:pt idx="4476">
                  <c:v>-2.0728515776399923E-2</c:v>
                </c:pt>
                <c:pt idx="4477">
                  <c:v>-2.0728515776399923E-2</c:v>
                </c:pt>
                <c:pt idx="4478">
                  <c:v>-2.0728515776399923E-2</c:v>
                </c:pt>
                <c:pt idx="4479">
                  <c:v>-2.0728515776399923E-2</c:v>
                </c:pt>
                <c:pt idx="4480">
                  <c:v>-2.0728515776399923E-2</c:v>
                </c:pt>
                <c:pt idx="4481">
                  <c:v>-2.0728515776399923E-2</c:v>
                </c:pt>
                <c:pt idx="4482">
                  <c:v>-2.0728515776399923E-2</c:v>
                </c:pt>
                <c:pt idx="4483">
                  <c:v>-2.0728515776399923E-2</c:v>
                </c:pt>
                <c:pt idx="4484">
                  <c:v>-2.0728515776399923E-2</c:v>
                </c:pt>
                <c:pt idx="4485">
                  <c:v>-2.0728515776399923E-2</c:v>
                </c:pt>
                <c:pt idx="4486">
                  <c:v>-2.0728515776399923E-2</c:v>
                </c:pt>
                <c:pt idx="4487">
                  <c:v>-2.0728515776399923E-2</c:v>
                </c:pt>
                <c:pt idx="4488">
                  <c:v>-2.0728515776399923E-2</c:v>
                </c:pt>
                <c:pt idx="4489">
                  <c:v>-2.0728515776399923E-2</c:v>
                </c:pt>
                <c:pt idx="4490">
                  <c:v>-2.0728515776399923E-2</c:v>
                </c:pt>
                <c:pt idx="4491">
                  <c:v>-2.0728515776399923E-2</c:v>
                </c:pt>
                <c:pt idx="4492">
                  <c:v>-2.0728515776399923E-2</c:v>
                </c:pt>
                <c:pt idx="4493">
                  <c:v>-2.0728515776399923E-2</c:v>
                </c:pt>
                <c:pt idx="4494">
                  <c:v>-2.0728515776399923E-2</c:v>
                </c:pt>
                <c:pt idx="4495">
                  <c:v>-2.0728515776399923E-2</c:v>
                </c:pt>
                <c:pt idx="4496">
                  <c:v>-2.0728515776399923E-2</c:v>
                </c:pt>
                <c:pt idx="4497">
                  <c:v>-2.0728515776399923E-2</c:v>
                </c:pt>
                <c:pt idx="4498">
                  <c:v>-2.0728515776399923E-2</c:v>
                </c:pt>
                <c:pt idx="4499">
                  <c:v>-2.0728515776399923E-2</c:v>
                </c:pt>
                <c:pt idx="4500">
                  <c:v>-2.0728515776399923E-2</c:v>
                </c:pt>
                <c:pt idx="4501">
                  <c:v>-2.0728515776399923E-2</c:v>
                </c:pt>
                <c:pt idx="4502">
                  <c:v>-2.0728515776399923E-2</c:v>
                </c:pt>
                <c:pt idx="4503">
                  <c:v>-2.0728515776399923E-2</c:v>
                </c:pt>
                <c:pt idx="4504">
                  <c:v>-2.0728515776399923E-2</c:v>
                </c:pt>
                <c:pt idx="4505">
                  <c:v>-2.0728515776399923E-2</c:v>
                </c:pt>
                <c:pt idx="4506">
                  <c:v>-2.0728515776399923E-2</c:v>
                </c:pt>
                <c:pt idx="4507">
                  <c:v>-2.0728515776399923E-2</c:v>
                </c:pt>
                <c:pt idx="4508">
                  <c:v>-2.0728515776399923E-2</c:v>
                </c:pt>
                <c:pt idx="4509">
                  <c:v>-2.0728515776399923E-2</c:v>
                </c:pt>
                <c:pt idx="4510">
                  <c:v>-2.0728515776399923E-2</c:v>
                </c:pt>
                <c:pt idx="4511">
                  <c:v>-2.0728515776399923E-2</c:v>
                </c:pt>
                <c:pt idx="4512">
                  <c:v>-2.0728515776399923E-2</c:v>
                </c:pt>
                <c:pt idx="4513">
                  <c:v>-2.0728515776399923E-2</c:v>
                </c:pt>
                <c:pt idx="4514">
                  <c:v>-2.0728515776399923E-2</c:v>
                </c:pt>
                <c:pt idx="4515">
                  <c:v>-2.0728515776399923E-2</c:v>
                </c:pt>
                <c:pt idx="4516">
                  <c:v>-2.0728515776399923E-2</c:v>
                </c:pt>
                <c:pt idx="4517">
                  <c:v>-2.0728515776399923E-2</c:v>
                </c:pt>
                <c:pt idx="4518">
                  <c:v>-2.0728515776399923E-2</c:v>
                </c:pt>
                <c:pt idx="4519">
                  <c:v>-2.0728515776399923E-2</c:v>
                </c:pt>
                <c:pt idx="4520">
                  <c:v>-2.0728515776399923E-2</c:v>
                </c:pt>
                <c:pt idx="4521">
                  <c:v>-2.0728515776399923E-2</c:v>
                </c:pt>
                <c:pt idx="4522">
                  <c:v>-2.0728515776399923E-2</c:v>
                </c:pt>
                <c:pt idx="4523">
                  <c:v>-2.0728515776399923E-2</c:v>
                </c:pt>
                <c:pt idx="4524">
                  <c:v>-2.0728515776399923E-2</c:v>
                </c:pt>
                <c:pt idx="4525">
                  <c:v>-2.0728515776399923E-2</c:v>
                </c:pt>
                <c:pt idx="4526">
                  <c:v>-2.0728515776399923E-2</c:v>
                </c:pt>
                <c:pt idx="4527">
                  <c:v>-2.0728515776399923E-2</c:v>
                </c:pt>
                <c:pt idx="4528">
                  <c:v>-2.0728515776399923E-2</c:v>
                </c:pt>
                <c:pt idx="4529">
                  <c:v>-2.0728515776399923E-2</c:v>
                </c:pt>
                <c:pt idx="4530">
                  <c:v>-2.0728515776399923E-2</c:v>
                </c:pt>
                <c:pt idx="4531">
                  <c:v>-2.0728515776399923E-2</c:v>
                </c:pt>
                <c:pt idx="4532">
                  <c:v>-2.0728515776399923E-2</c:v>
                </c:pt>
                <c:pt idx="4533">
                  <c:v>-2.0728515776399923E-2</c:v>
                </c:pt>
                <c:pt idx="4534">
                  <c:v>-2.0728515776399923E-2</c:v>
                </c:pt>
                <c:pt idx="4535">
                  <c:v>-2.0728515776399923E-2</c:v>
                </c:pt>
                <c:pt idx="4536">
                  <c:v>-2.0728515776399923E-2</c:v>
                </c:pt>
                <c:pt idx="4537">
                  <c:v>-2.0728515776399923E-2</c:v>
                </c:pt>
                <c:pt idx="4538">
                  <c:v>-2.0728515776399923E-2</c:v>
                </c:pt>
                <c:pt idx="4539">
                  <c:v>-2.0728515776399923E-2</c:v>
                </c:pt>
                <c:pt idx="4540">
                  <c:v>-2.0728515776399923E-2</c:v>
                </c:pt>
                <c:pt idx="4541">
                  <c:v>-2.0728515776399923E-2</c:v>
                </c:pt>
                <c:pt idx="4542">
                  <c:v>-2.0728515776399923E-2</c:v>
                </c:pt>
                <c:pt idx="4543">
                  <c:v>-2.0728515776399923E-2</c:v>
                </c:pt>
                <c:pt idx="4544">
                  <c:v>-2.0728515776399923E-2</c:v>
                </c:pt>
                <c:pt idx="4545">
                  <c:v>-2.0728515776399923E-2</c:v>
                </c:pt>
                <c:pt idx="4546">
                  <c:v>-2.0728515776399923E-2</c:v>
                </c:pt>
                <c:pt idx="4547">
                  <c:v>-2.0728515776399923E-2</c:v>
                </c:pt>
                <c:pt idx="4548">
                  <c:v>-2.0728515776399923E-2</c:v>
                </c:pt>
                <c:pt idx="4549">
                  <c:v>-2.0728515776399923E-2</c:v>
                </c:pt>
                <c:pt idx="4550">
                  <c:v>-2.0728515776399923E-2</c:v>
                </c:pt>
                <c:pt idx="4551">
                  <c:v>-2.0728515776399923E-2</c:v>
                </c:pt>
                <c:pt idx="4552">
                  <c:v>-2.0728515776399923E-2</c:v>
                </c:pt>
                <c:pt idx="4553">
                  <c:v>-2.0728515776399923E-2</c:v>
                </c:pt>
                <c:pt idx="4554">
                  <c:v>-2.0728515776399923E-2</c:v>
                </c:pt>
                <c:pt idx="4555">
                  <c:v>-2.0728515776399923E-2</c:v>
                </c:pt>
                <c:pt idx="4556">
                  <c:v>-2.0728515776399923E-2</c:v>
                </c:pt>
                <c:pt idx="4557">
                  <c:v>-2.0728515776399923E-2</c:v>
                </c:pt>
                <c:pt idx="4558">
                  <c:v>-2.0728515776399923E-2</c:v>
                </c:pt>
                <c:pt idx="4559">
                  <c:v>-2.0728515776399923E-2</c:v>
                </c:pt>
                <c:pt idx="4560">
                  <c:v>-2.0728515776399923E-2</c:v>
                </c:pt>
                <c:pt idx="4561">
                  <c:v>-2.0728515776399923E-2</c:v>
                </c:pt>
                <c:pt idx="4562">
                  <c:v>-2.0728515776399923E-2</c:v>
                </c:pt>
                <c:pt idx="4563">
                  <c:v>-2.0728515776399923E-2</c:v>
                </c:pt>
                <c:pt idx="4564">
                  <c:v>-2.0728515776399923E-2</c:v>
                </c:pt>
                <c:pt idx="4565">
                  <c:v>-2.0728515776399923E-2</c:v>
                </c:pt>
                <c:pt idx="4566">
                  <c:v>-2.0728515776399923E-2</c:v>
                </c:pt>
                <c:pt idx="4567">
                  <c:v>-2.0728515776399923E-2</c:v>
                </c:pt>
                <c:pt idx="4568">
                  <c:v>-2.0728515776399923E-2</c:v>
                </c:pt>
                <c:pt idx="4569">
                  <c:v>-2.0728515776399923E-2</c:v>
                </c:pt>
                <c:pt idx="4570">
                  <c:v>-2.0728515776399923E-2</c:v>
                </c:pt>
                <c:pt idx="4571">
                  <c:v>-2.0728515776399923E-2</c:v>
                </c:pt>
                <c:pt idx="4572">
                  <c:v>-2.0728515776399923E-2</c:v>
                </c:pt>
                <c:pt idx="4573">
                  <c:v>-2.0728515776399923E-2</c:v>
                </c:pt>
                <c:pt idx="4574">
                  <c:v>-2.0728515776399923E-2</c:v>
                </c:pt>
                <c:pt idx="4575">
                  <c:v>-2.0728515776399923E-2</c:v>
                </c:pt>
                <c:pt idx="4576">
                  <c:v>-2.0728515776399923E-2</c:v>
                </c:pt>
                <c:pt idx="4577">
                  <c:v>-2.0728515776399923E-2</c:v>
                </c:pt>
                <c:pt idx="4578">
                  <c:v>-2.0728515776399923E-2</c:v>
                </c:pt>
                <c:pt idx="4579">
                  <c:v>-2.0728515776399923E-2</c:v>
                </c:pt>
                <c:pt idx="4580">
                  <c:v>-2.0728515776399923E-2</c:v>
                </c:pt>
                <c:pt idx="4581">
                  <c:v>-2.0728515776399923E-2</c:v>
                </c:pt>
                <c:pt idx="4582">
                  <c:v>-2.0728515776399923E-2</c:v>
                </c:pt>
                <c:pt idx="4583">
                  <c:v>-2.0728515776399923E-2</c:v>
                </c:pt>
                <c:pt idx="4584">
                  <c:v>-2.0728515776399923E-2</c:v>
                </c:pt>
                <c:pt idx="4585">
                  <c:v>-2.0728515776399923E-2</c:v>
                </c:pt>
                <c:pt idx="4586">
                  <c:v>-2.0728515776399923E-2</c:v>
                </c:pt>
                <c:pt idx="4587">
                  <c:v>-2.0728515776399923E-2</c:v>
                </c:pt>
                <c:pt idx="4588">
                  <c:v>-2.0728515776399923E-2</c:v>
                </c:pt>
                <c:pt idx="4589">
                  <c:v>-2.0728515776399923E-2</c:v>
                </c:pt>
                <c:pt idx="4590">
                  <c:v>-2.0728515776399923E-2</c:v>
                </c:pt>
                <c:pt idx="4591">
                  <c:v>-2.0728515776399923E-2</c:v>
                </c:pt>
                <c:pt idx="4592">
                  <c:v>-2.0728515776399923E-2</c:v>
                </c:pt>
                <c:pt idx="4593">
                  <c:v>-2.0728515776399923E-2</c:v>
                </c:pt>
                <c:pt idx="4594">
                  <c:v>-2.0728515776399923E-2</c:v>
                </c:pt>
                <c:pt idx="4595">
                  <c:v>-2.0728515776399923E-2</c:v>
                </c:pt>
                <c:pt idx="4596">
                  <c:v>-2.0728515776399923E-2</c:v>
                </c:pt>
                <c:pt idx="4597">
                  <c:v>-2.0728515776399923E-2</c:v>
                </c:pt>
                <c:pt idx="4598">
                  <c:v>-2.0728515776399923E-2</c:v>
                </c:pt>
                <c:pt idx="4599">
                  <c:v>-2.0728515776399923E-2</c:v>
                </c:pt>
                <c:pt idx="4600">
                  <c:v>-2.0728515776399923E-2</c:v>
                </c:pt>
                <c:pt idx="4601">
                  <c:v>-2.0728515776399923E-2</c:v>
                </c:pt>
                <c:pt idx="4602">
                  <c:v>-2.0728515776399923E-2</c:v>
                </c:pt>
                <c:pt idx="4603">
                  <c:v>-2.0728515776399923E-2</c:v>
                </c:pt>
                <c:pt idx="4604">
                  <c:v>-2.0728515776399923E-2</c:v>
                </c:pt>
                <c:pt idx="4605">
                  <c:v>-2.0728515776399923E-2</c:v>
                </c:pt>
                <c:pt idx="4606">
                  <c:v>-2.0728515776399923E-2</c:v>
                </c:pt>
                <c:pt idx="4607">
                  <c:v>-2.0728515776399923E-2</c:v>
                </c:pt>
                <c:pt idx="4608">
                  <c:v>-2.0728515776399923E-2</c:v>
                </c:pt>
                <c:pt idx="4609">
                  <c:v>-2.0728515776399923E-2</c:v>
                </c:pt>
                <c:pt idx="4610">
                  <c:v>-2.0728515776399923E-2</c:v>
                </c:pt>
                <c:pt idx="4611">
                  <c:v>-2.0728515776399923E-2</c:v>
                </c:pt>
                <c:pt idx="4612">
                  <c:v>-2.0728515776399923E-2</c:v>
                </c:pt>
                <c:pt idx="4613">
                  <c:v>-2.0728515776399923E-2</c:v>
                </c:pt>
                <c:pt idx="4614">
                  <c:v>-2.0728515776399923E-2</c:v>
                </c:pt>
                <c:pt idx="4615">
                  <c:v>-2.0728515776399923E-2</c:v>
                </c:pt>
                <c:pt idx="4616">
                  <c:v>-2.0728515776399923E-2</c:v>
                </c:pt>
                <c:pt idx="4617">
                  <c:v>-2.0728515776399923E-2</c:v>
                </c:pt>
                <c:pt idx="4618">
                  <c:v>-2.0728515776399923E-2</c:v>
                </c:pt>
                <c:pt idx="4619">
                  <c:v>-2.0728515776399923E-2</c:v>
                </c:pt>
                <c:pt idx="4620">
                  <c:v>-2.0728515776399923E-2</c:v>
                </c:pt>
                <c:pt idx="4621">
                  <c:v>-2.0728515776399923E-2</c:v>
                </c:pt>
                <c:pt idx="4622">
                  <c:v>-2.0728515776399923E-2</c:v>
                </c:pt>
                <c:pt idx="4623">
                  <c:v>-2.0728515776399923E-2</c:v>
                </c:pt>
                <c:pt idx="4624">
                  <c:v>-2.0728515776399923E-2</c:v>
                </c:pt>
                <c:pt idx="4625">
                  <c:v>-2.0728515776399923E-2</c:v>
                </c:pt>
                <c:pt idx="4626">
                  <c:v>-2.0728515776399923E-2</c:v>
                </c:pt>
                <c:pt idx="4627">
                  <c:v>-2.0728515776399923E-2</c:v>
                </c:pt>
                <c:pt idx="4628">
                  <c:v>-2.0728515776399923E-2</c:v>
                </c:pt>
                <c:pt idx="4629">
                  <c:v>-2.0728515776399923E-2</c:v>
                </c:pt>
                <c:pt idx="4630">
                  <c:v>-2.0728515776399923E-2</c:v>
                </c:pt>
                <c:pt idx="4631">
                  <c:v>-2.0728515776399923E-2</c:v>
                </c:pt>
                <c:pt idx="4632">
                  <c:v>-2.0728515776399923E-2</c:v>
                </c:pt>
                <c:pt idx="4633">
                  <c:v>-2.0728515776399923E-2</c:v>
                </c:pt>
                <c:pt idx="4634">
                  <c:v>-2.0728515776399923E-2</c:v>
                </c:pt>
                <c:pt idx="4635">
                  <c:v>-2.0728515776399923E-2</c:v>
                </c:pt>
                <c:pt idx="4636">
                  <c:v>-2.0728515776399923E-2</c:v>
                </c:pt>
                <c:pt idx="4637">
                  <c:v>-2.0728515776399923E-2</c:v>
                </c:pt>
                <c:pt idx="4638">
                  <c:v>-2.0728515776399923E-2</c:v>
                </c:pt>
                <c:pt idx="4639">
                  <c:v>-2.0728515776399923E-2</c:v>
                </c:pt>
                <c:pt idx="4640">
                  <c:v>-2.0728515776399923E-2</c:v>
                </c:pt>
                <c:pt idx="4641">
                  <c:v>-2.0728515776399923E-2</c:v>
                </c:pt>
                <c:pt idx="4642">
                  <c:v>-2.0728515776399923E-2</c:v>
                </c:pt>
                <c:pt idx="4643">
                  <c:v>-2.0728515776399923E-2</c:v>
                </c:pt>
                <c:pt idx="4644">
                  <c:v>-2.0728515776399923E-2</c:v>
                </c:pt>
                <c:pt idx="4645">
                  <c:v>-2.0728515776399923E-2</c:v>
                </c:pt>
                <c:pt idx="4646">
                  <c:v>-2.0728515776399923E-2</c:v>
                </c:pt>
                <c:pt idx="4647">
                  <c:v>-2.0728515776399923E-2</c:v>
                </c:pt>
                <c:pt idx="4648">
                  <c:v>-2.0728515776399923E-2</c:v>
                </c:pt>
                <c:pt idx="4649">
                  <c:v>-2.0728515776399923E-2</c:v>
                </c:pt>
                <c:pt idx="4650">
                  <c:v>-2.0728515776399923E-2</c:v>
                </c:pt>
                <c:pt idx="4651">
                  <c:v>-2.0728515776399923E-2</c:v>
                </c:pt>
                <c:pt idx="4652">
                  <c:v>-2.0728515776399923E-2</c:v>
                </c:pt>
                <c:pt idx="4653">
                  <c:v>-2.0728515776399923E-2</c:v>
                </c:pt>
                <c:pt idx="4654">
                  <c:v>-2.0728515776399923E-2</c:v>
                </c:pt>
                <c:pt idx="4655">
                  <c:v>-2.0728515776399923E-2</c:v>
                </c:pt>
                <c:pt idx="4656">
                  <c:v>-2.0728515776399923E-2</c:v>
                </c:pt>
                <c:pt idx="4657">
                  <c:v>-2.0728515776399923E-2</c:v>
                </c:pt>
                <c:pt idx="4658">
                  <c:v>-2.0728515776399923E-2</c:v>
                </c:pt>
                <c:pt idx="4659">
                  <c:v>-2.0728515776399923E-2</c:v>
                </c:pt>
                <c:pt idx="4660">
                  <c:v>-2.0728515776399923E-2</c:v>
                </c:pt>
                <c:pt idx="4661">
                  <c:v>-2.0728515776399923E-2</c:v>
                </c:pt>
                <c:pt idx="4662">
                  <c:v>-2.0728515776399923E-2</c:v>
                </c:pt>
                <c:pt idx="4663">
                  <c:v>-2.0728515776399923E-2</c:v>
                </c:pt>
                <c:pt idx="4664">
                  <c:v>-2.0728515776399923E-2</c:v>
                </c:pt>
                <c:pt idx="4665">
                  <c:v>-2.0728515776399923E-2</c:v>
                </c:pt>
                <c:pt idx="4666">
                  <c:v>-2.0728515776399923E-2</c:v>
                </c:pt>
                <c:pt idx="4667">
                  <c:v>-2.0728515776399923E-2</c:v>
                </c:pt>
                <c:pt idx="4668">
                  <c:v>-2.0728515776399923E-2</c:v>
                </c:pt>
                <c:pt idx="4669">
                  <c:v>-2.0728515776399923E-2</c:v>
                </c:pt>
                <c:pt idx="4670">
                  <c:v>-2.0728515776399923E-2</c:v>
                </c:pt>
                <c:pt idx="4671">
                  <c:v>-2.0728515776399923E-2</c:v>
                </c:pt>
                <c:pt idx="4672">
                  <c:v>-2.0728515776399923E-2</c:v>
                </c:pt>
                <c:pt idx="4673">
                  <c:v>-2.0728515776399923E-2</c:v>
                </c:pt>
                <c:pt idx="4674">
                  <c:v>-2.0728515776399923E-2</c:v>
                </c:pt>
                <c:pt idx="4675">
                  <c:v>-2.0728515776399923E-2</c:v>
                </c:pt>
                <c:pt idx="4676">
                  <c:v>-2.0728515776399923E-2</c:v>
                </c:pt>
                <c:pt idx="4677">
                  <c:v>-2.0728515776399923E-2</c:v>
                </c:pt>
                <c:pt idx="4678">
                  <c:v>-2.0728515776399923E-2</c:v>
                </c:pt>
                <c:pt idx="4679">
                  <c:v>-2.0728515776399923E-2</c:v>
                </c:pt>
                <c:pt idx="4680">
                  <c:v>-2.0728515776399923E-2</c:v>
                </c:pt>
                <c:pt idx="4681">
                  <c:v>-2.0728515776399923E-2</c:v>
                </c:pt>
                <c:pt idx="4682">
                  <c:v>-2.0728515776399923E-2</c:v>
                </c:pt>
                <c:pt idx="4683">
                  <c:v>-2.0728515776399923E-2</c:v>
                </c:pt>
                <c:pt idx="4684">
                  <c:v>-2.0728515776399923E-2</c:v>
                </c:pt>
                <c:pt idx="4685">
                  <c:v>-2.0728515776399923E-2</c:v>
                </c:pt>
                <c:pt idx="4686">
                  <c:v>-2.0728515776399923E-2</c:v>
                </c:pt>
                <c:pt idx="4687">
                  <c:v>-2.0728515776399923E-2</c:v>
                </c:pt>
                <c:pt idx="4688">
                  <c:v>-2.0728515776399923E-2</c:v>
                </c:pt>
                <c:pt idx="4689">
                  <c:v>-2.0728515776399923E-2</c:v>
                </c:pt>
                <c:pt idx="4690">
                  <c:v>-2.0728515776399923E-2</c:v>
                </c:pt>
                <c:pt idx="4691">
                  <c:v>-2.0728515776399923E-2</c:v>
                </c:pt>
                <c:pt idx="4692">
                  <c:v>-2.0728515776399923E-2</c:v>
                </c:pt>
                <c:pt idx="4693">
                  <c:v>-2.0728515776399923E-2</c:v>
                </c:pt>
                <c:pt idx="4694">
                  <c:v>-2.0728515776399923E-2</c:v>
                </c:pt>
                <c:pt idx="4695">
                  <c:v>-2.0728515776399923E-2</c:v>
                </c:pt>
                <c:pt idx="4696">
                  <c:v>-2.0728515776399923E-2</c:v>
                </c:pt>
                <c:pt idx="4697">
                  <c:v>-2.0728515776399923E-2</c:v>
                </c:pt>
                <c:pt idx="4698">
                  <c:v>-2.0728515776399923E-2</c:v>
                </c:pt>
                <c:pt idx="4699">
                  <c:v>-2.0728515776399923E-2</c:v>
                </c:pt>
                <c:pt idx="4700">
                  <c:v>-2.0728515776399923E-2</c:v>
                </c:pt>
                <c:pt idx="4701">
                  <c:v>-2.0728515776399923E-2</c:v>
                </c:pt>
                <c:pt idx="4702">
                  <c:v>-2.0728515776399923E-2</c:v>
                </c:pt>
                <c:pt idx="4703">
                  <c:v>-2.0728515776399923E-2</c:v>
                </c:pt>
                <c:pt idx="4704">
                  <c:v>-2.0728515776399923E-2</c:v>
                </c:pt>
                <c:pt idx="4705">
                  <c:v>-2.0728515776399923E-2</c:v>
                </c:pt>
                <c:pt idx="4706">
                  <c:v>-2.0728515776399923E-2</c:v>
                </c:pt>
                <c:pt idx="4707">
                  <c:v>-2.0728515776399923E-2</c:v>
                </c:pt>
                <c:pt idx="4708">
                  <c:v>-2.0728515776399923E-2</c:v>
                </c:pt>
                <c:pt idx="4709">
                  <c:v>-2.0728515776399923E-2</c:v>
                </c:pt>
                <c:pt idx="4710">
                  <c:v>-2.0728515776399923E-2</c:v>
                </c:pt>
                <c:pt idx="4711">
                  <c:v>-2.0728515776399923E-2</c:v>
                </c:pt>
                <c:pt idx="4712">
                  <c:v>-2.0728515776399923E-2</c:v>
                </c:pt>
                <c:pt idx="4713">
                  <c:v>-2.0728515776399923E-2</c:v>
                </c:pt>
                <c:pt idx="4714">
                  <c:v>-2.0728515776399923E-2</c:v>
                </c:pt>
                <c:pt idx="4715">
                  <c:v>-2.0728515776399923E-2</c:v>
                </c:pt>
                <c:pt idx="4716">
                  <c:v>-2.0728515776399923E-2</c:v>
                </c:pt>
                <c:pt idx="4717">
                  <c:v>-2.0728515776399923E-2</c:v>
                </c:pt>
                <c:pt idx="4718">
                  <c:v>-2.0728515776399923E-2</c:v>
                </c:pt>
                <c:pt idx="4719">
                  <c:v>-2.0728515776399923E-2</c:v>
                </c:pt>
                <c:pt idx="4720">
                  <c:v>-2.0728515776399923E-2</c:v>
                </c:pt>
                <c:pt idx="4721">
                  <c:v>-2.0728515776399923E-2</c:v>
                </c:pt>
                <c:pt idx="4722">
                  <c:v>-2.0728515776399923E-2</c:v>
                </c:pt>
                <c:pt idx="4723">
                  <c:v>-2.0728515776399923E-2</c:v>
                </c:pt>
                <c:pt idx="4724">
                  <c:v>-2.0728515776399923E-2</c:v>
                </c:pt>
                <c:pt idx="4725">
                  <c:v>-2.0728515776399923E-2</c:v>
                </c:pt>
                <c:pt idx="4726">
                  <c:v>-2.0728515776399923E-2</c:v>
                </c:pt>
                <c:pt idx="4727">
                  <c:v>-2.0728515776399923E-2</c:v>
                </c:pt>
                <c:pt idx="4728">
                  <c:v>-2.0728515776399923E-2</c:v>
                </c:pt>
                <c:pt idx="4729">
                  <c:v>-2.0728515776399923E-2</c:v>
                </c:pt>
                <c:pt idx="4730">
                  <c:v>-2.0728515776399923E-2</c:v>
                </c:pt>
                <c:pt idx="4731">
                  <c:v>-2.0728515776399923E-2</c:v>
                </c:pt>
                <c:pt idx="4732">
                  <c:v>-2.0728515776399923E-2</c:v>
                </c:pt>
                <c:pt idx="4733">
                  <c:v>-2.0728515776399923E-2</c:v>
                </c:pt>
                <c:pt idx="4734">
                  <c:v>-2.0728515776399923E-2</c:v>
                </c:pt>
                <c:pt idx="4735">
                  <c:v>-2.0728515776399923E-2</c:v>
                </c:pt>
                <c:pt idx="4736">
                  <c:v>-2.0728515776399923E-2</c:v>
                </c:pt>
                <c:pt idx="4737">
                  <c:v>-2.0728515776399923E-2</c:v>
                </c:pt>
                <c:pt idx="4738">
                  <c:v>-2.0728515776399923E-2</c:v>
                </c:pt>
                <c:pt idx="4739">
                  <c:v>-2.0728515776399923E-2</c:v>
                </c:pt>
                <c:pt idx="4740">
                  <c:v>-2.0728515776399923E-2</c:v>
                </c:pt>
                <c:pt idx="4741">
                  <c:v>-2.0728515776399923E-2</c:v>
                </c:pt>
                <c:pt idx="4742">
                  <c:v>-2.0728515776399923E-2</c:v>
                </c:pt>
                <c:pt idx="4743">
                  <c:v>-2.0728515776399923E-2</c:v>
                </c:pt>
                <c:pt idx="4744">
                  <c:v>-2.0728515776399923E-2</c:v>
                </c:pt>
                <c:pt idx="4745">
                  <c:v>-2.0728515776399923E-2</c:v>
                </c:pt>
                <c:pt idx="4746">
                  <c:v>-2.0728515776399923E-2</c:v>
                </c:pt>
                <c:pt idx="4747">
                  <c:v>-2.0728515776399923E-2</c:v>
                </c:pt>
                <c:pt idx="4748">
                  <c:v>-2.0728515776399923E-2</c:v>
                </c:pt>
                <c:pt idx="4749">
                  <c:v>-2.0728515776399923E-2</c:v>
                </c:pt>
                <c:pt idx="4750">
                  <c:v>-2.0728515776399923E-2</c:v>
                </c:pt>
                <c:pt idx="4751">
                  <c:v>-2.0728515776399923E-2</c:v>
                </c:pt>
                <c:pt idx="4752">
                  <c:v>-2.0728515776399923E-2</c:v>
                </c:pt>
                <c:pt idx="4753">
                  <c:v>-2.0728515776399923E-2</c:v>
                </c:pt>
                <c:pt idx="4754">
                  <c:v>-2.0728515776399923E-2</c:v>
                </c:pt>
                <c:pt idx="4755">
                  <c:v>-2.0728515776399923E-2</c:v>
                </c:pt>
                <c:pt idx="4756">
                  <c:v>-2.0728515776399923E-2</c:v>
                </c:pt>
                <c:pt idx="4757">
                  <c:v>-2.0728515776399923E-2</c:v>
                </c:pt>
                <c:pt idx="4758">
                  <c:v>-2.0728515776399923E-2</c:v>
                </c:pt>
                <c:pt idx="4759">
                  <c:v>-2.0728515776399923E-2</c:v>
                </c:pt>
                <c:pt idx="4760">
                  <c:v>-2.0728515776399923E-2</c:v>
                </c:pt>
                <c:pt idx="4761">
                  <c:v>-2.0728515776399923E-2</c:v>
                </c:pt>
                <c:pt idx="4762">
                  <c:v>-2.0728515776399923E-2</c:v>
                </c:pt>
                <c:pt idx="4763">
                  <c:v>-2.0728515776399923E-2</c:v>
                </c:pt>
                <c:pt idx="4764">
                  <c:v>-2.0728515776399923E-2</c:v>
                </c:pt>
                <c:pt idx="4765">
                  <c:v>-2.0728515776399923E-2</c:v>
                </c:pt>
                <c:pt idx="4766">
                  <c:v>-2.0728515776399923E-2</c:v>
                </c:pt>
                <c:pt idx="4767">
                  <c:v>-2.0728515776399923E-2</c:v>
                </c:pt>
                <c:pt idx="4768">
                  <c:v>-2.0728515776399923E-2</c:v>
                </c:pt>
                <c:pt idx="4769">
                  <c:v>-2.0728515776399923E-2</c:v>
                </c:pt>
                <c:pt idx="4770">
                  <c:v>-2.0728515776399923E-2</c:v>
                </c:pt>
                <c:pt idx="4771">
                  <c:v>-2.0728515776399923E-2</c:v>
                </c:pt>
                <c:pt idx="4772">
                  <c:v>-2.0728515776399923E-2</c:v>
                </c:pt>
                <c:pt idx="4773">
                  <c:v>-2.0726135268105492E-2</c:v>
                </c:pt>
                <c:pt idx="4774">
                  <c:v>-2.0714139112653251E-2</c:v>
                </c:pt>
                <c:pt idx="4775">
                  <c:v>-2.0655812882624872E-2</c:v>
                </c:pt>
                <c:pt idx="4776">
                  <c:v>-2.0444111949411165E-2</c:v>
                </c:pt>
                <c:pt idx="4777">
                  <c:v>-2.0146690286653775E-2</c:v>
                </c:pt>
                <c:pt idx="4778">
                  <c:v>-1.9841480427335269E-2</c:v>
                </c:pt>
                <c:pt idx="4779">
                  <c:v>-1.9528625842360408E-2</c:v>
                </c:pt>
                <c:pt idx="4780">
                  <c:v>-1.9208273333908527E-2</c:v>
                </c:pt>
                <c:pt idx="4781">
                  <c:v>-1.8880572939397777E-2</c:v>
                </c:pt>
                <c:pt idx="4782">
                  <c:v>-1.8545677802666562E-2</c:v>
                </c:pt>
                <c:pt idx="4783">
                  <c:v>-1.820374403090165E-2</c:v>
                </c:pt>
                <c:pt idx="4784">
                  <c:v>-1.7854930582354548E-2</c:v>
                </c:pt>
                <c:pt idx="4785">
                  <c:v>-1.7499399148258092E-2</c:v>
                </c:pt>
                <c:pt idx="4786">
                  <c:v>-1.7137313984649793E-2</c:v>
                </c:pt>
                <c:pt idx="4787">
                  <c:v>-1.6768841807168929E-2</c:v>
                </c:pt>
                <c:pt idx="4788">
                  <c:v>-1.639415165194975E-2</c:v>
                </c:pt>
                <c:pt idx="4789">
                  <c:v>-1.6013414720892565E-2</c:v>
                </c:pt>
                <c:pt idx="4790">
                  <c:v>-1.5626804261482208E-2</c:v>
                </c:pt>
                <c:pt idx="4791">
                  <c:v>-1.5234495420109144E-2</c:v>
                </c:pt>
                <c:pt idx="4792">
                  <c:v>-1.4836665111498438E-2</c:v>
                </c:pt>
                <c:pt idx="4793">
                  <c:v>-1.4433491870494563E-2</c:v>
                </c:pt>
                <c:pt idx="4794">
                  <c:v>-1.4025155702322772E-2</c:v>
                </c:pt>
                <c:pt idx="4795">
                  <c:v>-1.3611837977857186E-2</c:v>
                </c:pt>
                <c:pt idx="4796">
                  <c:v>-1.3193721250994925E-2</c:v>
                </c:pt>
                <c:pt idx="4797">
                  <c:v>-1.277098915588791E-2</c:v>
                </c:pt>
                <c:pt idx="4798">
                  <c:v>-1.2343826244516328E-2</c:v>
                </c:pt>
                <c:pt idx="4799">
                  <c:v>-1.1912417869773758E-2</c:v>
                </c:pt>
                <c:pt idx="4800">
                  <c:v>-1.147695002985933E-2</c:v>
                </c:pt>
                <c:pt idx="4801">
                  <c:v>-1.1037609260448111E-2</c:v>
                </c:pt>
                <c:pt idx="4802">
                  <c:v>-1.0594582470442109E-2</c:v>
                </c:pt>
                <c:pt idx="4803">
                  <c:v>-1.0148056842333053E-2</c:v>
                </c:pt>
                <c:pt idx="4804">
                  <c:v>-9.698219676401304E-3</c:v>
                </c:pt>
                <c:pt idx="4805">
                  <c:v>-9.2452582973503832E-3</c:v>
                </c:pt>
                <c:pt idx="4806">
                  <c:v>-8.7893598908095442E-3</c:v>
                </c:pt>
                <c:pt idx="4807">
                  <c:v>-8.3307114134585341E-3</c:v>
                </c:pt>
                <c:pt idx="4808">
                  <c:v>-7.8694994584980072E-3</c:v>
                </c:pt>
                <c:pt idx="4809">
                  <c:v>-7.4059101436660451E-3</c:v>
                </c:pt>
                <c:pt idx="4810">
                  <c:v>-6.9401290057124919E-3</c:v>
                </c:pt>
                <c:pt idx="4811">
                  <c:v>-6.4723408676421942E-3</c:v>
                </c:pt>
                <c:pt idx="4812">
                  <c:v>-6.0027297573266259E-3</c:v>
                </c:pt>
                <c:pt idx="4813">
                  <c:v>-5.5314787918802838E-3</c:v>
                </c:pt>
                <c:pt idx="4814">
                  <c:v>-5.0587700648627035E-3</c:v>
                </c:pt>
                <c:pt idx="4815">
                  <c:v>-4.5847845755707063E-3</c:v>
                </c:pt>
                <c:pt idx="4816">
                  <c:v>-4.109702109248126E-3</c:v>
                </c:pt>
                <c:pt idx="4817">
                  <c:v>-3.633701160163138E-3</c:v>
                </c:pt>
                <c:pt idx="4818">
                  <c:v>-3.1569588427886579E-3</c:v>
                </c:pt>
                <c:pt idx="4819">
                  <c:v>-2.6796507970476774E-3</c:v>
                </c:pt>
                <c:pt idx="4820">
                  <c:v>-2.2019511240303755E-3</c:v>
                </c:pt>
                <c:pt idx="4821">
                  <c:v>-1.7240322975189109E-3</c:v>
                </c:pt>
                <c:pt idx="4822">
                  <c:v>-1.2460650932664846E-3</c:v>
                </c:pt>
                <c:pt idx="4823">
                  <c:v>-7.6821852006805262E-4</c:v>
                </c:pt>
                <c:pt idx="4824">
                  <c:v>-2.906597530032191E-4</c:v>
                </c:pt>
                <c:pt idx="4825">
                  <c:v>1.8644593101373175E-4</c:v>
                </c:pt>
                <c:pt idx="4826">
                  <c:v>6.6293521148555045E-4</c:v>
                </c:pt>
                <c:pt idx="4827">
                  <c:v>1.138646781392957E-3</c:v>
                </c:pt>
                <c:pt idx="4828">
                  <c:v>1.6134213986045314E-3</c:v>
                </c:pt>
                <c:pt idx="4829">
                  <c:v>2.0871019383576603E-3</c:v>
                </c:pt>
                <c:pt idx="4830">
                  <c:v>2.5595334347646428E-3</c:v>
                </c:pt>
                <c:pt idx="4831">
                  <c:v>3.0305631280738866E-3</c:v>
                </c:pt>
                <c:pt idx="4832">
                  <c:v>3.5000405033143358E-3</c:v>
                </c:pt>
                <c:pt idx="4833">
                  <c:v>3.967817322171008E-3</c:v>
                </c:pt>
                <c:pt idx="4834">
                  <c:v>4.4337476638814108E-3</c:v>
                </c:pt>
                <c:pt idx="4835">
                  <c:v>4.8976879514495107E-3</c:v>
                </c:pt>
                <c:pt idx="4836">
                  <c:v>5.3594969808019458E-3</c:v>
                </c:pt>
                <c:pt idx="4837">
                  <c:v>5.8190359432056362E-3</c:v>
                </c:pt>
                <c:pt idx="4838">
                  <c:v>6.2761684455603112E-3</c:v>
                </c:pt>
                <c:pt idx="4839">
                  <c:v>6.7307605393247252E-3</c:v>
                </c:pt>
                <c:pt idx="4840">
                  <c:v>7.1826807235825822E-3</c:v>
                </c:pt>
                <c:pt idx="4841">
                  <c:v>7.6317999712866205E-3</c:v>
                </c:pt>
                <c:pt idx="4842">
                  <c:v>8.0779917291195994E-3</c:v>
                </c:pt>
                <c:pt idx="4843">
                  <c:v>8.5211319415423679E-3</c:v>
                </c:pt>
                <c:pt idx="4844">
                  <c:v>8.9610990429458293E-3</c:v>
                </c:pt>
                <c:pt idx="4845">
                  <c:v>9.3977739650265204E-3</c:v>
                </c:pt>
                <c:pt idx="4846">
                  <c:v>9.8310401505674397E-3</c:v>
                </c:pt>
                <c:pt idx="4847">
                  <c:v>1.0260783543156824E-2</c:v>
                </c:pt>
                <c:pt idx="4848">
                  <c:v>1.0686892586861597E-2</c:v>
                </c:pt>
                <c:pt idx="4849">
                  <c:v>1.1109258223144342E-2</c:v>
                </c:pt>
                <c:pt idx="4850">
                  <c:v>1.1527773895025545E-2</c:v>
                </c:pt>
                <c:pt idx="4851">
                  <c:v>1.1942335529539891E-2</c:v>
                </c:pt>
                <c:pt idx="4852">
                  <c:v>1.2352841522276642E-2</c:v>
                </c:pt>
                <c:pt idx="4853">
                  <c:v>1.2759192756398599E-2</c:v>
                </c:pt>
                <c:pt idx="4854">
                  <c:v>1.316129255405544E-2</c:v>
                </c:pt>
                <c:pt idx="4855">
                  <c:v>1.3559046695821666E-2</c:v>
                </c:pt>
                <c:pt idx="4856">
                  <c:v>1.3952363386053115E-2</c:v>
                </c:pt>
                <c:pt idx="4857">
                  <c:v>1.434115324582814E-2</c:v>
                </c:pt>
                <c:pt idx="4858">
                  <c:v>1.4725329297425576E-2</c:v>
                </c:pt>
                <c:pt idx="4859">
                  <c:v>1.5104806941445207E-2</c:v>
                </c:pt>
                <c:pt idx="4860">
                  <c:v>1.547950394153132E-2</c:v>
                </c:pt>
                <c:pt idx="4861">
                  <c:v>1.5849340407156683E-2</c:v>
                </c:pt>
                <c:pt idx="4862">
                  <c:v>1.6214238765674197E-2</c:v>
                </c:pt>
                <c:pt idx="4863">
                  <c:v>1.657412375262592E-2</c:v>
                </c:pt>
                <c:pt idx="4864">
                  <c:v>1.6928922379048323E-2</c:v>
                </c:pt>
                <c:pt idx="4865">
                  <c:v>1.7278563918173354E-2</c:v>
                </c:pt>
                <c:pt idx="4866">
                  <c:v>1.7622979865676593E-2</c:v>
                </c:pt>
                <c:pt idx="4867">
                  <c:v>1.7962103946531013E-2</c:v>
                </c:pt>
                <c:pt idx="4868">
                  <c:v>1.8295872055658483E-2</c:v>
                </c:pt>
                <c:pt idx="4869">
                  <c:v>1.8624222253370432E-2</c:v>
                </c:pt>
                <c:pt idx="4870">
                  <c:v>1.8947094736228111E-2</c:v>
                </c:pt>
                <c:pt idx="4871">
                  <c:v>1.9264431812067322E-2</c:v>
                </c:pt>
                <c:pt idx="4872">
                  <c:v>1.9576177872224123E-2</c:v>
                </c:pt>
                <c:pt idx="4873">
                  <c:v>1.9882279373692548E-2</c:v>
                </c:pt>
                <c:pt idx="4874">
                  <c:v>2.0182684787244456E-2</c:v>
                </c:pt>
                <c:pt idx="4875">
                  <c:v>2.047734460871924E-2</c:v>
                </c:pt>
                <c:pt idx="4876">
                  <c:v>2.0766211294692173E-2</c:v>
                </c:pt>
                <c:pt idx="4877">
                  <c:v>2.104923927647414E-2</c:v>
                </c:pt>
                <c:pt idx="4878">
                  <c:v>2.1326384884747727E-2</c:v>
                </c:pt>
                <c:pt idx="4879">
                  <c:v>2.1597606365454158E-2</c:v>
                </c:pt>
                <c:pt idx="4880">
                  <c:v>2.1862863827366196E-2</c:v>
                </c:pt>
                <c:pt idx="4881">
                  <c:v>2.2122119226876114E-2</c:v>
                </c:pt>
                <c:pt idx="4882">
                  <c:v>2.2375336335706014E-2</c:v>
                </c:pt>
                <c:pt idx="4883">
                  <c:v>2.2622480720542678E-2</c:v>
                </c:pt>
                <c:pt idx="4884">
                  <c:v>2.2863519702127428E-2</c:v>
                </c:pt>
                <c:pt idx="4885">
                  <c:v>2.3098422342220683E-2</c:v>
                </c:pt>
                <c:pt idx="4886">
                  <c:v>2.3327159423588394E-2</c:v>
                </c:pt>
                <c:pt idx="4887">
                  <c:v>2.3549703398004856E-2</c:v>
                </c:pt>
                <c:pt idx="4888">
                  <c:v>2.3766028385564922E-2</c:v>
                </c:pt>
                <c:pt idx="4889">
                  <c:v>2.3976110129675998E-2</c:v>
                </c:pt>
                <c:pt idx="4890">
                  <c:v>2.4179925999001532E-2</c:v>
                </c:pt>
                <c:pt idx="4891">
                  <c:v>2.4377454917962345E-2</c:v>
                </c:pt>
                <c:pt idx="4892">
                  <c:v>2.4568677388895708E-2</c:v>
                </c:pt>
                <c:pt idx="4893">
                  <c:v>2.4753575437320048E-2</c:v>
                </c:pt>
                <c:pt idx="4894">
                  <c:v>2.4932132599945898E-2</c:v>
                </c:pt>
                <c:pt idx="4895">
                  <c:v>2.5104333890966574E-2</c:v>
                </c:pt>
                <c:pt idx="4896">
                  <c:v>2.5270165794652369E-2</c:v>
                </c:pt>
                <c:pt idx="4897">
                  <c:v>2.542961622210831E-2</c:v>
                </c:pt>
                <c:pt idx="4898">
                  <c:v>2.5582674469544365E-2</c:v>
                </c:pt>
                <c:pt idx="4899">
                  <c:v>2.5729331309031097E-2</c:v>
                </c:pt>
                <c:pt idx="4900">
                  <c:v>2.5869578788278919E-2</c:v>
                </c:pt>
                <c:pt idx="4901">
                  <c:v>2.6003410339492869E-2</c:v>
                </c:pt>
                <c:pt idx="4902">
                  <c:v>2.6130820718654156E-2</c:v>
                </c:pt>
                <c:pt idx="4903">
                  <c:v>2.6251805982068877E-2</c:v>
                </c:pt>
                <c:pt idx="4904">
                  <c:v>2.636636347599489E-2</c:v>
                </c:pt>
                <c:pt idx="4905">
                  <c:v>2.6474491801750065E-2</c:v>
                </c:pt>
                <c:pt idx="4906">
                  <c:v>2.6576190771178718E-2</c:v>
                </c:pt>
                <c:pt idx="4907">
                  <c:v>2.6671461463267897E-2</c:v>
                </c:pt>
                <c:pt idx="4908">
                  <c:v>2.676030617188364E-2</c:v>
                </c:pt>
                <c:pt idx="4909">
                  <c:v>2.6842728287892439E-2</c:v>
                </c:pt>
                <c:pt idx="4910">
                  <c:v>2.6918732466143024E-2</c:v>
                </c:pt>
                <c:pt idx="4911">
                  <c:v>2.6988324426945997E-2</c:v>
                </c:pt>
                <c:pt idx="4912">
                  <c:v>2.7051511086004388E-2</c:v>
                </c:pt>
                <c:pt idx="4913">
                  <c:v>2.7108300445390254E-2</c:v>
                </c:pt>
                <c:pt idx="4914">
                  <c:v>2.7158701560461438E-2</c:v>
                </c:pt>
                <c:pt idx="4915">
                  <c:v>2.7202724654535181E-2</c:v>
                </c:pt>
                <c:pt idx="4916">
                  <c:v>2.7240380927486926E-2</c:v>
                </c:pt>
                <c:pt idx="4917">
                  <c:v>2.7271682639052712E-2</c:v>
                </c:pt>
                <c:pt idx="4918">
                  <c:v>2.7296643137916049E-2</c:v>
                </c:pt>
                <c:pt idx="4919">
                  <c:v>2.7315276747634089E-2</c:v>
                </c:pt>
                <c:pt idx="4920">
                  <c:v>2.7327598790576606E-2</c:v>
                </c:pt>
                <c:pt idx="4921">
                  <c:v>2.7333625549748136E-2</c:v>
                </c:pt>
                <c:pt idx="4922">
                  <c:v>2.7333374353707068E-2</c:v>
                </c:pt>
                <c:pt idx="4923">
                  <c:v>2.7326863430974891E-2</c:v>
                </c:pt>
                <c:pt idx="4924">
                  <c:v>2.7314112011308872E-2</c:v>
                </c:pt>
                <c:pt idx="4925">
                  <c:v>2.7295140175554813E-2</c:v>
                </c:pt>
                <c:pt idx="4926">
                  <c:v>2.7269969044924749E-2</c:v>
                </c:pt>
                <c:pt idx="4927">
                  <c:v>2.7238620528100298E-2</c:v>
                </c:pt>
                <c:pt idx="4928">
                  <c:v>2.7201117537782368E-2</c:v>
                </c:pt>
                <c:pt idx="4929">
                  <c:v>2.71574838082526E-2</c:v>
                </c:pt>
                <c:pt idx="4930">
                  <c:v>2.7107743995360305E-2</c:v>
                </c:pt>
                <c:pt idx="4931">
                  <c:v>2.7051923557943138E-2</c:v>
                </c:pt>
                <c:pt idx="4932">
                  <c:v>2.6990048919855455E-2</c:v>
                </c:pt>
                <c:pt idx="4933">
                  <c:v>2.6922147220880474E-2</c:v>
                </c:pt>
                <c:pt idx="4934">
                  <c:v>2.6848246580280635E-2</c:v>
                </c:pt>
                <c:pt idx="4935">
                  <c:v>2.6768375815837298E-2</c:v>
                </c:pt>
                <c:pt idx="4936">
                  <c:v>2.6682564676415985E-2</c:v>
                </c:pt>
                <c:pt idx="4937">
                  <c:v>2.6590843653916577E-2</c:v>
                </c:pt>
                <c:pt idx="4938">
                  <c:v>2.649324408617177E-2</c:v>
                </c:pt>
                <c:pt idx="4939">
                  <c:v>2.6389798059677973E-2</c:v>
                </c:pt>
                <c:pt idx="4940">
                  <c:v>2.6280538512795208E-2</c:v>
                </c:pt>
                <c:pt idx="4941">
                  <c:v>2.6165499122488767E-2</c:v>
                </c:pt>
                <c:pt idx="4942">
                  <c:v>2.6044714331387227E-2</c:v>
                </c:pt>
                <c:pt idx="4943">
                  <c:v>2.5918219452727272E-2</c:v>
                </c:pt>
                <c:pt idx="4944">
                  <c:v>2.5786050419581062E-2</c:v>
                </c:pt>
                <c:pt idx="4945">
                  <c:v>2.5648244030239482E-2</c:v>
                </c:pt>
                <c:pt idx="4946">
                  <c:v>2.5504837765944862E-2</c:v>
                </c:pt>
                <c:pt idx="4947">
                  <c:v>2.5355869937393315E-2</c:v>
                </c:pt>
                <c:pt idx="4948">
                  <c:v>2.5201379519216645E-2</c:v>
                </c:pt>
                <c:pt idx="4949">
                  <c:v>2.504140626647091E-2</c:v>
                </c:pt>
                <c:pt idx="4950">
                  <c:v>2.4875990639403961E-2</c:v>
                </c:pt>
                <c:pt idx="4951">
                  <c:v>2.4705173859878089E-2</c:v>
                </c:pt>
                <c:pt idx="4952">
                  <c:v>2.4528997851115113E-2</c:v>
                </c:pt>
                <c:pt idx="4953">
                  <c:v>2.434750526212881E-2</c:v>
                </c:pt>
                <c:pt idx="4954">
                  <c:v>2.4160739471543308E-2</c:v>
                </c:pt>
                <c:pt idx="4955">
                  <c:v>2.3968744552618874E-2</c:v>
                </c:pt>
                <c:pt idx="4956">
                  <c:v>2.3771565304717645E-2</c:v>
                </c:pt>
                <c:pt idx="4957">
                  <c:v>2.3569247232138969E-2</c:v>
                </c:pt>
                <c:pt idx="4958">
                  <c:v>2.3361836541603603E-2</c:v>
                </c:pt>
                <c:pt idx="4959">
                  <c:v>2.3149380143698342E-2</c:v>
                </c:pt>
                <c:pt idx="4960">
                  <c:v>2.2931925654179213E-2</c:v>
                </c:pt>
                <c:pt idx="4961">
                  <c:v>2.2709521374299383E-2</c:v>
                </c:pt>
                <c:pt idx="4962">
                  <c:v>2.2482216322514615E-2</c:v>
                </c:pt>
                <c:pt idx="4963">
                  <c:v>2.2250060194439869E-2</c:v>
                </c:pt>
                <c:pt idx="4964">
                  <c:v>2.2013103390035343E-2</c:v>
                </c:pt>
                <c:pt idx="4965">
                  <c:v>2.1771396987137634E-2</c:v>
                </c:pt>
                <c:pt idx="4966">
                  <c:v>2.1524992769541174E-2</c:v>
                </c:pt>
                <c:pt idx="4967">
                  <c:v>2.1273943202168105E-2</c:v>
                </c:pt>
                <c:pt idx="4968">
                  <c:v>2.1018301433190969E-2</c:v>
                </c:pt>
                <c:pt idx="4969">
                  <c:v>2.0758121310745108E-2</c:v>
                </c:pt>
                <c:pt idx="4970">
                  <c:v>2.0493457361413114E-2</c:v>
                </c:pt>
                <c:pt idx="4971">
                  <c:v>2.0224364787902044E-2</c:v>
                </c:pt>
                <c:pt idx="4972">
                  <c:v>1.9950899500051515E-2</c:v>
                </c:pt>
                <c:pt idx="4973">
                  <c:v>1.9673118069729132E-2</c:v>
                </c:pt>
                <c:pt idx="4974">
                  <c:v>1.9391077774744008E-2</c:v>
                </c:pt>
                <c:pt idx="4975">
                  <c:v>1.9104836551849528E-2</c:v>
                </c:pt>
                <c:pt idx="4976">
                  <c:v>1.8814453047880795E-2</c:v>
                </c:pt>
                <c:pt idx="4977">
                  <c:v>1.8519986571043329E-2</c:v>
                </c:pt>
                <c:pt idx="4978">
                  <c:v>1.8221497127963674E-2</c:v>
                </c:pt>
                <c:pt idx="4979">
                  <c:v>1.7919045400505221E-2</c:v>
                </c:pt>
                <c:pt idx="4980">
                  <c:v>1.7612692754389103E-2</c:v>
                </c:pt>
                <c:pt idx="4981">
                  <c:v>1.730250124399068E-2</c:v>
                </c:pt>
                <c:pt idx="4982">
                  <c:v>1.6988533602878664E-2</c:v>
                </c:pt>
                <c:pt idx="4983">
                  <c:v>1.6670853257104219E-2</c:v>
                </c:pt>
                <c:pt idx="4984">
                  <c:v>1.6349524299172385E-2</c:v>
                </c:pt>
                <c:pt idx="4985">
                  <c:v>1.6024611524754276E-2</c:v>
                </c:pt>
                <c:pt idx="4986">
                  <c:v>1.5696180408909421E-2</c:v>
                </c:pt>
                <c:pt idx="4987">
                  <c:v>1.5364297103802989E-2</c:v>
                </c:pt>
                <c:pt idx="4988">
                  <c:v>1.502902845814298E-2</c:v>
                </c:pt>
                <c:pt idx="4989">
                  <c:v>1.4690441994208509E-2</c:v>
                </c:pt>
                <c:pt idx="4990">
                  <c:v>1.434860592847227E-2</c:v>
                </c:pt>
                <c:pt idx="4991">
                  <c:v>1.4003589161730041E-2</c:v>
                </c:pt>
                <c:pt idx="4992">
                  <c:v>1.3655461282613286E-2</c:v>
                </c:pt>
                <c:pt idx="4993">
                  <c:v>1.3304292559405061E-2</c:v>
                </c:pt>
                <c:pt idx="4994">
                  <c:v>1.2950153948816958E-2</c:v>
                </c:pt>
                <c:pt idx="4995">
                  <c:v>1.2593117097278292E-2</c:v>
                </c:pt>
                <c:pt idx="4996">
                  <c:v>1.2233254333103724E-2</c:v>
                </c:pt>
                <c:pt idx="4997">
                  <c:v>1.1870638677621207E-2</c:v>
                </c:pt>
                <c:pt idx="4998">
                  <c:v>1.150534382608593E-2</c:v>
                </c:pt>
                <c:pt idx="4999">
                  <c:v>1.1137444168304559E-2</c:v>
                </c:pt>
                <c:pt idx="5000">
                  <c:v>1.0767014777276873E-2</c:v>
                </c:pt>
                <c:pt idx="5001">
                  <c:v>1.0394131406792583E-2</c:v>
                </c:pt>
                <c:pt idx="5002">
                  <c:v>1.0018870500590331E-2</c:v>
                </c:pt>
                <c:pt idx="5003">
                  <c:v>9.641309179070091E-3</c:v>
                </c:pt>
                <c:pt idx="5004">
                  <c:v>9.2615252462905327E-3</c:v>
                </c:pt>
                <c:pt idx="5005">
                  <c:v>8.8795971914912338E-3</c:v>
                </c:pt>
                <c:pt idx="5006">
                  <c:v>8.4956041757516601E-3</c:v>
                </c:pt>
                <c:pt idx="5007">
                  <c:v>8.109626050110683E-3</c:v>
                </c:pt>
                <c:pt idx="5008">
                  <c:v>7.7217433264044448E-3</c:v>
                </c:pt>
                <c:pt idx="5009">
                  <c:v>7.3320372064427175E-3</c:v>
                </c:pt>
                <c:pt idx="5010">
                  <c:v>6.9405895568615599E-3</c:v>
                </c:pt>
                <c:pt idx="5011">
                  <c:v>6.5474829183114931E-3</c:v>
                </c:pt>
                <c:pt idx="5012">
                  <c:v>6.1528004976594847E-3</c:v>
                </c:pt>
                <c:pt idx="5013">
                  <c:v>5.7566261698962853E-3</c:v>
                </c:pt>
                <c:pt idx="5014">
                  <c:v>5.3590444667615872E-3</c:v>
                </c:pt>
                <c:pt idx="5015">
                  <c:v>4.9601405965228737E-3</c:v>
                </c:pt>
                <c:pt idx="5016">
                  <c:v>4.5600004023229716E-3</c:v>
                </c:pt>
                <c:pt idx="5017">
                  <c:v>4.158710393000563E-3</c:v>
                </c:pt>
                <c:pt idx="5018">
                  <c:v>3.756357729192159E-3</c:v>
                </c:pt>
                <c:pt idx="5019">
                  <c:v>3.3530302076967373E-3</c:v>
                </c:pt>
                <c:pt idx="5020">
                  <c:v>2.9488162703776694E-3</c:v>
                </c:pt>
                <c:pt idx="5021">
                  <c:v>2.543804996401452E-3</c:v>
                </c:pt>
                <c:pt idx="5022">
                  <c:v>2.1380860878989069E-3</c:v>
                </c:pt>
                <c:pt idx="5023">
                  <c:v>1.7317498817415377E-3</c:v>
                </c:pt>
                <c:pt idx="5024">
                  <c:v>1.3248873288240134E-3</c:v>
                </c:pt>
                <c:pt idx="5025">
                  <c:v>9.1758999339248417E-4</c:v>
                </c:pt>
                <c:pt idx="5026">
                  <c:v>5.0995004686899068E-4</c:v>
                </c:pt>
                <c:pt idx="5027">
                  <c:v>1.0206026022958955E-4</c:v>
                </c:pt>
                <c:pt idx="5028">
                  <c:v>-3.0598600354829106E-4</c:v>
                </c:pt>
                <c:pt idx="5029">
                  <c:v>-7.1409479703628026E-4</c:v>
                </c:pt>
                <c:pt idx="5030">
                  <c:v>-1.122171596322011E-3</c:v>
                </c:pt>
                <c:pt idx="5031">
                  <c:v>-1.5301213103575025E-3</c:v>
                </c:pt>
                <c:pt idx="5032">
                  <c:v>-1.9378482888723345E-3</c:v>
                </c:pt>
                <c:pt idx="5033">
                  <c:v>-2.3452563333014311E-3</c:v>
                </c:pt>
                <c:pt idx="5034">
                  <c:v>-2.7522487048225303E-3</c:v>
                </c:pt>
                <c:pt idx="5035">
                  <c:v>-3.1587281403532962E-3</c:v>
                </c:pt>
                <c:pt idx="5036">
                  <c:v>-3.5645968516864221E-3</c:v>
                </c:pt>
                <c:pt idx="5037">
                  <c:v>-3.9697565517051959E-3</c:v>
                </c:pt>
                <c:pt idx="5038">
                  <c:v>-4.3741084547561778E-3</c:v>
                </c:pt>
                <c:pt idx="5039">
                  <c:v>-4.7775532969391464E-3</c:v>
                </c:pt>
                <c:pt idx="5040">
                  <c:v>-5.1799913468447223E-3</c:v>
                </c:pt>
                <c:pt idx="5041">
                  <c:v>-5.581322415652951E-3</c:v>
                </c:pt>
                <c:pt idx="5042">
                  <c:v>-5.98144587857561E-3</c:v>
                </c:pt>
                <c:pt idx="5043">
                  <c:v>-6.3802606793623073E-3</c:v>
                </c:pt>
                <c:pt idx="5044">
                  <c:v>-6.7776653582225623E-3</c:v>
                </c:pt>
                <c:pt idx="5045">
                  <c:v>-7.1735580628035115E-3</c:v>
                </c:pt>
                <c:pt idx="5046">
                  <c:v>-7.5678365581735782E-3</c:v>
                </c:pt>
                <c:pt idx="5047">
                  <c:v>-7.9603982539820529E-3</c:v>
                </c:pt>
                <c:pt idx="5048">
                  <c:v>-8.351140223394074E-3</c:v>
                </c:pt>
                <c:pt idx="5049">
                  <c:v>-8.7399592101945738E-3</c:v>
                </c:pt>
                <c:pt idx="5050">
                  <c:v>-9.1267516552759748E-3</c:v>
                </c:pt>
                <c:pt idx="5051">
                  <c:v>-9.5114137251972129E-3</c:v>
                </c:pt>
                <c:pt idx="5052">
                  <c:v>-9.8938413206577733E-3</c:v>
                </c:pt>
                <c:pt idx="5053">
                  <c:v>-1.0273930102331668E-2</c:v>
                </c:pt>
                <c:pt idx="5054">
                  <c:v>-1.0651575511850876E-2</c:v>
                </c:pt>
                <c:pt idx="5055">
                  <c:v>-1.1026672800912133E-2</c:v>
                </c:pt>
                <c:pt idx="5056">
                  <c:v>-1.13991170469184E-2</c:v>
                </c:pt>
                <c:pt idx="5057">
                  <c:v>-1.1768803187718498E-2</c:v>
                </c:pt>
                <c:pt idx="5058">
                  <c:v>-1.2135626035308865E-2</c:v>
                </c:pt>
                <c:pt idx="5059">
                  <c:v>-1.2499480313159872E-2</c:v>
                </c:pt>
                <c:pt idx="5060">
                  <c:v>-1.2860260674367891E-2</c:v>
                </c:pt>
                <c:pt idx="5061">
                  <c:v>-1.3217861735471372E-2</c:v>
                </c:pt>
                <c:pt idx="5062">
                  <c:v>-1.3572178099622047E-2</c:v>
                </c:pt>
                <c:pt idx="5063">
                  <c:v>-1.3923104402113308E-2</c:v>
                </c:pt>
                <c:pt idx="5064">
                  <c:v>-1.4270535310612321E-2</c:v>
                </c:pt>
                <c:pt idx="5065">
                  <c:v>-1.4614365586255699E-2</c:v>
                </c:pt>
                <c:pt idx="5066">
                  <c:v>-1.495449010579525E-2</c:v>
                </c:pt>
                <c:pt idx="5067">
                  <c:v>-1.5290803880830501E-2</c:v>
                </c:pt>
                <c:pt idx="5068">
                  <c:v>-1.5623202116191422E-2</c:v>
                </c:pt>
                <c:pt idx="5069">
                  <c:v>-1.5951580228549263E-2</c:v>
                </c:pt>
                <c:pt idx="5070">
                  <c:v>-1.6275833877986107E-2</c:v>
                </c:pt>
                <c:pt idx="5071">
                  <c:v>-1.6595859024035639E-2</c:v>
                </c:pt>
                <c:pt idx="5072">
                  <c:v>-1.6911551940675125E-2</c:v>
                </c:pt>
                <c:pt idx="5073">
                  <c:v>-1.7222809274774164E-2</c:v>
                </c:pt>
                <c:pt idx="5074">
                  <c:v>-1.7529528063988494E-2</c:v>
                </c:pt>
                <c:pt idx="5075">
                  <c:v>-1.783160579587522E-2</c:v>
                </c:pt>
                <c:pt idx="5076">
                  <c:v>-1.8128940444856492E-2</c:v>
                </c:pt>
                <c:pt idx="5077">
                  <c:v>-1.8421430492744327E-2</c:v>
                </c:pt>
                <c:pt idx="5078">
                  <c:v>-1.8708975011166744E-2</c:v>
                </c:pt>
                <c:pt idx="5079">
                  <c:v>-1.8991473663069806E-2</c:v>
                </c:pt>
                <c:pt idx="5080">
                  <c:v>-1.9268826775083559E-2</c:v>
                </c:pt>
                <c:pt idx="5081">
                  <c:v>-1.9540935377969092E-2</c:v>
                </c:pt>
                <c:pt idx="5082">
                  <c:v>-1.980770122967403E-2</c:v>
                </c:pt>
                <c:pt idx="5083">
                  <c:v>-2.006902690157765E-2</c:v>
                </c:pt>
                <c:pt idx="5084">
                  <c:v>-2.0324815791702946E-2</c:v>
                </c:pt>
                <c:pt idx="5085">
                  <c:v>-2.0574972182106844E-2</c:v>
                </c:pt>
                <c:pt idx="5086">
                  <c:v>-2.0819401305543772E-2</c:v>
                </c:pt>
                <c:pt idx="5087">
                  <c:v>-2.1058009366073802E-2</c:v>
                </c:pt>
                <c:pt idx="5088">
                  <c:v>-2.1290703606028496E-2</c:v>
                </c:pt>
                <c:pt idx="5089">
                  <c:v>-2.1517392362617765E-2</c:v>
                </c:pt>
                <c:pt idx="5090">
                  <c:v>-2.1737985097376521E-2</c:v>
                </c:pt>
                <c:pt idx="5091">
                  <c:v>-2.195239247491881E-2</c:v>
                </c:pt>
                <c:pt idx="5092">
                  <c:v>-2.2160526399019172E-2</c:v>
                </c:pt>
                <c:pt idx="5093">
                  <c:v>-2.2362300069010528E-2</c:v>
                </c:pt>
                <c:pt idx="5094">
                  <c:v>-2.2557628019411743E-2</c:v>
                </c:pt>
                <c:pt idx="5095">
                  <c:v>-2.2746426213183884E-2</c:v>
                </c:pt>
                <c:pt idx="5096">
                  <c:v>-2.2928612047055087E-2</c:v>
                </c:pt>
                <c:pt idx="5097">
                  <c:v>-2.3104104447086129E-2</c:v>
                </c:pt>
                <c:pt idx="5098">
                  <c:v>-2.3272823908647065E-2</c:v>
                </c:pt>
                <c:pt idx="5099">
                  <c:v>-2.3434692527845212E-2</c:v>
                </c:pt>
                <c:pt idx="5100">
                  <c:v>-2.3589634107881275E-2</c:v>
                </c:pt>
                <c:pt idx="5101">
                  <c:v>-2.3737574166505224E-2</c:v>
                </c:pt>
                <c:pt idx="5102">
                  <c:v>-2.3878440028996084E-2</c:v>
                </c:pt>
                <c:pt idx="5103">
                  <c:v>-2.4012160841699073E-2</c:v>
                </c:pt>
                <c:pt idx="5104">
                  <c:v>-2.4138667688649897E-2</c:v>
                </c:pt>
                <c:pt idx="5105">
                  <c:v>-2.4257893576987561E-2</c:v>
                </c:pt>
                <c:pt idx="5106">
                  <c:v>-2.4369773549721453E-2</c:v>
                </c:pt>
                <c:pt idx="5107">
                  <c:v>-2.4474244716272495E-2</c:v>
                </c:pt>
                <c:pt idx="5108">
                  <c:v>-2.457124630520378E-2</c:v>
                </c:pt>
                <c:pt idx="5109">
                  <c:v>-2.4660719723867956E-2</c:v>
                </c:pt>
                <c:pt idx="5110">
                  <c:v>-2.4742608626083264E-2</c:v>
                </c:pt>
                <c:pt idx="5111">
                  <c:v>-2.4816858953435154E-2</c:v>
                </c:pt>
                <c:pt idx="5112">
                  <c:v>-2.4883418969210661E-2</c:v>
                </c:pt>
                <c:pt idx="5113">
                  <c:v>-2.4942239351131108E-2</c:v>
                </c:pt>
                <c:pt idx="5114">
                  <c:v>-2.4993273215531655E-2</c:v>
                </c:pt>
                <c:pt idx="5115">
                  <c:v>-2.503647619104785E-2</c:v>
                </c:pt>
                <c:pt idx="5116">
                  <c:v>-2.5071806439079556E-2</c:v>
                </c:pt>
                <c:pt idx="5117">
                  <c:v>-2.5099224724006153E-2</c:v>
                </c:pt>
                <c:pt idx="5118">
                  <c:v>-2.5118694469050594E-2</c:v>
                </c:pt>
                <c:pt idx="5119">
                  <c:v>-2.5130181785358474E-2</c:v>
                </c:pt>
                <c:pt idx="5120">
                  <c:v>-2.5133655521690217E-2</c:v>
                </c:pt>
                <c:pt idx="5121">
                  <c:v>-2.5129087321927354E-2</c:v>
                </c:pt>
                <c:pt idx="5122">
                  <c:v>-2.5116451657151029E-2</c:v>
                </c:pt>
                <c:pt idx="5123">
                  <c:v>-2.5095725870515881E-2</c:v>
                </c:pt>
                <c:pt idx="5124">
                  <c:v>-2.5066890219817142E-2</c:v>
                </c:pt>
                <c:pt idx="5125">
                  <c:v>-2.5029927916233381E-2</c:v>
                </c:pt>
                <c:pt idx="5126">
                  <c:v>-2.4984825173407232E-2</c:v>
                </c:pt>
                <c:pt idx="5127">
                  <c:v>-2.4931571220747017E-2</c:v>
                </c:pt>
                <c:pt idx="5128">
                  <c:v>-2.4870158350119805E-2</c:v>
                </c:pt>
                <c:pt idx="5129">
                  <c:v>-2.4800581958031295E-2</c:v>
                </c:pt>
                <c:pt idx="5130">
                  <c:v>-2.4722840543917553E-2</c:v>
                </c:pt>
                <c:pt idx="5131">
                  <c:v>-2.4636935787400355E-2</c:v>
                </c:pt>
                <c:pt idx="5132">
                  <c:v>-2.4542872535743023E-2</c:v>
                </c:pt>
                <c:pt idx="5133">
                  <c:v>-2.4440658827838063E-2</c:v>
                </c:pt>
                <c:pt idx="5134">
                  <c:v>-2.4330305950684715E-2</c:v>
                </c:pt>
                <c:pt idx="5135">
                  <c:v>-2.421182842724659E-2</c:v>
                </c:pt>
                <c:pt idx="5136">
                  <c:v>-2.4085244039364379E-2</c:v>
                </c:pt>
                <c:pt idx="5137">
                  <c:v>-2.3950573846407898E-2</c:v>
                </c:pt>
                <c:pt idx="5138">
                  <c:v>-2.3807842208107194E-2</c:v>
                </c:pt>
                <c:pt idx="5139">
                  <c:v>-2.365707677988646E-2</c:v>
                </c:pt>
                <c:pt idx="5140">
                  <c:v>-2.3498308524795404E-2</c:v>
                </c:pt>
                <c:pt idx="5141">
                  <c:v>-2.333157171610805E-2</c:v>
                </c:pt>
                <c:pt idx="5142">
                  <c:v>-2.315690395454342E-2</c:v>
                </c:pt>
                <c:pt idx="5143">
                  <c:v>-2.2974346144018776E-2</c:v>
                </c:pt>
                <c:pt idx="5144">
                  <c:v>-2.2783942520960023E-2</c:v>
                </c:pt>
                <c:pt idx="5145">
                  <c:v>-2.2585740602678352E-2</c:v>
                </c:pt>
                <c:pt idx="5146">
                  <c:v>-2.2379791227663991E-2</c:v>
                </c:pt>
                <c:pt idx="5147">
                  <c:v>-2.2166148513773593E-2</c:v>
                </c:pt>
                <c:pt idx="5148">
                  <c:v>-2.1944869869237223E-2</c:v>
                </c:pt>
                <c:pt idx="5149">
                  <c:v>-2.171601594180406E-2</c:v>
                </c:pt>
                <c:pt idx="5150">
                  <c:v>-2.1479650638019793E-2</c:v>
                </c:pt>
                <c:pt idx="5151">
                  <c:v>-2.1235841067199147E-2</c:v>
                </c:pt>
                <c:pt idx="5152">
                  <c:v>-2.0984657549288625E-2</c:v>
                </c:pt>
                <c:pt idx="5153">
                  <c:v>-2.072617356855393E-2</c:v>
                </c:pt>
                <c:pt idx="5154">
                  <c:v>-2.0460465745236741E-2</c:v>
                </c:pt>
                <c:pt idx="5155">
                  <c:v>-2.0187613817786706E-2</c:v>
                </c:pt>
                <c:pt idx="5156">
                  <c:v>-1.9907700575985558E-2</c:v>
                </c:pt>
                <c:pt idx="5157">
                  <c:v>-1.9620811876051782E-2</c:v>
                </c:pt>
                <c:pt idx="5158">
                  <c:v>-1.9327036538013754E-2</c:v>
                </c:pt>
                <c:pt idx="5159">
                  <c:v>-1.9026466362735025E-2</c:v>
                </c:pt>
                <c:pt idx="5160">
                  <c:v>-1.8719196049169714E-2</c:v>
                </c:pt>
                <c:pt idx="5161">
                  <c:v>-1.840532316620129E-2</c:v>
                </c:pt>
                <c:pt idx="5162">
                  <c:v>-1.8084948086117578E-2</c:v>
                </c:pt>
                <c:pt idx="5163">
                  <c:v>-1.775817396090618E-2</c:v>
                </c:pt>
                <c:pt idx="5164">
                  <c:v>-1.7425106639455124E-2</c:v>
                </c:pt>
                <c:pt idx="5165">
                  <c:v>-1.7085854637052936E-2</c:v>
                </c:pt>
                <c:pt idx="5166">
                  <c:v>-1.6740529059008934E-2</c:v>
                </c:pt>
                <c:pt idx="5167">
                  <c:v>-1.6389243556410856E-2</c:v>
                </c:pt>
                <c:pt idx="5168">
                  <c:v>-1.6032114257592673E-2</c:v>
                </c:pt>
                <c:pt idx="5169">
                  <c:v>-1.5669259702059828E-2</c:v>
                </c:pt>
                <c:pt idx="5170">
                  <c:v>-1.5300800782893278E-2</c:v>
                </c:pt>
                <c:pt idx="5171">
                  <c:v>-1.4926860684078528E-2</c:v>
                </c:pt>
                <c:pt idx="5172">
                  <c:v>-1.4547564803506137E-2</c:v>
                </c:pt>
                <c:pt idx="5173">
                  <c:v>-1.4163040696896612E-2</c:v>
                </c:pt>
                <c:pt idx="5174">
                  <c:v>-1.3773417982477347E-2</c:v>
                </c:pt>
                <c:pt idx="5175">
                  <c:v>-1.3378828305106482E-2</c:v>
                </c:pt>
                <c:pt idx="5176">
                  <c:v>-1.2979405244517666E-2</c:v>
                </c:pt>
                <c:pt idx="5177">
                  <c:v>-1.257528424173635E-2</c:v>
                </c:pt>
                <c:pt idx="5178">
                  <c:v>-1.2166602525343229E-2</c:v>
                </c:pt>
                <c:pt idx="5179">
                  <c:v>-1.1753499040804395E-2</c:v>
                </c:pt>
                <c:pt idx="5180">
                  <c:v>-1.1336114379515099E-2</c:v>
                </c:pt>
                <c:pt idx="5181">
                  <c:v>-1.0914590694472382E-2</c:v>
                </c:pt>
                <c:pt idx="5182">
                  <c:v>-1.0489071622418874E-2</c:v>
                </c:pt>
                <c:pt idx="5183">
                  <c:v>-1.005970221489708E-2</c:v>
                </c:pt>
                <c:pt idx="5184">
                  <c:v>-9.6266288605251354E-3</c:v>
                </c:pt>
                <c:pt idx="5185">
                  <c:v>-9.1899991964920144E-3</c:v>
                </c:pt>
                <c:pt idx="5186">
                  <c:v>-8.7499620449968465E-3</c:v>
                </c:pt>
                <c:pt idx="5187">
                  <c:v>-8.3066673294074998E-3</c:v>
                </c:pt>
                <c:pt idx="5188">
                  <c:v>-7.8602659961833823E-3</c:v>
                </c:pt>
                <c:pt idx="5189">
                  <c:v>-7.4109099424839071E-3</c:v>
                </c:pt>
                <c:pt idx="5190">
                  <c:v>-6.9587519288088233E-3</c:v>
                </c:pt>
                <c:pt idx="5191">
                  <c:v>-6.503945516383584E-3</c:v>
                </c:pt>
                <c:pt idx="5192">
                  <c:v>-6.0466449777290855E-3</c:v>
                </c:pt>
                <c:pt idx="5193">
                  <c:v>-5.5870052317004244E-3</c:v>
                </c:pt>
                <c:pt idx="5194">
                  <c:v>-5.1251817604854233E-3</c:v>
                </c:pt>
                <c:pt idx="5195">
                  <c:v>-4.6613305391883172E-3</c:v>
                </c:pt>
                <c:pt idx="5196">
                  <c:v>-4.1956079578477981E-3</c:v>
                </c:pt>
                <c:pt idx="5197">
                  <c:v>-3.728170753313421E-3</c:v>
                </c:pt>
                <c:pt idx="5198">
                  <c:v>-3.2591759324064233E-3</c:v>
                </c:pt>
                <c:pt idx="5199">
                  <c:v>-2.7887807064078071E-3</c:v>
                </c:pt>
                <c:pt idx="5200">
                  <c:v>-2.3171424109442538E-3</c:v>
                </c:pt>
                <c:pt idx="5201">
                  <c:v>-1.8444184460761114E-3</c:v>
                </c:pt>
                <c:pt idx="5202">
                  <c:v>-1.3707662014933511E-3</c:v>
                </c:pt>
                <c:pt idx="5203">
                  <c:v>-8.9634299089972182E-4</c:v>
                </c:pt>
                <c:pt idx="5204">
                  <c:v>-4.213059860410424E-4</c:v>
                </c:pt>
                <c:pt idx="5205">
                  <c:v>5.4187849882654657E-5</c:v>
                </c:pt>
                <c:pt idx="5206">
                  <c:v>5.2998182490268284E-4</c:v>
                </c:pt>
                <c:pt idx="5207">
                  <c:v>1.0059195821098129E-3</c:v>
                </c:pt>
                <c:pt idx="5208">
                  <c:v>1.4818451609291035E-3</c:v>
                </c:pt>
                <c:pt idx="5209">
                  <c:v>1.9576030584596746E-3</c:v>
                </c:pt>
                <c:pt idx="5210">
                  <c:v>2.4330382867925396E-3</c:v>
                </c:pt>
                <c:pt idx="5211">
                  <c:v>2.9079964326423216E-3</c:v>
                </c:pt>
                <c:pt idx="5212">
                  <c:v>3.3823237105026112E-3</c:v>
                </c:pt>
                <c:pt idx="5213">
                  <c:v>3.8558670260922154E-3</c:v>
                </c:pt>
                <c:pt idx="5214">
                  <c:v>4.3284740170378829E-3</c:v>
                </c:pt>
                <c:pt idx="5215">
                  <c:v>4.7999931205620653E-3</c:v>
                </c:pt>
                <c:pt idx="5216">
                  <c:v>5.2702736071000176E-3</c:v>
                </c:pt>
                <c:pt idx="5217">
                  <c:v>5.7391656493872428E-3</c:v>
                </c:pt>
                <c:pt idx="5218">
                  <c:v>6.2065203561343946E-3</c:v>
                </c:pt>
                <c:pt idx="5219">
                  <c:v>6.6721898247342039E-3</c:v>
                </c:pt>
                <c:pt idx="5220">
                  <c:v>7.1360271847171501E-3</c:v>
                </c:pt>
                <c:pt idx="5221">
                  <c:v>7.5978866437288392E-3</c:v>
                </c:pt>
                <c:pt idx="5222">
                  <c:v>8.0576235367845802E-3</c:v>
                </c:pt>
                <c:pt idx="5223">
                  <c:v>8.5150943479149234E-3</c:v>
                </c:pt>
                <c:pt idx="5224">
                  <c:v>8.9701567746979082E-3</c:v>
                </c:pt>
                <c:pt idx="5225">
                  <c:v>9.4226697542758708E-3</c:v>
                </c:pt>
                <c:pt idx="5226">
                  <c:v>9.8724935046099714E-3</c:v>
                </c:pt>
                <c:pt idx="5227">
                  <c:v>1.0319489551232977E-2</c:v>
                </c:pt>
                <c:pt idx="5228">
                  <c:v>1.0763520776831121E-2</c:v>
                </c:pt>
                <c:pt idx="5229">
                  <c:v>1.1204451447118825E-2</c:v>
                </c:pt>
                <c:pt idx="5230">
                  <c:v>1.1642147252306405E-2</c:v>
                </c:pt>
                <c:pt idx="5231">
                  <c:v>1.2076475319090748E-2</c:v>
                </c:pt>
                <c:pt idx="5232">
                  <c:v>1.2507304261744991E-2</c:v>
                </c:pt>
                <c:pt idx="5233">
                  <c:v>1.2934504201664976E-2</c:v>
                </c:pt>
                <c:pt idx="5234">
                  <c:v>1.335794679036317E-2</c:v>
                </c:pt>
                <c:pt idx="5235">
                  <c:v>1.3777505252240982E-2</c:v>
                </c:pt>
                <c:pt idx="5236">
                  <c:v>1.4193054398294208E-2</c:v>
                </c:pt>
                <c:pt idx="5237">
                  <c:v>1.4604470644435104E-2</c:v>
                </c:pt>
                <c:pt idx="5238">
                  <c:v>1.501163205495417E-2</c:v>
                </c:pt>
                <c:pt idx="5239">
                  <c:v>1.5414418352164295E-2</c:v>
                </c:pt>
                <c:pt idx="5240">
                  <c:v>1.5812710929648453E-2</c:v>
                </c:pt>
                <c:pt idx="5241">
                  <c:v>1.6206392904535731E-2</c:v>
                </c:pt>
                <c:pt idx="5242">
                  <c:v>1.6595349098988275E-2</c:v>
                </c:pt>
                <c:pt idx="5243">
                  <c:v>1.6979466080024559E-2</c:v>
                </c:pt>
                <c:pt idx="5244">
                  <c:v>1.7358632181859766E-2</c:v>
                </c:pt>
                <c:pt idx="5245">
                  <c:v>1.7732737505726764E-2</c:v>
                </c:pt>
                <c:pt idx="5246">
                  <c:v>1.8101673952542092E-2</c:v>
                </c:pt>
                <c:pt idx="5247">
                  <c:v>1.8465335236635919E-2</c:v>
                </c:pt>
                <c:pt idx="5248">
                  <c:v>1.8823616893920064E-2</c:v>
                </c:pt>
                <c:pt idx="5249">
                  <c:v>1.9176416284990352E-2</c:v>
                </c:pt>
                <c:pt idx="5250">
                  <c:v>1.9523632643096006E-2</c:v>
                </c:pt>
                <c:pt idx="5251">
                  <c:v>1.9865167053223977E-2</c:v>
                </c:pt>
                <c:pt idx="5252">
                  <c:v>2.0200922479878529E-2</c:v>
                </c:pt>
                <c:pt idx="5253">
                  <c:v>2.0530803780252432E-2</c:v>
                </c:pt>
                <c:pt idx="5254">
                  <c:v>2.085471770534255E-2</c:v>
                </c:pt>
                <c:pt idx="5255">
                  <c:v>2.117257291826774E-2</c:v>
                </c:pt>
                <c:pt idx="5256">
                  <c:v>2.1484280007755065E-2</c:v>
                </c:pt>
                <c:pt idx="5257">
                  <c:v>2.1789751480255158E-2</c:v>
                </c:pt>
                <c:pt idx="5258">
                  <c:v>2.2088901781340223E-2</c:v>
                </c:pt>
                <c:pt idx="5259">
                  <c:v>2.2381647314675235E-2</c:v>
                </c:pt>
                <c:pt idx="5260">
                  <c:v>2.2667906428143269E-2</c:v>
                </c:pt>
                <c:pt idx="5261">
                  <c:v>2.2947599434965812E-2</c:v>
                </c:pt>
                <c:pt idx="5262">
                  <c:v>2.3220648605047526E-2</c:v>
                </c:pt>
                <c:pt idx="5263">
                  <c:v>2.3486978209077906E-2</c:v>
                </c:pt>
                <c:pt idx="5264">
                  <c:v>2.3746514471418564E-2</c:v>
                </c:pt>
                <c:pt idx="5265">
                  <c:v>2.3999185619235003E-2</c:v>
                </c:pt>
                <c:pt idx="5266">
                  <c:v>2.4244921867503821E-2</c:v>
                </c:pt>
                <c:pt idx="5267">
                  <c:v>2.4483655440336104E-2</c:v>
                </c:pt>
                <c:pt idx="5268">
                  <c:v>2.4715320547188471E-2</c:v>
                </c:pt>
                <c:pt idx="5269">
                  <c:v>2.4939853418677462E-2</c:v>
                </c:pt>
                <c:pt idx="5270">
                  <c:v>2.515719228884964E-2</c:v>
                </c:pt>
                <c:pt idx="5271">
                  <c:v>2.5367277422443466E-2</c:v>
                </c:pt>
                <c:pt idx="5272">
                  <c:v>2.5570051086945555E-2</c:v>
                </c:pt>
                <c:pt idx="5273">
                  <c:v>2.5765457586173574E-2</c:v>
                </c:pt>
                <c:pt idx="5274">
                  <c:v>2.5953443256624513E-2</c:v>
                </c:pt>
                <c:pt idx="5275">
                  <c:v>2.6133956457357051E-2</c:v>
                </c:pt>
                <c:pt idx="5276">
                  <c:v>2.630694757973143E-2</c:v>
                </c:pt>
                <c:pt idx="5277">
                  <c:v>2.6472369062953825E-2</c:v>
                </c:pt>
                <c:pt idx="5278">
                  <c:v>2.6630175369876184E-2</c:v>
                </c:pt>
                <c:pt idx="5279">
                  <c:v>2.6780323038366638E-2</c:v>
                </c:pt>
                <c:pt idx="5280">
                  <c:v>2.6922770615931919E-2</c:v>
                </c:pt>
                <c:pt idx="5281">
                  <c:v>2.705747873790058E-2</c:v>
                </c:pt>
                <c:pt idx="5282">
                  <c:v>2.7184410055403115E-2</c:v>
                </c:pt>
                <c:pt idx="5283">
                  <c:v>2.730352927333813E-2</c:v>
                </c:pt>
                <c:pt idx="5284">
                  <c:v>2.7414803198640009E-2</c:v>
                </c:pt>
                <c:pt idx="5285">
                  <c:v>2.7518200637689737E-2</c:v>
                </c:pt>
                <c:pt idx="5286">
                  <c:v>2.7613692527334064E-2</c:v>
                </c:pt>
                <c:pt idx="5287">
                  <c:v>2.7701251784574624E-2</c:v>
                </c:pt>
                <c:pt idx="5288">
                  <c:v>2.7780853439885532E-2</c:v>
                </c:pt>
                <c:pt idx="5289">
                  <c:v>2.7852474621000847E-2</c:v>
                </c:pt>
                <c:pt idx="5290">
                  <c:v>2.7916094430416118E-2</c:v>
                </c:pt>
                <c:pt idx="5291">
                  <c:v>2.7971694136357857E-2</c:v>
                </c:pt>
                <c:pt idx="5292">
                  <c:v>2.801925705027088E-2</c:v>
                </c:pt>
                <c:pt idx="5293">
                  <c:v>2.8058768494618139E-2</c:v>
                </c:pt>
                <c:pt idx="5294">
                  <c:v>2.8090215987254859E-2</c:v>
                </c:pt>
                <c:pt idx="5295">
                  <c:v>2.8113589015368413E-2</c:v>
                </c:pt>
                <c:pt idx="5296">
                  <c:v>2.812887920397086E-2</c:v>
                </c:pt>
                <c:pt idx="5297">
                  <c:v>2.8136080228963235E-2</c:v>
                </c:pt>
                <c:pt idx="5298">
                  <c:v>2.8135187914652655E-2</c:v>
                </c:pt>
                <c:pt idx="5299">
                  <c:v>2.8126200074585751E-2</c:v>
                </c:pt>
                <c:pt idx="5300">
                  <c:v>2.8109116664814016E-2</c:v>
                </c:pt>
                <c:pt idx="5301">
                  <c:v>2.8083939715076629E-2</c:v>
                </c:pt>
                <c:pt idx="5302">
                  <c:v>2.8050673362013005E-2</c:v>
                </c:pt>
                <c:pt idx="5303">
                  <c:v>2.8009323828510808E-2</c:v>
                </c:pt>
                <c:pt idx="5304">
                  <c:v>2.7959899407142056E-2</c:v>
                </c:pt>
                <c:pt idx="5305">
                  <c:v>2.7902410505016493E-2</c:v>
                </c:pt>
                <c:pt idx="5306">
                  <c:v>2.7836869623097987E-2</c:v>
                </c:pt>
                <c:pt idx="5307">
                  <c:v>2.7763291331256233E-2</c:v>
                </c:pt>
                <c:pt idx="5308">
                  <c:v>2.76816923489854E-2</c:v>
                </c:pt>
                <c:pt idx="5309">
                  <c:v>2.7592091441483446E-2</c:v>
                </c:pt>
                <c:pt idx="5310">
                  <c:v>2.7494509534112522E-2</c:v>
                </c:pt>
                <c:pt idx="5311">
                  <c:v>2.7388969622563292E-2</c:v>
                </c:pt>
                <c:pt idx="5312">
                  <c:v>2.7275496745647367E-2</c:v>
                </c:pt>
                <c:pt idx="5313">
                  <c:v>2.7154118152549225E-2</c:v>
                </c:pt>
                <c:pt idx="5314">
                  <c:v>2.7024863124633199E-2</c:v>
                </c:pt>
                <c:pt idx="5315">
                  <c:v>2.6887763086111505E-2</c:v>
                </c:pt>
                <c:pt idx="5316">
                  <c:v>2.6742851540683878E-2</c:v>
                </c:pt>
                <c:pt idx="5317">
                  <c:v>2.659016410917403E-2</c:v>
                </c:pt>
                <c:pt idx="5318">
                  <c:v>2.6429738519311893E-2</c:v>
                </c:pt>
                <c:pt idx="5319">
                  <c:v>2.6261614599150138E-2</c:v>
                </c:pt>
                <c:pt idx="5320">
                  <c:v>2.6085834295759371E-2</c:v>
                </c:pt>
                <c:pt idx="5321">
                  <c:v>2.5902441653655139E-2</c:v>
                </c:pt>
                <c:pt idx="5322">
                  <c:v>2.5711482827980449E-2</c:v>
                </c:pt>
                <c:pt idx="5323">
                  <c:v>2.551300606999584E-2</c:v>
                </c:pt>
                <c:pt idx="5324">
                  <c:v>2.5307061763904046E-2</c:v>
                </c:pt>
                <c:pt idx="5325">
                  <c:v>2.5093702359184733E-2</c:v>
                </c:pt>
                <c:pt idx="5326">
                  <c:v>2.4872982443700096E-2</c:v>
                </c:pt>
                <c:pt idx="5327">
                  <c:v>2.4644958687339572E-2</c:v>
                </c:pt>
                <c:pt idx="5328">
                  <c:v>2.4409689870975131E-2</c:v>
                </c:pt>
                <c:pt idx="5329">
                  <c:v>2.4167236872163867E-2</c:v>
                </c:pt>
                <c:pt idx="5330">
                  <c:v>2.3917662663167815E-2</c:v>
                </c:pt>
                <c:pt idx="5331">
                  <c:v>2.3661032307792398E-2</c:v>
                </c:pt>
                <c:pt idx="5332">
                  <c:v>2.3397412974691969E-2</c:v>
                </c:pt>
                <c:pt idx="5333">
                  <c:v>2.3126873904110105E-2</c:v>
                </c:pt>
                <c:pt idx="5334">
                  <c:v>2.284948644245054E-2</c:v>
                </c:pt>
                <c:pt idx="5335">
                  <c:v>2.2565324004529149E-2</c:v>
                </c:pt>
                <c:pt idx="5336">
                  <c:v>2.2274462082322789E-2</c:v>
                </c:pt>
                <c:pt idx="5337">
                  <c:v>2.1976978252890977E-2</c:v>
                </c:pt>
                <c:pt idx="5338">
                  <c:v>2.1672952154236313E-2</c:v>
                </c:pt>
                <c:pt idx="5339">
                  <c:v>2.1362465481784526E-2</c:v>
                </c:pt>
                <c:pt idx="5340">
                  <c:v>2.1045602006023675E-2</c:v>
                </c:pt>
                <c:pt idx="5341">
                  <c:v>2.0722447536721755E-2</c:v>
                </c:pt>
                <c:pt idx="5342">
                  <c:v>2.0393089934278266E-2</c:v>
                </c:pt>
                <c:pt idx="5343">
                  <c:v>2.0057619093880676E-2</c:v>
                </c:pt>
                <c:pt idx="5344">
                  <c:v>1.9716126940632878E-2</c:v>
                </c:pt>
                <c:pt idx="5345">
                  <c:v>1.9368707429189853E-2</c:v>
                </c:pt>
                <c:pt idx="5346">
                  <c:v>1.9015456518207546E-2</c:v>
                </c:pt>
                <c:pt idx="5347">
                  <c:v>1.8656472180549648E-2</c:v>
                </c:pt>
                <c:pt idx="5348">
                  <c:v>1.8291854369914744E-2</c:v>
                </c:pt>
                <c:pt idx="5349">
                  <c:v>1.7921705047734927E-2</c:v>
                </c:pt>
                <c:pt idx="5350">
                  <c:v>1.7546128121983834E-2</c:v>
                </c:pt>
                <c:pt idx="5351">
                  <c:v>1.7165229475179788E-2</c:v>
                </c:pt>
                <c:pt idx="5352">
                  <c:v>1.6779116941473497E-2</c:v>
                </c:pt>
                <c:pt idx="5353">
                  <c:v>1.6387900274173268E-2</c:v>
                </c:pt>
                <c:pt idx="5354">
                  <c:v>1.5991691171105629E-2</c:v>
                </c:pt>
                <c:pt idx="5355">
                  <c:v>1.5590603219937002E-2</c:v>
                </c:pt>
                <c:pt idx="5356">
                  <c:v>1.5184751900911524E-2</c:v>
                </c:pt>
                <c:pt idx="5357">
                  <c:v>1.4774254577104667E-2</c:v>
                </c:pt>
                <c:pt idx="5358">
                  <c:v>1.4359230468425769E-2</c:v>
                </c:pt>
                <c:pt idx="5359">
                  <c:v>1.3939800624175899E-2</c:v>
                </c:pt>
                <c:pt idx="5360">
                  <c:v>1.351608792735264E-2</c:v>
                </c:pt>
                <c:pt idx="5361">
                  <c:v>1.3088217054993924E-2</c:v>
                </c:pt>
                <c:pt idx="5362">
                  <c:v>1.2656314473523157E-2</c:v>
                </c:pt>
                <c:pt idx="5363">
                  <c:v>1.2220508396876337E-2</c:v>
                </c:pt>
                <c:pt idx="5364">
                  <c:v>1.1780928784291066E-2</c:v>
                </c:pt>
                <c:pt idx="5365">
                  <c:v>1.1337707314279428E-2</c:v>
                </c:pt>
                <c:pt idx="5366">
                  <c:v>1.089097734207644E-2</c:v>
                </c:pt>
                <c:pt idx="5367">
                  <c:v>1.0440873897199181E-2</c:v>
                </c:pt>
                <c:pt idx="5368">
                  <c:v>9.9875336382565134E-3</c:v>
                </c:pt>
                <c:pt idx="5369">
                  <c:v>9.5310948413128618E-3</c:v>
                </c:pt>
                <c:pt idx="5370">
                  <c:v>9.0716973655037524E-3</c:v>
                </c:pt>
                <c:pt idx="5371">
                  <c:v>8.6094826135899444E-3</c:v>
                </c:pt>
                <c:pt idx="5372">
                  <c:v>8.1445935128540634E-3</c:v>
                </c:pt>
                <c:pt idx="5373">
                  <c:v>7.6771744841631047E-3</c:v>
                </c:pt>
                <c:pt idx="5374">
                  <c:v>7.2073714009153337E-3</c:v>
                </c:pt>
                <c:pt idx="5375">
                  <c:v>6.7353315595636608E-3</c:v>
                </c:pt>
                <c:pt idx="5376">
                  <c:v>6.2612036366018285E-3</c:v>
                </c:pt>
                <c:pt idx="5377">
                  <c:v>5.7851376724106594E-3</c:v>
                </c:pt>
                <c:pt idx="5378">
                  <c:v>5.3072850040766792E-3</c:v>
                </c:pt>
                <c:pt idx="5379">
                  <c:v>4.8277982521467361E-3</c:v>
                </c:pt>
                <c:pt idx="5380">
                  <c:v>4.3468312637244162E-3</c:v>
                </c:pt>
                <c:pt idx="5381">
                  <c:v>3.864539077160918E-3</c:v>
                </c:pt>
                <c:pt idx="5382">
                  <c:v>3.381077878752717E-3</c:v>
                </c:pt>
                <c:pt idx="5383">
                  <c:v>2.8966049570961789E-3</c:v>
                </c:pt>
                <c:pt idx="5384">
                  <c:v>2.4112786645728267E-3</c:v>
                </c:pt>
                <c:pt idx="5385">
                  <c:v>1.9252583530134711E-3</c:v>
                </c:pt>
                <c:pt idx="5386">
                  <c:v>1.4387043443834897E-3</c:v>
                </c:pt>
                <c:pt idx="5387">
                  <c:v>9.517778704798978E-4</c:v>
                </c:pt>
                <c:pt idx="5388">
                  <c:v>4.6464102535101085E-4</c:v>
                </c:pt>
                <c:pt idx="5389">
                  <c:v>-2.2543288362188051E-5</c:v>
                </c:pt>
                <c:pt idx="5390">
                  <c:v>-5.0961141258368692E-4</c:v>
                </c:pt>
                <c:pt idx="5391">
                  <c:v>-9.9639898852246864E-4</c:v>
                </c:pt>
                <c:pt idx="5392">
                  <c:v>-1.482741014631926E-3</c:v>
                </c:pt>
                <c:pt idx="5393">
                  <c:v>-1.9684719025180016E-3</c:v>
                </c:pt>
                <c:pt idx="5394">
                  <c:v>-2.4534255383245286E-3</c:v>
                </c:pt>
                <c:pt idx="5395">
                  <c:v>-2.9374353390851727E-3</c:v>
                </c:pt>
                <c:pt idx="5396">
                  <c:v>-3.4203343252522064E-3</c:v>
                </c:pt>
                <c:pt idx="5397">
                  <c:v>-3.9019551658509544E-3</c:v>
                </c:pt>
                <c:pt idx="5398">
                  <c:v>-4.3821302631503797E-3</c:v>
                </c:pt>
                <c:pt idx="5399">
                  <c:v>-4.8606918057501995E-3</c:v>
                </c:pt>
                <c:pt idx="5400">
                  <c:v>-5.3374718340886565E-3</c:v>
                </c:pt>
                <c:pt idx="5401">
                  <c:v>-5.8123023255375267E-3</c:v>
                </c:pt>
                <c:pt idx="5402">
                  <c:v>-6.2850152449372238E-3</c:v>
                </c:pt>
                <c:pt idx="5403">
                  <c:v>-6.7554426215823728E-3</c:v>
                </c:pt>
                <c:pt idx="5404">
                  <c:v>-7.223416634080917E-3</c:v>
                </c:pt>
                <c:pt idx="5405">
                  <c:v>-7.6887696639180393E-3</c:v>
                </c:pt>
                <c:pt idx="5406">
                  <c:v>-8.1513343824087727E-3</c:v>
                </c:pt>
                <c:pt idx="5407">
                  <c:v>-8.6109438230995931E-3</c:v>
                </c:pt>
                <c:pt idx="5408">
                  <c:v>-9.0674314601164596E-3</c:v>
                </c:pt>
                <c:pt idx="5409">
                  <c:v>-9.5206312929495829E-3</c:v>
                </c:pt>
                <c:pt idx="5410">
                  <c:v>-9.970377901293884E-3</c:v>
                </c:pt>
                <c:pt idx="5411">
                  <c:v>-1.0416506555198093E-2</c:v>
                </c:pt>
                <c:pt idx="5412">
                  <c:v>-1.0858853280496796E-2</c:v>
                </c:pt>
                <c:pt idx="5413">
                  <c:v>-1.129725493318957E-2</c:v>
                </c:pt>
                <c:pt idx="5414">
                  <c:v>-1.1731549300955046E-2</c:v>
                </c:pt>
                <c:pt idx="5415">
                  <c:v>-1.2161575174289072E-2</c:v>
                </c:pt>
                <c:pt idx="5416">
                  <c:v>-1.2587172428279945E-2</c:v>
                </c:pt>
                <c:pt idx="5417">
                  <c:v>-1.3008182121611186E-2</c:v>
                </c:pt>
                <c:pt idx="5418">
                  <c:v>-1.3424446555774756E-2</c:v>
                </c:pt>
                <c:pt idx="5419">
                  <c:v>-1.3835809394189325E-2</c:v>
                </c:pt>
                <c:pt idx="5420">
                  <c:v>-1.4242115720175043E-2</c:v>
                </c:pt>
                <c:pt idx="5421">
                  <c:v>-1.4643212141804323E-2</c:v>
                </c:pt>
                <c:pt idx="5422">
                  <c:v>-1.5038946861462217E-2</c:v>
                </c:pt>
                <c:pt idx="5423">
                  <c:v>-1.5429169782581784E-2</c:v>
                </c:pt>
                <c:pt idx="5424">
                  <c:v>-1.5813732577498442E-2</c:v>
                </c:pt>
                <c:pt idx="5425">
                  <c:v>-1.6192488788046529E-2</c:v>
                </c:pt>
                <c:pt idx="5426">
                  <c:v>-1.6565293908048211E-2</c:v>
                </c:pt>
                <c:pt idx="5427">
                  <c:v>-1.6932005472117522E-2</c:v>
                </c:pt>
                <c:pt idx="5428">
                  <c:v>-1.7292483134202861E-2</c:v>
                </c:pt>
                <c:pt idx="5429">
                  <c:v>-1.7646588753949383E-2</c:v>
                </c:pt>
                <c:pt idx="5430">
                  <c:v>-1.7994186505118883E-2</c:v>
                </c:pt>
                <c:pt idx="5431">
                  <c:v>-1.8335142934450814E-2</c:v>
                </c:pt>
                <c:pt idx="5432">
                  <c:v>-1.8669327044740572E-2</c:v>
                </c:pt>
                <c:pt idx="5433">
                  <c:v>-1.8996610402740803E-2</c:v>
                </c:pt>
                <c:pt idx="5434">
                  <c:v>-1.9316867206274617E-2</c:v>
                </c:pt>
                <c:pt idx="5435">
                  <c:v>-1.9629974354746966E-2</c:v>
                </c:pt>
                <c:pt idx="5436">
                  <c:v>-1.9935811553495341E-2</c:v>
                </c:pt>
                <c:pt idx="5437">
                  <c:v>-2.0234261387406346E-2</c:v>
                </c:pt>
                <c:pt idx="5438">
                  <c:v>-2.0525209365099585E-2</c:v>
                </c:pt>
                <c:pt idx="5439">
                  <c:v>-2.0808544056273474E-2</c:v>
                </c:pt>
                <c:pt idx="5440">
                  <c:v>-2.1084157121934202E-2</c:v>
                </c:pt>
                <c:pt idx="5441">
                  <c:v>-2.135194338934953E-2</c:v>
                </c:pt>
                <c:pt idx="5442">
                  <c:v>-2.1611800945423004E-2</c:v>
                </c:pt>
                <c:pt idx="5443">
                  <c:v>-2.1863631198486284E-2</c:v>
                </c:pt>
                <c:pt idx="5444">
                  <c:v>-2.2107338921793711E-2</c:v>
                </c:pt>
                <c:pt idx="5445">
                  <c:v>-2.2342832365070852E-2</c:v>
                </c:pt>
                <c:pt idx="5446">
                  <c:v>-2.2570023272909759E-2</c:v>
                </c:pt>
                <c:pt idx="5447">
                  <c:v>-2.2788826971694341E-2</c:v>
                </c:pt>
                <c:pt idx="5448">
                  <c:v>-2.2999162427140632E-2</c:v>
                </c:pt>
                <c:pt idx="5449">
                  <c:v>-2.3200952279632335E-2</c:v>
                </c:pt>
                <c:pt idx="5450">
                  <c:v>-2.3394122923398694E-2</c:v>
                </c:pt>
                <c:pt idx="5451">
                  <c:v>-2.357860454462344E-2</c:v>
                </c:pt>
                <c:pt idx="5452">
                  <c:v>-2.3754331155350403E-2</c:v>
                </c:pt>
                <c:pt idx="5453">
                  <c:v>-2.3921240687980721E-2</c:v>
                </c:pt>
                <c:pt idx="5454">
                  <c:v>-2.4079274957907057E-2</c:v>
                </c:pt>
                <c:pt idx="5455">
                  <c:v>-2.4228379779669042E-2</c:v>
                </c:pt>
                <c:pt idx="5456">
                  <c:v>-2.4368504959627408E-2</c:v>
                </c:pt>
                <c:pt idx="5457">
                  <c:v>-2.4499604333938014E-2</c:v>
                </c:pt>
                <c:pt idx="5458">
                  <c:v>-2.4621635801347581E-2</c:v>
                </c:pt>
                <c:pt idx="5459">
                  <c:v>-2.4734561363845477E-2</c:v>
                </c:pt>
                <c:pt idx="5460">
                  <c:v>-2.4838347114092885E-2</c:v>
                </c:pt>
                <c:pt idx="5461">
                  <c:v>-2.4932963293391196E-2</c:v>
                </c:pt>
                <c:pt idx="5462">
                  <c:v>-2.5018384270350608E-2</c:v>
                </c:pt>
                <c:pt idx="5463">
                  <c:v>-2.509458859710811E-2</c:v>
                </c:pt>
                <c:pt idx="5464">
                  <c:v>-2.5161558967101701E-2</c:v>
                </c:pt>
                <c:pt idx="5465">
                  <c:v>-2.5219282264124079E-2</c:v>
                </c:pt>
                <c:pt idx="5466">
                  <c:v>-2.5267749521866466E-2</c:v>
                </c:pt>
                <c:pt idx="5467">
                  <c:v>-2.530695597665631E-2</c:v>
                </c:pt>
                <c:pt idx="5468">
                  <c:v>-2.5336900992160457E-2</c:v>
                </c:pt>
                <c:pt idx="5469">
                  <c:v>-2.5357588115711923E-2</c:v>
                </c:pt>
                <c:pt idx="5470">
                  <c:v>-2.5369025027951866E-2</c:v>
                </c:pt>
                <c:pt idx="5471">
                  <c:v>-2.5371223523611479E-2</c:v>
                </c:pt>
                <c:pt idx="5472">
                  <c:v>-2.5364199518500004E-2</c:v>
                </c:pt>
                <c:pt idx="5473">
                  <c:v>-2.5347973002978436E-2</c:v>
                </c:pt>
                <c:pt idx="5474">
                  <c:v>-2.5322568021774999E-2</c:v>
                </c:pt>
                <c:pt idx="5475">
                  <c:v>-2.5288012638710843E-2</c:v>
                </c:pt>
                <c:pt idx="5476">
                  <c:v>-2.5244338913467439E-2</c:v>
                </c:pt>
                <c:pt idx="5477">
                  <c:v>-2.5191582854627362E-2</c:v>
                </c:pt>
                <c:pt idx="5478">
                  <c:v>-2.5129784389544111E-2</c:v>
                </c:pt>
                <c:pt idx="5479">
                  <c:v>-2.5058987305347322E-2</c:v>
                </c:pt>
                <c:pt idx="5480">
                  <c:v>-2.4979239225702395E-2</c:v>
                </c:pt>
                <c:pt idx="5481">
                  <c:v>-2.4890591515543018E-2</c:v>
                </c:pt>
                <c:pt idx="5482">
                  <c:v>-2.4793099293856261E-2</c:v>
                </c:pt>
                <c:pt idx="5483">
                  <c:v>-2.4686821323835508E-2</c:v>
                </c:pt>
                <c:pt idx="5484">
                  <c:v>-2.4571819979412435E-2</c:v>
                </c:pt>
                <c:pt idx="5485">
                  <c:v>-2.4448161170567102E-2</c:v>
                </c:pt>
                <c:pt idx="5486">
                  <c:v>-2.4315914302836344E-2</c:v>
                </c:pt>
                <c:pt idx="5487">
                  <c:v>-2.4175152190846011E-2</c:v>
                </c:pt>
                <c:pt idx="5488">
                  <c:v>-2.4025950982052971E-2</c:v>
                </c:pt>
                <c:pt idx="5489">
                  <c:v>-2.3868390120853854E-2</c:v>
                </c:pt>
                <c:pt idx="5490">
                  <c:v>-2.3702552239270081E-2</c:v>
                </c:pt>
                <c:pt idx="5491">
                  <c:v>-2.3528523103622995E-2</c:v>
                </c:pt>
                <c:pt idx="5492">
                  <c:v>-2.3346391537674316E-2</c:v>
                </c:pt>
                <c:pt idx="5493">
                  <c:v>-2.3156249320606618E-2</c:v>
                </c:pt>
                <c:pt idx="5494">
                  <c:v>-2.2958191155045608E-2</c:v>
                </c:pt>
                <c:pt idx="5495">
                  <c:v>-2.2752314529663916E-2</c:v>
                </c:pt>
                <c:pt idx="5496">
                  <c:v>-2.2538719670348598E-2</c:v>
                </c:pt>
                <c:pt idx="5497">
                  <c:v>-2.2317509459038282E-2</c:v>
                </c:pt>
                <c:pt idx="5498">
                  <c:v>-2.2088789325744596E-2</c:v>
                </c:pt>
                <c:pt idx="5499">
                  <c:v>-2.1852667185589356E-2</c:v>
                </c:pt>
                <c:pt idx="5500">
                  <c:v>-2.1609253325985848E-2</c:v>
                </c:pt>
                <c:pt idx="5501">
                  <c:v>-2.1358660356830525E-2</c:v>
                </c:pt>
                <c:pt idx="5502">
                  <c:v>-2.1101003076658239E-2</c:v>
                </c:pt>
                <c:pt idx="5503">
                  <c:v>-2.0836398432788918E-2</c:v>
                </c:pt>
                <c:pt idx="5504">
                  <c:v>-2.0564965378586857E-2</c:v>
                </c:pt>
                <c:pt idx="5505">
                  <c:v>-2.028682484152998E-2</c:v>
                </c:pt>
                <c:pt idx="5506">
                  <c:v>-2.0002099584386257E-2</c:v>
                </c:pt>
                <c:pt idx="5507">
                  <c:v>-1.971091413381125E-2</c:v>
                </c:pt>
                <c:pt idx="5508">
                  <c:v>-1.9413394717331316E-2</c:v>
                </c:pt>
                <c:pt idx="5509">
                  <c:v>-1.9109669118788676E-2</c:v>
                </c:pt>
                <c:pt idx="5510">
                  <c:v>-1.8799866642672799E-2</c:v>
                </c:pt>
                <c:pt idx="5511">
                  <c:v>-1.8484117996768325E-2</c:v>
                </c:pt>
                <c:pt idx="5512">
                  <c:v>-1.8162555214882439E-2</c:v>
                </c:pt>
                <c:pt idx="5513">
                  <c:v>-1.7835311559956577E-2</c:v>
                </c:pt>
                <c:pt idx="5514">
                  <c:v>-1.750252144670934E-2</c:v>
                </c:pt>
                <c:pt idx="5515">
                  <c:v>-1.7164320354425E-2</c:v>
                </c:pt>
                <c:pt idx="5516">
                  <c:v>-1.6820844738042552E-2</c:v>
                </c:pt>
                <c:pt idx="5517">
                  <c:v>-1.6472231946363176E-2</c:v>
                </c:pt>
                <c:pt idx="5518">
                  <c:v>-1.6118620144757491E-2</c:v>
                </c:pt>
                <c:pt idx="5519">
                  <c:v>-1.576014821478141E-2</c:v>
                </c:pt>
                <c:pt idx="5520">
                  <c:v>-1.5396955702993481E-2</c:v>
                </c:pt>
                <c:pt idx="5521">
                  <c:v>-1.502918271670739E-2</c:v>
                </c:pt>
                <c:pt idx="5522">
                  <c:v>-1.4656969854954825E-2</c:v>
                </c:pt>
                <c:pt idx="5523">
                  <c:v>-1.4280458130563511E-2</c:v>
                </c:pt>
                <c:pt idx="5524">
                  <c:v>-1.3899788902397183E-2</c:v>
                </c:pt>
                <c:pt idx="5525">
                  <c:v>-1.3515103790618084E-2</c:v>
                </c:pt>
                <c:pt idx="5526">
                  <c:v>-1.3126544599287485E-2</c:v>
                </c:pt>
                <c:pt idx="5527">
                  <c:v>-1.2734253273315085E-2</c:v>
                </c:pt>
                <c:pt idx="5528">
                  <c:v>-1.2338371800846345E-2</c:v>
                </c:pt>
                <c:pt idx="5529">
                  <c:v>-1.1939042148989351E-2</c:v>
                </c:pt>
                <c:pt idx="5530">
                  <c:v>-1.1536406216083197E-2</c:v>
                </c:pt>
                <c:pt idx="5531">
                  <c:v>-1.1130605752107933E-2</c:v>
                </c:pt>
                <c:pt idx="5532">
                  <c:v>-1.0721782301782157E-2</c:v>
                </c:pt>
                <c:pt idx="5533">
                  <c:v>-1.0310077135735785E-2</c:v>
                </c:pt>
                <c:pt idx="5534">
                  <c:v>-9.8956312022540176E-3</c:v>
                </c:pt>
                <c:pt idx="5535">
                  <c:v>-9.4785850610868208E-3</c:v>
                </c:pt>
                <c:pt idx="5536">
                  <c:v>-9.0590788413988516E-3</c:v>
                </c:pt>
                <c:pt idx="5537">
                  <c:v>-8.6372521654630389E-3</c:v>
                </c:pt>
                <c:pt idx="5538">
                  <c:v>-8.2132441202352885E-3</c:v>
                </c:pt>
                <c:pt idx="5539">
                  <c:v>-7.7871931853809367E-3</c:v>
                </c:pt>
                <c:pt idx="5540">
                  <c:v>-7.3592372046580425E-3</c:v>
                </c:pt>
                <c:pt idx="5541">
                  <c:v>-6.9295133239817095E-3</c:v>
                </c:pt>
                <c:pt idx="5542">
                  <c:v>-6.4981579503065861E-3</c:v>
                </c:pt>
                <c:pt idx="5543">
                  <c:v>-6.0653067124924517E-3</c:v>
                </c:pt>
                <c:pt idx="5544">
                  <c:v>-5.6310944202318681E-3</c:v>
                </c:pt>
                <c:pt idx="5545">
                  <c:v>-5.1956550120599854E-3</c:v>
                </c:pt>
                <c:pt idx="5546">
                  <c:v>-4.7591215300555514E-3</c:v>
                </c:pt>
                <c:pt idx="5547">
                  <c:v>-4.3216260746958522E-3</c:v>
                </c:pt>
                <c:pt idx="5548">
                  <c:v>-3.8832997792166138E-3</c:v>
                </c:pt>
                <c:pt idx="5549">
                  <c:v>-3.4442727635465411E-3</c:v>
                </c:pt>
                <c:pt idx="5550">
                  <c:v>-3.0046741137683981E-3</c:v>
                </c:pt>
                <c:pt idx="5551">
                  <c:v>-2.5646318396368422E-3</c:v>
                </c:pt>
                <c:pt idx="5552">
                  <c:v>-2.1242728622728273E-3</c:v>
                </c:pt>
                <c:pt idx="5553">
                  <c:v>-1.6837229723585363E-3</c:v>
                </c:pt>
                <c:pt idx="5554">
                  <c:v>-1.2431068106548359E-3</c:v>
                </c:pt>
                <c:pt idx="5555">
                  <c:v>-8.0254784284733286E-4</c:v>
                </c:pt>
                <c:pt idx="5556">
                  <c:v>-3.6216833620095554E-4</c:v>
                </c:pt>
                <c:pt idx="5557">
                  <c:v>7.791066098977415E-5</c:v>
                </c:pt>
                <c:pt idx="5558">
                  <c:v>5.1756934110758863E-4</c:v>
                </c:pt>
                <c:pt idx="5559">
                  <c:v>9.5668915434378183E-4</c:v>
                </c:pt>
                <c:pt idx="5560">
                  <c:v>1.3951528273620567E-3</c:v>
                </c:pt>
                <c:pt idx="5561">
                  <c:v>1.8328443795155151E-3</c:v>
                </c:pt>
                <c:pt idx="5562">
                  <c:v>2.2696491367700791E-3</c:v>
                </c:pt>
                <c:pt idx="5563">
                  <c:v>2.7054537471922074E-3</c:v>
                </c:pt>
                <c:pt idx="5564">
                  <c:v>3.1401461883498161E-3</c:v>
                </c:pt>
                <c:pt idx="5565">
                  <c:v>3.5736157897490869E-3</c:v>
                </c:pt>
                <c:pt idx="5566">
                  <c:v>4.0057532317101562E-3</c:v>
                </c:pt>
                <c:pt idx="5567">
                  <c:v>4.4364505634177757E-3</c:v>
                </c:pt>
                <c:pt idx="5568">
                  <c:v>4.8656011990396344E-3</c:v>
                </c:pt>
                <c:pt idx="5569">
                  <c:v>5.2930999440332421E-3</c:v>
                </c:pt>
                <c:pt idx="5570">
                  <c:v>5.7188429804913643E-3</c:v>
                </c:pt>
                <c:pt idx="5571">
                  <c:v>6.1427278907600054E-3</c:v>
                </c:pt>
                <c:pt idx="5572">
                  <c:v>6.564653645547658E-3</c:v>
                </c:pt>
                <c:pt idx="5573">
                  <c:v>6.9845206257548257E-3</c:v>
                </c:pt>
                <c:pt idx="5574">
                  <c:v>7.4022306034906083E-3</c:v>
                </c:pt>
                <c:pt idx="5575">
                  <c:v>7.8176867665613308E-3</c:v>
                </c:pt>
                <c:pt idx="5576">
                  <c:v>8.2307936994525342E-3</c:v>
                </c:pt>
                <c:pt idx="5577">
                  <c:v>8.6414574021810766E-3</c:v>
                </c:pt>
                <c:pt idx="5578">
                  <c:v>9.0495852743586649E-3</c:v>
                </c:pt>
                <c:pt idx="5579">
                  <c:v>9.4550861219742793E-3</c:v>
                </c:pt>
                <c:pt idx="5580">
                  <c:v>9.8578701539204228E-3</c:v>
                </c:pt>
                <c:pt idx="5581">
                  <c:v>1.0257848985404902E-2</c:v>
                </c:pt>
                <c:pt idx="5582">
                  <c:v>1.0654935622981506E-2</c:v>
                </c:pt>
                <c:pt idx="5583">
                  <c:v>1.1049044470097353E-2</c:v>
                </c:pt>
                <c:pt idx="5584">
                  <c:v>1.1440091329104687E-2</c:v>
                </c:pt>
                <c:pt idx="5585">
                  <c:v>1.1827993380069407E-2</c:v>
                </c:pt>
                <c:pt idx="5586">
                  <c:v>1.2212669184232848E-2</c:v>
                </c:pt>
                <c:pt idx="5587">
                  <c:v>1.2594038691559974E-2</c:v>
                </c:pt>
                <c:pt idx="5588">
                  <c:v>1.2972023208105121E-2</c:v>
                </c:pt>
                <c:pt idx="5589">
                  <c:v>1.3346545409876882E-2</c:v>
                </c:pt>
                <c:pt idx="5590">
                  <c:v>1.3717529337496851E-2</c:v>
                </c:pt>
                <c:pt idx="5591">
                  <c:v>1.4084900373248317E-2</c:v>
                </c:pt>
                <c:pt idx="5592">
                  <c:v>1.4448585241340312E-2</c:v>
                </c:pt>
                <c:pt idx="5593">
                  <c:v>1.4808512015317099E-2</c:v>
                </c:pt>
                <c:pt idx="5594">
                  <c:v>1.5164610083332733E-2</c:v>
                </c:pt>
                <c:pt idx="5595">
                  <c:v>1.551681016388938E-2</c:v>
                </c:pt>
                <c:pt idx="5596">
                  <c:v>1.5865044275838035E-2</c:v>
                </c:pt>
                <c:pt idx="5597">
                  <c:v>1.6209245754539425E-2</c:v>
                </c:pt>
                <c:pt idx="5598">
                  <c:v>1.6549349218319201E-2</c:v>
                </c:pt>
                <c:pt idx="5599">
                  <c:v>1.6885290571579854E-2</c:v>
                </c:pt>
                <c:pt idx="5600">
                  <c:v>1.7217007005701748E-2</c:v>
                </c:pt>
                <c:pt idx="5601">
                  <c:v>1.7544436969025336E-2</c:v>
                </c:pt>
                <c:pt idx="5602">
                  <c:v>1.7867520165554821E-2</c:v>
                </c:pt>
                <c:pt idx="5603">
                  <c:v>1.8186197554633573E-2</c:v>
                </c:pt>
                <c:pt idx="5604">
                  <c:v>1.8500411326994287E-2</c:v>
                </c:pt>
                <c:pt idx="5605">
                  <c:v>1.8810104905211577E-2</c:v>
                </c:pt>
                <c:pt idx="5606">
                  <c:v>1.9115222926752683E-2</c:v>
                </c:pt>
                <c:pt idx="5607">
                  <c:v>1.9415711245242731E-2</c:v>
                </c:pt>
                <c:pt idx="5608">
                  <c:v>1.9711516900243954E-2</c:v>
                </c:pt>
                <c:pt idx="5609">
                  <c:v>2.0002588126100063E-2</c:v>
                </c:pt>
                <c:pt idx="5610">
                  <c:v>2.0288874347377334E-2</c:v>
                </c:pt>
                <c:pt idx="5611">
                  <c:v>2.0570326133120632E-2</c:v>
                </c:pt>
                <c:pt idx="5612">
                  <c:v>2.084689523347354E-2</c:v>
                </c:pt>
                <c:pt idx="5613">
                  <c:v>2.1118534535189189E-2</c:v>
                </c:pt>
                <c:pt idx="5614">
                  <c:v>2.1385198070466297E-2</c:v>
                </c:pt>
                <c:pt idx="5615">
                  <c:v>2.1646840984794722E-2</c:v>
                </c:pt>
                <c:pt idx="5616">
                  <c:v>2.1903419567151361E-2</c:v>
                </c:pt>
                <c:pt idx="5617">
                  <c:v>2.2154891202087256E-2</c:v>
                </c:pt>
                <c:pt idx="5618">
                  <c:v>2.2401214369661339E-2</c:v>
                </c:pt>
                <c:pt idx="5619">
                  <c:v>2.2642348646326006E-2</c:v>
                </c:pt>
                <c:pt idx="5620">
                  <c:v>2.2878254700979542E-2</c:v>
                </c:pt>
                <c:pt idx="5621">
                  <c:v>2.3108894248400711E-2</c:v>
                </c:pt>
                <c:pt idx="5622">
                  <c:v>2.3334230089848279E-2</c:v>
                </c:pt>
                <c:pt idx="5623">
                  <c:v>2.3554226059493283E-2</c:v>
                </c:pt>
                <c:pt idx="5624">
                  <c:v>2.376884705713667E-2</c:v>
                </c:pt>
                <c:pt idx="5625">
                  <c:v>2.3978059003210813E-2</c:v>
                </c:pt>
                <c:pt idx="5626">
                  <c:v>2.4181828855188468E-2</c:v>
                </c:pt>
                <c:pt idx="5627">
                  <c:v>2.438012457183944E-2</c:v>
                </c:pt>
                <c:pt idx="5628">
                  <c:v>2.4572915141106627E-2</c:v>
                </c:pt>
                <c:pt idx="5629">
                  <c:v>2.4760170542763665E-2</c:v>
                </c:pt>
                <c:pt idx="5630">
                  <c:v>2.4941861747804751E-2</c:v>
                </c:pt>
                <c:pt idx="5631">
                  <c:v>2.5117960737557489E-2</c:v>
                </c:pt>
                <c:pt idx="5632">
                  <c:v>2.5288440432000573E-2</c:v>
                </c:pt>
                <c:pt idx="5633">
                  <c:v>2.5453274739325252E-2</c:v>
                </c:pt>
                <c:pt idx="5634">
                  <c:v>2.5612438558295487E-2</c:v>
                </c:pt>
                <c:pt idx="5635">
                  <c:v>2.5765907728111746E-2</c:v>
                </c:pt>
                <c:pt idx="5636">
                  <c:v>2.5913658989486395E-2</c:v>
                </c:pt>
                <c:pt idx="5637">
                  <c:v>2.6055670103113281E-2</c:v>
                </c:pt>
                <c:pt idx="5638">
                  <c:v>2.6191919718954432E-2</c:v>
                </c:pt>
                <c:pt idx="5639">
                  <c:v>2.6322387444551693E-2</c:v>
                </c:pt>
                <c:pt idx="5640">
                  <c:v>2.6447053811077273E-2</c:v>
                </c:pt>
                <c:pt idx="5641">
                  <c:v>2.6565900203627112E-2</c:v>
                </c:pt>
                <c:pt idx="5642">
                  <c:v>2.6678909029077432E-2</c:v>
                </c:pt>
                <c:pt idx="5643">
                  <c:v>2.6786063543062951E-2</c:v>
                </c:pt>
                <c:pt idx="5644">
                  <c:v>2.688734788076147E-2</c:v>
                </c:pt>
                <c:pt idx="5645">
                  <c:v>2.6982747161662726E-2</c:v>
                </c:pt>
                <c:pt idx="5646">
                  <c:v>2.7072247290521628E-2</c:v>
                </c:pt>
                <c:pt idx="5647">
                  <c:v>2.7155835134966638E-2</c:v>
                </c:pt>
                <c:pt idx="5648">
                  <c:v>2.7233498450305097E-2</c:v>
                </c:pt>
                <c:pt idx="5649">
                  <c:v>2.7305225828601964E-2</c:v>
                </c:pt>
                <c:pt idx="5650">
                  <c:v>2.7371006783575461E-2</c:v>
                </c:pt>
                <c:pt idx="5651">
                  <c:v>2.7430831698136076E-2</c:v>
                </c:pt>
                <c:pt idx="5652">
                  <c:v>2.7484691796988009E-2</c:v>
                </c:pt>
                <c:pt idx="5653">
                  <c:v>2.7532579211492662E-2</c:v>
                </c:pt>
                <c:pt idx="5654">
                  <c:v>2.7574486923320117E-2</c:v>
                </c:pt>
                <c:pt idx="5655">
                  <c:v>2.7610408782440792E-2</c:v>
                </c:pt>
                <c:pt idx="5656">
                  <c:v>2.7640339526459359E-2</c:v>
                </c:pt>
                <c:pt idx="5657">
                  <c:v>2.7664274702788129E-2</c:v>
                </c:pt>
                <c:pt idx="5658">
                  <c:v>2.7682210755654087E-2</c:v>
                </c:pt>
                <c:pt idx="5659">
                  <c:v>2.7694144975865521E-2</c:v>
                </c:pt>
                <c:pt idx="5660">
                  <c:v>2.7700075548333505E-2</c:v>
                </c:pt>
                <c:pt idx="5661">
                  <c:v>2.7700001450560608E-2</c:v>
                </c:pt>
                <c:pt idx="5662">
                  <c:v>2.7693922587697217E-2</c:v>
                </c:pt>
                <c:pt idx="5663">
                  <c:v>2.7681839669371152E-2</c:v>
                </c:pt>
                <c:pt idx="5664">
                  <c:v>2.7663754278325813E-2</c:v>
                </c:pt>
                <c:pt idx="5665">
                  <c:v>2.7639668869815202E-2</c:v>
                </c:pt>
                <c:pt idx="5666">
                  <c:v>2.7609586771127247E-2</c:v>
                </c:pt>
                <c:pt idx="5667">
                  <c:v>2.7573512139430118E-2</c:v>
                </c:pt>
                <c:pt idx="5668">
                  <c:v>2.7531449969641641E-2</c:v>
                </c:pt>
                <c:pt idx="5669">
                  <c:v>2.7483406203296021E-2</c:v>
                </c:pt>
                <c:pt idx="5670">
                  <c:v>2.7429387552264237E-2</c:v>
                </c:pt>
                <c:pt idx="5671">
                  <c:v>2.7369401685616485E-2</c:v>
                </c:pt>
                <c:pt idx="5672">
                  <c:v>2.7303457073784738E-2</c:v>
                </c:pt>
                <c:pt idx="5673">
                  <c:v>2.7231563115510695E-2</c:v>
                </c:pt>
                <c:pt idx="5674">
                  <c:v>2.7153729994504952E-2</c:v>
                </c:pt>
                <c:pt idx="5675">
                  <c:v>2.7069968895324419E-2</c:v>
                </c:pt>
                <c:pt idx="5676">
                  <c:v>2.6980291808645838E-2</c:v>
                </c:pt>
                <c:pt idx="5677">
                  <c:v>2.68847116161746E-2</c:v>
                </c:pt>
                <c:pt idx="5678">
                  <c:v>2.6783242078426212E-2</c:v>
                </c:pt>
                <c:pt idx="5679">
                  <c:v>2.6675897895596965E-2</c:v>
                </c:pt>
                <c:pt idx="5680">
                  <c:v>2.6562694674333334E-2</c:v>
                </c:pt>
                <c:pt idx="5681">
                  <c:v>2.6443648833667378E-2</c:v>
                </c:pt>
                <c:pt idx="5682">
                  <c:v>2.631877778088685E-2</c:v>
                </c:pt>
                <c:pt idx="5683">
                  <c:v>2.6188099850911563E-2</c:v>
                </c:pt>
                <c:pt idx="5684">
                  <c:v>2.6051634222832666E-2</c:v>
                </c:pt>
                <c:pt idx="5685">
                  <c:v>2.5909401066354736E-2</c:v>
                </c:pt>
                <c:pt idx="5686">
                  <c:v>2.5761421467610346E-2</c:v>
                </c:pt>
                <c:pt idx="5687">
                  <c:v>2.5607717423024055E-2</c:v>
                </c:pt>
                <c:pt idx="5688">
                  <c:v>2.5448311876602157E-2</c:v>
                </c:pt>
                <c:pt idx="5689">
                  <c:v>2.528322878916368E-2</c:v>
                </c:pt>
                <c:pt idx="5690">
                  <c:v>2.5112493002160331E-2</c:v>
                </c:pt>
                <c:pt idx="5691">
                  <c:v>2.4936130321619496E-2</c:v>
                </c:pt>
                <c:pt idx="5692">
                  <c:v>2.4754167618052079E-2</c:v>
                </c:pt>
                <c:pt idx="5693">
                  <c:v>2.4566632626321971E-2</c:v>
                </c:pt>
                <c:pt idx="5694">
                  <c:v>2.4373554130957792E-2</c:v>
                </c:pt>
                <c:pt idx="5695">
                  <c:v>2.4174961912187157E-2</c:v>
                </c:pt>
                <c:pt idx="5696">
                  <c:v>2.3970886745706192E-2</c:v>
                </c:pt>
                <c:pt idx="5697">
                  <c:v>2.3761360404802891E-2</c:v>
                </c:pt>
                <c:pt idx="5698">
                  <c:v>2.3546415711160572E-2</c:v>
                </c:pt>
                <c:pt idx="5699">
                  <c:v>2.3326086494552901E-2</c:v>
                </c:pt>
                <c:pt idx="5700">
                  <c:v>2.31004076315031E-2</c:v>
                </c:pt>
                <c:pt idx="5701">
                  <c:v>2.286941504917029E-2</c:v>
                </c:pt>
                <c:pt idx="5702">
                  <c:v>2.2633145728874815E-2</c:v>
                </c:pt>
                <c:pt idx="5703">
                  <c:v>2.2391637719294089E-2</c:v>
                </c:pt>
                <c:pt idx="5704">
                  <c:v>2.2144930148244788E-2</c:v>
                </c:pt>
                <c:pt idx="5705">
                  <c:v>2.1893063221032478E-2</c:v>
                </c:pt>
                <c:pt idx="5706">
                  <c:v>2.1636078242226554E-2</c:v>
                </c:pt>
                <c:pt idx="5707">
                  <c:v>2.1374017637388894E-2</c:v>
                </c:pt>
                <c:pt idx="5708">
                  <c:v>2.1106924920102955E-2</c:v>
                </c:pt>
                <c:pt idx="5709">
                  <c:v>2.0834844751326968E-2</c:v>
                </c:pt>
                <c:pt idx="5710">
                  <c:v>2.0557822919086359E-2</c:v>
                </c:pt>
                <c:pt idx="5711">
                  <c:v>2.027590636507539E-2</c:v>
                </c:pt>
                <c:pt idx="5712">
                  <c:v>1.9989143182454667E-2</c:v>
                </c:pt>
                <c:pt idx="5713">
                  <c:v>1.9697582622441822E-2</c:v>
                </c:pt>
                <c:pt idx="5714">
                  <c:v>1.9401275134234539E-2</c:v>
                </c:pt>
                <c:pt idx="5715">
                  <c:v>1.9100272338287358E-2</c:v>
                </c:pt>
                <c:pt idx="5716">
                  <c:v>1.8794627072708694E-2</c:v>
                </c:pt>
                <c:pt idx="5717">
                  <c:v>1.8484393360799933E-2</c:v>
                </c:pt>
                <c:pt idx="5718">
                  <c:v>1.8169626464754774E-2</c:v>
                </c:pt>
                <c:pt idx="5719">
                  <c:v>1.7850382867435885E-2</c:v>
                </c:pt>
                <c:pt idx="5720">
                  <c:v>1.7526720299939243E-2</c:v>
                </c:pt>
                <c:pt idx="5721">
                  <c:v>1.719869774049259E-2</c:v>
                </c:pt>
                <c:pt idx="5722">
                  <c:v>1.6866375431222262E-2</c:v>
                </c:pt>
                <c:pt idx="5723">
                  <c:v>1.6529814880164639E-2</c:v>
                </c:pt>
                <c:pt idx="5724">
                  <c:v>1.6189078885347225E-2</c:v>
                </c:pt>
                <c:pt idx="5725">
                  <c:v>1.5844231531508126E-2</c:v>
                </c:pt>
                <c:pt idx="5726">
                  <c:v>1.5495338212512531E-2</c:v>
                </c:pt>
                <c:pt idx="5727">
                  <c:v>1.5142465625126901E-2</c:v>
                </c:pt>
                <c:pt idx="5728">
                  <c:v>1.4785681786479049E-2</c:v>
                </c:pt>
                <c:pt idx="5729">
                  <c:v>1.4425056060695451E-2</c:v>
                </c:pt>
                <c:pt idx="5730">
                  <c:v>1.4060659128904212E-2</c:v>
                </c:pt>
                <c:pt idx="5731">
                  <c:v>1.3692563040284073E-2</c:v>
                </c:pt>
                <c:pt idx="5732">
                  <c:v>1.3320841189501996E-2</c:v>
                </c:pt>
                <c:pt idx="5733">
                  <c:v>1.294556833794921E-2</c:v>
                </c:pt>
                <c:pt idx="5734">
                  <c:v>1.2566820626015336E-2</c:v>
                </c:pt>
                <c:pt idx="5735">
                  <c:v>1.2184675574851906E-2</c:v>
                </c:pt>
                <c:pt idx="5736">
                  <c:v>1.1799212086766035E-2</c:v>
                </c:pt>
                <c:pt idx="5737">
                  <c:v>1.1410510467889779E-2</c:v>
                </c:pt>
                <c:pt idx="5738">
                  <c:v>1.1018652422845667E-2</c:v>
                </c:pt>
                <c:pt idx="5739">
                  <c:v>1.0623721060144128E-2</c:v>
                </c:pt>
                <c:pt idx="5740">
                  <c:v>1.0225800911317402E-2</c:v>
                </c:pt>
                <c:pt idx="5741">
                  <c:v>9.8249779171271472E-3</c:v>
                </c:pt>
                <c:pt idx="5742">
                  <c:v>9.4213394483722932E-3</c:v>
                </c:pt>
                <c:pt idx="5743">
                  <c:v>9.0149743020789801E-3</c:v>
                </c:pt>
                <c:pt idx="5744">
                  <c:v>8.6059727038357691E-3</c:v>
                </c:pt>
                <c:pt idx="5745">
                  <c:v>8.1944263143441751E-3</c:v>
                </c:pt>
                <c:pt idx="5746">
                  <c:v>7.7804282302346792E-3</c:v>
                </c:pt>
                <c:pt idx="5747">
                  <c:v>7.3640729857363148E-3</c:v>
                </c:pt>
                <c:pt idx="5748">
                  <c:v>6.9454565535550317E-3</c:v>
                </c:pt>
                <c:pt idx="5749">
                  <c:v>6.5246763402341161E-3</c:v>
                </c:pt>
                <c:pt idx="5750">
                  <c:v>6.1018311988725732E-3</c:v>
                </c:pt>
                <c:pt idx="5751">
                  <c:v>5.6770214123990524E-3</c:v>
                </c:pt>
                <c:pt idx="5752">
                  <c:v>5.2503486987020244E-3</c:v>
                </c:pt>
                <c:pt idx="5753">
                  <c:v>4.8219162076135252E-3</c:v>
                </c:pt>
                <c:pt idx="5754">
                  <c:v>4.391828509294044E-3</c:v>
                </c:pt>
                <c:pt idx="5755">
                  <c:v>3.9601916068612384E-3</c:v>
                </c:pt>
                <c:pt idx="5756">
                  <c:v>3.5271129088628918E-3</c:v>
                </c:pt>
                <c:pt idx="5757">
                  <c:v>3.0927012349699101E-3</c:v>
                </c:pt>
                <c:pt idx="5758">
                  <c:v>2.6570668068942936E-3</c:v>
                </c:pt>
                <c:pt idx="5759">
                  <c:v>2.2203212332039114E-3</c:v>
                </c:pt>
                <c:pt idx="5760">
                  <c:v>1.782577508049599E-3</c:v>
                </c:pt>
                <c:pt idx="5761">
                  <c:v>1.3439499901284318E-3</c:v>
                </c:pt>
                <c:pt idx="5762">
                  <c:v>9.0455439645740251E-4</c:v>
                </c:pt>
                <c:pt idx="5763">
                  <c:v>4.6450778651724957E-4</c:v>
                </c:pt>
                <c:pt idx="5764">
                  <c:v>2.3928545524947655E-5</c:v>
                </c:pt>
                <c:pt idx="5765">
                  <c:v>-4.1706362946893451E-4</c:v>
                </c:pt>
                <c:pt idx="5766">
                  <c:v>-8.5834774954822977E-4</c:v>
                </c:pt>
                <c:pt idx="5767">
                  <c:v>-1.2998015512870502E-3</c:v>
                </c:pt>
                <c:pt idx="5768">
                  <c:v>-1.7413015199679418E-3</c:v>
                </c:pt>
                <c:pt idx="5769">
                  <c:v>-2.182722909606047E-3</c:v>
                </c:pt>
                <c:pt idx="5770">
                  <c:v>-2.6239397649551609E-3</c:v>
                </c:pt>
                <c:pt idx="5771">
                  <c:v>-3.0648249552096443E-3</c:v>
                </c:pt>
                <c:pt idx="5772">
                  <c:v>-3.5052501874303608E-3</c:v>
                </c:pt>
                <c:pt idx="5773">
                  <c:v>-3.945086044696176E-3</c:v>
                </c:pt>
                <c:pt idx="5774">
                  <c:v>-4.3842020124979317E-3</c:v>
                </c:pt>
                <c:pt idx="5775">
                  <c:v>-4.8224665097753201E-3</c:v>
                </c:pt>
                <c:pt idx="5776">
                  <c:v>-5.2597469275213323E-3</c:v>
                </c:pt>
                <c:pt idx="5777">
                  <c:v>-5.695909649989216E-3</c:v>
                </c:pt>
                <c:pt idx="5778">
                  <c:v>-6.130820106583292E-3</c:v>
                </c:pt>
                <c:pt idx="5779">
                  <c:v>-6.5643428090162471E-3</c:v>
                </c:pt>
                <c:pt idx="5780">
                  <c:v>-6.9963413723543163E-3</c:v>
                </c:pt>
                <c:pt idx="5781">
                  <c:v>-7.4266785817273268E-3</c:v>
                </c:pt>
                <c:pt idx="5782">
                  <c:v>-7.8552164183219673E-3</c:v>
                </c:pt>
                <c:pt idx="5783">
                  <c:v>-8.2818161150159438E-3</c:v>
                </c:pt>
                <c:pt idx="5784">
                  <c:v>-8.7063382003295595E-3</c:v>
                </c:pt>
                <c:pt idx="5785">
                  <c:v>-9.1286425406730265E-3</c:v>
                </c:pt>
                <c:pt idx="5786">
                  <c:v>-9.5485884063302683E-3</c:v>
                </c:pt>
                <c:pt idx="5787">
                  <c:v>-9.966034511307691E-3</c:v>
                </c:pt>
                <c:pt idx="5788">
                  <c:v>-1.0380839068277924E-2</c:v>
                </c:pt>
                <c:pt idx="5789">
                  <c:v>-1.0792859848606055E-2</c:v>
                </c:pt>
                <c:pt idx="5790">
                  <c:v>-1.1201954246363317E-2</c:v>
                </c:pt>
                <c:pt idx="5791">
                  <c:v>-1.1607979330976913E-2</c:v>
                </c:pt>
                <c:pt idx="5792">
                  <c:v>-1.2010791905456971E-2</c:v>
                </c:pt>
                <c:pt idx="5793">
                  <c:v>-1.2410248579226726E-2</c:v>
                </c:pt>
                <c:pt idx="5794">
                  <c:v>-1.2806205832633134E-2</c:v>
                </c:pt>
                <c:pt idx="5795">
                  <c:v>-1.3198520067036085E-2</c:v>
                </c:pt>
                <c:pt idx="5796">
                  <c:v>-1.3587047701713959E-2</c:v>
                </c:pt>
                <c:pt idx="5797">
                  <c:v>-1.3971645230174841E-2</c:v>
                </c:pt>
                <c:pt idx="5798">
                  <c:v>-1.4352169279505042E-2</c:v>
                </c:pt>
                <c:pt idx="5799">
                  <c:v>-1.4728476707808552E-2</c:v>
                </c:pt>
                <c:pt idx="5800">
                  <c:v>-1.5100424668284797E-2</c:v>
                </c:pt>
                <c:pt idx="5801">
                  <c:v>-1.5467870684396165E-2</c:v>
                </c:pt>
                <c:pt idx="5802">
                  <c:v>-1.5830672729719868E-2</c:v>
                </c:pt>
                <c:pt idx="5803">
                  <c:v>-1.6188689309213331E-2</c:v>
                </c:pt>
                <c:pt idx="5804">
                  <c:v>-1.6541779545032793E-2</c:v>
                </c:pt>
                <c:pt idx="5805">
                  <c:v>-1.6889803248969239E-2</c:v>
                </c:pt>
                <c:pt idx="5806">
                  <c:v>-1.7232621017059212E-2</c:v>
                </c:pt>
                <c:pt idx="5807">
                  <c:v>-1.7570094300909642E-2</c:v>
                </c:pt>
                <c:pt idx="5808">
                  <c:v>-1.7902085505943556E-2</c:v>
                </c:pt>
                <c:pt idx="5809">
                  <c:v>-1.8228458076696572E-2</c:v>
                </c:pt>
                <c:pt idx="5810">
                  <c:v>-1.8549076583976986E-2</c:v>
                </c:pt>
                <c:pt idx="5811">
                  <c:v>-1.8863806801236185E-2</c:v>
                </c:pt>
                <c:pt idx="5812">
                  <c:v>-1.9172515818532257E-2</c:v>
                </c:pt>
                <c:pt idx="5813">
                  <c:v>-1.947507211386746E-2</c:v>
                </c:pt>
                <c:pt idx="5814">
                  <c:v>-1.9771345638847325E-2</c:v>
                </c:pt>
                <c:pt idx="5815">
                  <c:v>-2.0061207940008725E-2</c:v>
                </c:pt>
                <c:pt idx="5816">
                  <c:v>-2.0344532224283438E-2</c:v>
                </c:pt>
                <c:pt idx="5817">
                  <c:v>-2.06211934391584E-2</c:v>
                </c:pt>
                <c:pt idx="5818">
                  <c:v>-2.089106840246565E-2</c:v>
                </c:pt>
                <c:pt idx="5819">
                  <c:v>-2.1154035873464785E-2</c:v>
                </c:pt>
                <c:pt idx="5820">
                  <c:v>-2.1409976632531469E-2</c:v>
                </c:pt>
                <c:pt idx="5821">
                  <c:v>-2.1658773595324088E-2</c:v>
                </c:pt>
                <c:pt idx="5822">
                  <c:v>-2.1900311881752316E-2</c:v>
                </c:pt>
                <c:pt idx="5823">
                  <c:v>-2.2134478932299455E-2</c:v>
                </c:pt>
                <c:pt idx="5824">
                  <c:v>-2.2361164576640811E-2</c:v>
                </c:pt>
                <c:pt idx="5825">
                  <c:v>-2.2580261120923793E-2</c:v>
                </c:pt>
                <c:pt idx="5826">
                  <c:v>-2.2791663459958693E-2</c:v>
                </c:pt>
                <c:pt idx="5827">
                  <c:v>-2.2995269139826337E-2</c:v>
                </c:pt>
                <c:pt idx="5828">
                  <c:v>-2.3190978458323262E-2</c:v>
                </c:pt>
                <c:pt idx="5829">
                  <c:v>-2.33786945317968E-2</c:v>
                </c:pt>
                <c:pt idx="5830">
                  <c:v>-2.3558323406943572E-2</c:v>
                </c:pt>
                <c:pt idx="5831">
                  <c:v>-2.3729774119341209E-2</c:v>
                </c:pt>
                <c:pt idx="5832">
                  <c:v>-2.3892958763594867E-2</c:v>
                </c:pt>
                <c:pt idx="5833">
                  <c:v>-2.4047792622397077E-2</c:v>
                </c:pt>
                <c:pt idx="5834">
                  <c:v>-2.4194194176794956E-2</c:v>
                </c:pt>
                <c:pt idx="5835">
                  <c:v>-2.4332085233265105E-2</c:v>
                </c:pt>
                <c:pt idx="5836">
                  <c:v>-2.4461390950762052E-2</c:v>
                </c:pt>
                <c:pt idx="5837">
                  <c:v>-2.4582039961328617E-2</c:v>
                </c:pt>
                <c:pt idx="5838">
                  <c:v>-2.4693964389180628E-2</c:v>
                </c:pt>
                <c:pt idx="5839">
                  <c:v>-2.4797099943409263E-2</c:v>
                </c:pt>
                <c:pt idx="5840">
                  <c:v>-2.489138597737954E-2</c:v>
                </c:pt>
                <c:pt idx="5841">
                  <c:v>-2.4976765531013873E-2</c:v>
                </c:pt>
                <c:pt idx="5842">
                  <c:v>-2.5053185406408621E-2</c:v>
                </c:pt>
                <c:pt idx="5843">
                  <c:v>-2.5055168648528612E-2</c:v>
                </c:pt>
                <c:pt idx="5844">
                  <c:v>-2.5055168648528612E-2</c:v>
                </c:pt>
                <c:pt idx="5845">
                  <c:v>-2.5055168648528612E-2</c:v>
                </c:pt>
                <c:pt idx="5846">
                  <c:v>-2.5055168648528612E-2</c:v>
                </c:pt>
                <c:pt idx="5847">
                  <c:v>-2.5055168648528612E-2</c:v>
                </c:pt>
                <c:pt idx="5848">
                  <c:v>-2.5055168648528612E-2</c:v>
                </c:pt>
                <c:pt idx="5849">
                  <c:v>-2.5055168648528612E-2</c:v>
                </c:pt>
                <c:pt idx="5850">
                  <c:v>-2.5055168648528612E-2</c:v>
                </c:pt>
                <c:pt idx="5851">
                  <c:v>-2.5055168648528612E-2</c:v>
                </c:pt>
                <c:pt idx="5852">
                  <c:v>-2.5055168648528612E-2</c:v>
                </c:pt>
                <c:pt idx="5853">
                  <c:v>-2.5055168648528612E-2</c:v>
                </c:pt>
                <c:pt idx="5854">
                  <c:v>-2.5055168648528612E-2</c:v>
                </c:pt>
                <c:pt idx="5855">
                  <c:v>-2.5055168648528612E-2</c:v>
                </c:pt>
                <c:pt idx="5856">
                  <c:v>-2.5055168648528612E-2</c:v>
                </c:pt>
                <c:pt idx="5857">
                  <c:v>-2.5055168648528612E-2</c:v>
                </c:pt>
                <c:pt idx="5858">
                  <c:v>-2.5055168648528612E-2</c:v>
                </c:pt>
                <c:pt idx="5859">
                  <c:v>-2.5055168648528612E-2</c:v>
                </c:pt>
                <c:pt idx="5860">
                  <c:v>-2.5055168648528612E-2</c:v>
                </c:pt>
                <c:pt idx="5861">
                  <c:v>-2.5055168648528612E-2</c:v>
                </c:pt>
                <c:pt idx="5862">
                  <c:v>-2.5055168648528612E-2</c:v>
                </c:pt>
                <c:pt idx="5863">
                  <c:v>-2.5055168648528612E-2</c:v>
                </c:pt>
                <c:pt idx="5864">
                  <c:v>-2.5055168648528612E-2</c:v>
                </c:pt>
                <c:pt idx="5865">
                  <c:v>-2.5055168648528612E-2</c:v>
                </c:pt>
                <c:pt idx="5866">
                  <c:v>-2.5055168648528612E-2</c:v>
                </c:pt>
                <c:pt idx="5867">
                  <c:v>-2.5055168648528612E-2</c:v>
                </c:pt>
                <c:pt idx="5868">
                  <c:v>-2.5055168648528612E-2</c:v>
                </c:pt>
                <c:pt idx="5869">
                  <c:v>-2.5055168648528612E-2</c:v>
                </c:pt>
                <c:pt idx="5870">
                  <c:v>-2.5055168648528612E-2</c:v>
                </c:pt>
                <c:pt idx="5871">
                  <c:v>-2.5055168648528612E-2</c:v>
                </c:pt>
                <c:pt idx="5872">
                  <c:v>-2.5055168648528612E-2</c:v>
                </c:pt>
                <c:pt idx="5873">
                  <c:v>-2.5055168648528612E-2</c:v>
                </c:pt>
                <c:pt idx="5874">
                  <c:v>-2.5055168648528612E-2</c:v>
                </c:pt>
                <c:pt idx="5875">
                  <c:v>-2.5055168648528612E-2</c:v>
                </c:pt>
                <c:pt idx="5876">
                  <c:v>-2.5055168648528612E-2</c:v>
                </c:pt>
                <c:pt idx="5877">
                  <c:v>-2.5055168648528612E-2</c:v>
                </c:pt>
                <c:pt idx="5878">
                  <c:v>-2.5055168648528612E-2</c:v>
                </c:pt>
                <c:pt idx="5879">
                  <c:v>-2.5055168648528612E-2</c:v>
                </c:pt>
                <c:pt idx="5880">
                  <c:v>-2.5055168648528612E-2</c:v>
                </c:pt>
                <c:pt idx="5881">
                  <c:v>-2.5055168648528612E-2</c:v>
                </c:pt>
                <c:pt idx="5882">
                  <c:v>-2.5055168648528612E-2</c:v>
                </c:pt>
                <c:pt idx="5883">
                  <c:v>-2.5055168648528612E-2</c:v>
                </c:pt>
                <c:pt idx="5884">
                  <c:v>-2.5055168648528612E-2</c:v>
                </c:pt>
                <c:pt idx="5885">
                  <c:v>-2.5055168648528612E-2</c:v>
                </c:pt>
                <c:pt idx="5886">
                  <c:v>-2.5055168648528612E-2</c:v>
                </c:pt>
                <c:pt idx="5887">
                  <c:v>-2.5055168648528612E-2</c:v>
                </c:pt>
                <c:pt idx="5888">
                  <c:v>-2.5055168648528612E-2</c:v>
                </c:pt>
                <c:pt idx="5889">
                  <c:v>-2.5055168648528612E-2</c:v>
                </c:pt>
                <c:pt idx="5890">
                  <c:v>-2.5055168648528612E-2</c:v>
                </c:pt>
                <c:pt idx="5891">
                  <c:v>-2.5055168648528612E-2</c:v>
                </c:pt>
                <c:pt idx="5892">
                  <c:v>-2.5055168648528612E-2</c:v>
                </c:pt>
                <c:pt idx="5893">
                  <c:v>-2.5055168648528612E-2</c:v>
                </c:pt>
                <c:pt idx="5894">
                  <c:v>-2.5055168648528612E-2</c:v>
                </c:pt>
                <c:pt idx="5895">
                  <c:v>-2.5055168648528612E-2</c:v>
                </c:pt>
                <c:pt idx="5896">
                  <c:v>-2.5055168648528612E-2</c:v>
                </c:pt>
                <c:pt idx="5897">
                  <c:v>-2.5055168648528612E-2</c:v>
                </c:pt>
                <c:pt idx="5898">
                  <c:v>-2.5055168648528612E-2</c:v>
                </c:pt>
                <c:pt idx="5899">
                  <c:v>-2.5055168648528612E-2</c:v>
                </c:pt>
                <c:pt idx="5900">
                  <c:v>-2.5055168648528612E-2</c:v>
                </c:pt>
                <c:pt idx="5901">
                  <c:v>-2.5055168648528612E-2</c:v>
                </c:pt>
                <c:pt idx="5902">
                  <c:v>-2.5055168648528612E-2</c:v>
                </c:pt>
                <c:pt idx="5903">
                  <c:v>-2.5055168648528612E-2</c:v>
                </c:pt>
                <c:pt idx="5904">
                  <c:v>-2.5055168648528612E-2</c:v>
                </c:pt>
                <c:pt idx="5905">
                  <c:v>-2.5055168648528612E-2</c:v>
                </c:pt>
                <c:pt idx="5906">
                  <c:v>-2.5055168648528612E-2</c:v>
                </c:pt>
                <c:pt idx="5907">
                  <c:v>-2.5055168648528612E-2</c:v>
                </c:pt>
                <c:pt idx="5908">
                  <c:v>-2.5055168648528612E-2</c:v>
                </c:pt>
                <c:pt idx="5909">
                  <c:v>-2.5055168648528612E-2</c:v>
                </c:pt>
                <c:pt idx="5910">
                  <c:v>-2.5055168648528612E-2</c:v>
                </c:pt>
                <c:pt idx="5911">
                  <c:v>-2.5055168648528612E-2</c:v>
                </c:pt>
                <c:pt idx="5912">
                  <c:v>-2.5055168648528612E-2</c:v>
                </c:pt>
                <c:pt idx="5913">
                  <c:v>-2.5055168648528612E-2</c:v>
                </c:pt>
                <c:pt idx="5914">
                  <c:v>-2.5055168648528612E-2</c:v>
                </c:pt>
                <c:pt idx="5915">
                  <c:v>-2.5055168648528612E-2</c:v>
                </c:pt>
                <c:pt idx="5916">
                  <c:v>-2.5055168648528612E-2</c:v>
                </c:pt>
                <c:pt idx="5917">
                  <c:v>-2.5055168648528612E-2</c:v>
                </c:pt>
                <c:pt idx="5918">
                  <c:v>-2.5055168648528612E-2</c:v>
                </c:pt>
                <c:pt idx="5919">
                  <c:v>-2.5055168648528612E-2</c:v>
                </c:pt>
                <c:pt idx="5920">
                  <c:v>-2.5055168648528612E-2</c:v>
                </c:pt>
                <c:pt idx="5921">
                  <c:v>-2.5055168648528612E-2</c:v>
                </c:pt>
                <c:pt idx="5922">
                  <c:v>-2.5055168648528612E-2</c:v>
                </c:pt>
                <c:pt idx="5923">
                  <c:v>-2.5055168648528612E-2</c:v>
                </c:pt>
                <c:pt idx="5924">
                  <c:v>-2.5055168648528612E-2</c:v>
                </c:pt>
                <c:pt idx="5925">
                  <c:v>-2.5055168648528612E-2</c:v>
                </c:pt>
                <c:pt idx="5926">
                  <c:v>-2.5055168648528612E-2</c:v>
                </c:pt>
                <c:pt idx="5927">
                  <c:v>-2.5055168648528612E-2</c:v>
                </c:pt>
                <c:pt idx="5928">
                  <c:v>-2.5055168648528612E-2</c:v>
                </c:pt>
                <c:pt idx="5929">
                  <c:v>-2.5055168648528612E-2</c:v>
                </c:pt>
                <c:pt idx="5930">
                  <c:v>-2.5055168648528612E-2</c:v>
                </c:pt>
                <c:pt idx="5931">
                  <c:v>-2.5055168648528612E-2</c:v>
                </c:pt>
                <c:pt idx="5932">
                  <c:v>-2.5055168648528612E-2</c:v>
                </c:pt>
                <c:pt idx="5933">
                  <c:v>-2.5055168648528612E-2</c:v>
                </c:pt>
                <c:pt idx="5934">
                  <c:v>-2.5055168648528612E-2</c:v>
                </c:pt>
                <c:pt idx="5935">
                  <c:v>-2.5055168648528612E-2</c:v>
                </c:pt>
                <c:pt idx="5936">
                  <c:v>-2.5055168648528612E-2</c:v>
                </c:pt>
                <c:pt idx="5937">
                  <c:v>-2.5055168648528612E-2</c:v>
                </c:pt>
                <c:pt idx="5938">
                  <c:v>-2.5055168648528612E-2</c:v>
                </c:pt>
                <c:pt idx="5939">
                  <c:v>-2.5055168648528612E-2</c:v>
                </c:pt>
                <c:pt idx="5940">
                  <c:v>-2.5055168648528612E-2</c:v>
                </c:pt>
                <c:pt idx="5941">
                  <c:v>-2.5055168648528612E-2</c:v>
                </c:pt>
                <c:pt idx="5942">
                  <c:v>-2.5055168648528612E-2</c:v>
                </c:pt>
                <c:pt idx="5943">
                  <c:v>-2.5055168648528612E-2</c:v>
                </c:pt>
                <c:pt idx="5944">
                  <c:v>-2.5055168648528612E-2</c:v>
                </c:pt>
                <c:pt idx="5945">
                  <c:v>-2.5055168648528612E-2</c:v>
                </c:pt>
                <c:pt idx="5946">
                  <c:v>-2.5055168648528612E-2</c:v>
                </c:pt>
                <c:pt idx="5947">
                  <c:v>-2.5055168648528612E-2</c:v>
                </c:pt>
                <c:pt idx="5948">
                  <c:v>-2.5055168648528612E-2</c:v>
                </c:pt>
                <c:pt idx="5949">
                  <c:v>-2.5055168648528612E-2</c:v>
                </c:pt>
                <c:pt idx="5950">
                  <c:v>-2.5055168648528612E-2</c:v>
                </c:pt>
                <c:pt idx="5951">
                  <c:v>-2.5055168648528612E-2</c:v>
                </c:pt>
                <c:pt idx="5952">
                  <c:v>-2.5055168648528612E-2</c:v>
                </c:pt>
                <c:pt idx="5953">
                  <c:v>-2.5055168648528612E-2</c:v>
                </c:pt>
                <c:pt idx="5954">
                  <c:v>-2.5055168648528612E-2</c:v>
                </c:pt>
                <c:pt idx="5955">
                  <c:v>-2.5055168648528612E-2</c:v>
                </c:pt>
                <c:pt idx="5956">
                  <c:v>-2.5055168648528612E-2</c:v>
                </c:pt>
                <c:pt idx="5957">
                  <c:v>-2.5055168648528612E-2</c:v>
                </c:pt>
                <c:pt idx="5958">
                  <c:v>-2.5055168648528612E-2</c:v>
                </c:pt>
                <c:pt idx="5959">
                  <c:v>-2.5055168648528612E-2</c:v>
                </c:pt>
                <c:pt idx="5960">
                  <c:v>-2.5055168648528612E-2</c:v>
                </c:pt>
                <c:pt idx="5961">
                  <c:v>-2.5055168648528612E-2</c:v>
                </c:pt>
                <c:pt idx="5962">
                  <c:v>-2.5055168648528612E-2</c:v>
                </c:pt>
                <c:pt idx="5963">
                  <c:v>-2.5055168648528612E-2</c:v>
                </c:pt>
                <c:pt idx="5964">
                  <c:v>-2.5055168648528612E-2</c:v>
                </c:pt>
                <c:pt idx="5965">
                  <c:v>-2.5055168648528612E-2</c:v>
                </c:pt>
                <c:pt idx="5966">
                  <c:v>-2.5055168648528612E-2</c:v>
                </c:pt>
                <c:pt idx="5967">
                  <c:v>-2.5055168648528612E-2</c:v>
                </c:pt>
                <c:pt idx="5968">
                  <c:v>-2.5055168648528612E-2</c:v>
                </c:pt>
                <c:pt idx="5969">
                  <c:v>-2.5055168648528612E-2</c:v>
                </c:pt>
                <c:pt idx="5970">
                  <c:v>-2.5055168648528612E-2</c:v>
                </c:pt>
                <c:pt idx="5971">
                  <c:v>-2.5055168648528612E-2</c:v>
                </c:pt>
                <c:pt idx="5972">
                  <c:v>-2.5055168648528612E-2</c:v>
                </c:pt>
                <c:pt idx="5973">
                  <c:v>-2.5055168648528612E-2</c:v>
                </c:pt>
                <c:pt idx="5974">
                  <c:v>-2.5055168648528612E-2</c:v>
                </c:pt>
                <c:pt idx="5975">
                  <c:v>-2.5055168648528612E-2</c:v>
                </c:pt>
                <c:pt idx="5976">
                  <c:v>-2.5055168648528612E-2</c:v>
                </c:pt>
                <c:pt idx="5977">
                  <c:v>-2.5055168648528612E-2</c:v>
                </c:pt>
                <c:pt idx="5978">
                  <c:v>-2.5055168648528612E-2</c:v>
                </c:pt>
                <c:pt idx="5979">
                  <c:v>-2.5055168648528612E-2</c:v>
                </c:pt>
                <c:pt idx="5980">
                  <c:v>-2.5055168648528612E-2</c:v>
                </c:pt>
                <c:pt idx="5981">
                  <c:v>-2.5055168648528612E-2</c:v>
                </c:pt>
                <c:pt idx="5982">
                  <c:v>-2.5055168648528612E-2</c:v>
                </c:pt>
                <c:pt idx="5983">
                  <c:v>-2.5055168648528612E-2</c:v>
                </c:pt>
                <c:pt idx="5984">
                  <c:v>-2.5055168648528612E-2</c:v>
                </c:pt>
                <c:pt idx="5985">
                  <c:v>-2.5055168648528612E-2</c:v>
                </c:pt>
                <c:pt idx="5986">
                  <c:v>-2.5055168648528612E-2</c:v>
                </c:pt>
                <c:pt idx="5987">
                  <c:v>-2.5055168648528612E-2</c:v>
                </c:pt>
                <c:pt idx="5988">
                  <c:v>-2.5055168648528612E-2</c:v>
                </c:pt>
                <c:pt idx="5989">
                  <c:v>-2.5055168648528612E-2</c:v>
                </c:pt>
                <c:pt idx="5990">
                  <c:v>-2.5055168648528612E-2</c:v>
                </c:pt>
                <c:pt idx="5991">
                  <c:v>-2.5055168648528612E-2</c:v>
                </c:pt>
                <c:pt idx="5992">
                  <c:v>-2.5055168648528612E-2</c:v>
                </c:pt>
                <c:pt idx="5993">
                  <c:v>-2.5055168648528612E-2</c:v>
                </c:pt>
                <c:pt idx="5994">
                  <c:v>-2.5055168648528612E-2</c:v>
                </c:pt>
                <c:pt idx="5995">
                  <c:v>-2.5055168648528612E-2</c:v>
                </c:pt>
                <c:pt idx="5996">
                  <c:v>-2.5055168648528612E-2</c:v>
                </c:pt>
                <c:pt idx="5997">
                  <c:v>-2.5055168648528612E-2</c:v>
                </c:pt>
                <c:pt idx="5998">
                  <c:v>-2.5055168648528612E-2</c:v>
                </c:pt>
                <c:pt idx="5999">
                  <c:v>-2.5055168648528612E-2</c:v>
                </c:pt>
                <c:pt idx="6000">
                  <c:v>-2.5055168648528612E-2</c:v>
                </c:pt>
                <c:pt idx="6001">
                  <c:v>-2.5055168648528612E-2</c:v>
                </c:pt>
                <c:pt idx="6002">
                  <c:v>-2.5055168648528612E-2</c:v>
                </c:pt>
                <c:pt idx="6003">
                  <c:v>-2.5055168648528612E-2</c:v>
                </c:pt>
                <c:pt idx="6004">
                  <c:v>-2.5055168648528612E-2</c:v>
                </c:pt>
                <c:pt idx="6005">
                  <c:v>-2.5055168648528612E-2</c:v>
                </c:pt>
                <c:pt idx="6006">
                  <c:v>-2.5055168648528612E-2</c:v>
                </c:pt>
                <c:pt idx="6007">
                  <c:v>-2.5055168648528612E-2</c:v>
                </c:pt>
                <c:pt idx="6008">
                  <c:v>-2.5055168648528612E-2</c:v>
                </c:pt>
                <c:pt idx="6009">
                  <c:v>-2.5055168648528612E-2</c:v>
                </c:pt>
                <c:pt idx="6010">
                  <c:v>-2.5055168648528612E-2</c:v>
                </c:pt>
                <c:pt idx="6011">
                  <c:v>-2.5055168648528612E-2</c:v>
                </c:pt>
                <c:pt idx="6012">
                  <c:v>-2.5055168648528612E-2</c:v>
                </c:pt>
                <c:pt idx="6013">
                  <c:v>-2.5055168648528612E-2</c:v>
                </c:pt>
                <c:pt idx="6014">
                  <c:v>-2.5055168648528612E-2</c:v>
                </c:pt>
                <c:pt idx="6015">
                  <c:v>-2.5055168648528612E-2</c:v>
                </c:pt>
                <c:pt idx="6016">
                  <c:v>-2.5055168648528612E-2</c:v>
                </c:pt>
                <c:pt idx="6017">
                  <c:v>-2.5055168648528612E-2</c:v>
                </c:pt>
                <c:pt idx="6018">
                  <c:v>-2.5055168648528612E-2</c:v>
                </c:pt>
                <c:pt idx="6019">
                  <c:v>-2.5055168648528612E-2</c:v>
                </c:pt>
                <c:pt idx="6020">
                  <c:v>-2.5055168648528612E-2</c:v>
                </c:pt>
                <c:pt idx="6021">
                  <c:v>-2.5055168648528612E-2</c:v>
                </c:pt>
                <c:pt idx="6022">
                  <c:v>-2.5055168648528612E-2</c:v>
                </c:pt>
                <c:pt idx="6023">
                  <c:v>-2.5055168648528612E-2</c:v>
                </c:pt>
                <c:pt idx="6024">
                  <c:v>-2.5055168648528612E-2</c:v>
                </c:pt>
                <c:pt idx="6025">
                  <c:v>-2.5055168648528612E-2</c:v>
                </c:pt>
                <c:pt idx="6026">
                  <c:v>-2.5055168648528612E-2</c:v>
                </c:pt>
                <c:pt idx="6027">
                  <c:v>-2.5055168648528612E-2</c:v>
                </c:pt>
                <c:pt idx="6028">
                  <c:v>-2.5055168648528612E-2</c:v>
                </c:pt>
                <c:pt idx="6029">
                  <c:v>-2.5055168648528612E-2</c:v>
                </c:pt>
                <c:pt idx="6030">
                  <c:v>-2.5055168648528612E-2</c:v>
                </c:pt>
                <c:pt idx="6031">
                  <c:v>-2.5055168648528612E-2</c:v>
                </c:pt>
                <c:pt idx="6032">
                  <c:v>-2.5055168648528612E-2</c:v>
                </c:pt>
                <c:pt idx="6033">
                  <c:v>-2.5055168648528612E-2</c:v>
                </c:pt>
                <c:pt idx="6034">
                  <c:v>-2.5055168648528612E-2</c:v>
                </c:pt>
                <c:pt idx="6035">
                  <c:v>-2.5055168648528612E-2</c:v>
                </c:pt>
                <c:pt idx="6036">
                  <c:v>-2.5055168648528612E-2</c:v>
                </c:pt>
                <c:pt idx="6037">
                  <c:v>-2.5055168648528612E-2</c:v>
                </c:pt>
                <c:pt idx="6038">
                  <c:v>-2.5055168648528612E-2</c:v>
                </c:pt>
                <c:pt idx="6039">
                  <c:v>-2.5055168648528612E-2</c:v>
                </c:pt>
                <c:pt idx="6040">
                  <c:v>-2.5055168648528612E-2</c:v>
                </c:pt>
                <c:pt idx="6041">
                  <c:v>-2.5055168648528612E-2</c:v>
                </c:pt>
                <c:pt idx="6042">
                  <c:v>-2.5055168648528612E-2</c:v>
                </c:pt>
                <c:pt idx="6043">
                  <c:v>-2.5055168648528612E-2</c:v>
                </c:pt>
                <c:pt idx="6044">
                  <c:v>-2.5055168648528612E-2</c:v>
                </c:pt>
                <c:pt idx="6045">
                  <c:v>-2.5055168648528612E-2</c:v>
                </c:pt>
                <c:pt idx="6046">
                  <c:v>-2.5055168648528612E-2</c:v>
                </c:pt>
                <c:pt idx="6047">
                  <c:v>-2.5055168648528612E-2</c:v>
                </c:pt>
                <c:pt idx="6048">
                  <c:v>-2.5055168648528612E-2</c:v>
                </c:pt>
                <c:pt idx="6049">
                  <c:v>-2.5055168648528612E-2</c:v>
                </c:pt>
                <c:pt idx="6050">
                  <c:v>-2.5055168648528612E-2</c:v>
                </c:pt>
                <c:pt idx="6051">
                  <c:v>-2.5055168648528612E-2</c:v>
                </c:pt>
                <c:pt idx="6052">
                  <c:v>-2.5055168648528612E-2</c:v>
                </c:pt>
                <c:pt idx="6053">
                  <c:v>-2.5055168648528612E-2</c:v>
                </c:pt>
                <c:pt idx="6054">
                  <c:v>-2.5055168648528612E-2</c:v>
                </c:pt>
                <c:pt idx="6055">
                  <c:v>-2.5055168648528612E-2</c:v>
                </c:pt>
                <c:pt idx="6056">
                  <c:v>-2.5055168648528612E-2</c:v>
                </c:pt>
                <c:pt idx="6057">
                  <c:v>-2.5055168648528612E-2</c:v>
                </c:pt>
                <c:pt idx="6058">
                  <c:v>-2.5055168648528612E-2</c:v>
                </c:pt>
                <c:pt idx="6059">
                  <c:v>-2.5055168648528612E-2</c:v>
                </c:pt>
                <c:pt idx="6060">
                  <c:v>-2.5055168648528612E-2</c:v>
                </c:pt>
                <c:pt idx="6061">
                  <c:v>-2.5055168648528612E-2</c:v>
                </c:pt>
                <c:pt idx="6062">
                  <c:v>-2.5055168648528612E-2</c:v>
                </c:pt>
                <c:pt idx="6063">
                  <c:v>-2.5055168648528612E-2</c:v>
                </c:pt>
                <c:pt idx="6064">
                  <c:v>-2.5055168648528612E-2</c:v>
                </c:pt>
                <c:pt idx="6065">
                  <c:v>-2.5055168648528612E-2</c:v>
                </c:pt>
                <c:pt idx="6066">
                  <c:v>-2.5055168648528612E-2</c:v>
                </c:pt>
                <c:pt idx="6067">
                  <c:v>-2.5055168648528612E-2</c:v>
                </c:pt>
                <c:pt idx="6068">
                  <c:v>-2.5055168648528612E-2</c:v>
                </c:pt>
                <c:pt idx="6069">
                  <c:v>-2.5055168648528612E-2</c:v>
                </c:pt>
                <c:pt idx="6070">
                  <c:v>-2.5055168648528612E-2</c:v>
                </c:pt>
                <c:pt idx="6071">
                  <c:v>-2.5055168648528612E-2</c:v>
                </c:pt>
                <c:pt idx="6072">
                  <c:v>-2.5055168648528612E-2</c:v>
                </c:pt>
                <c:pt idx="6073">
                  <c:v>-2.5055168648528612E-2</c:v>
                </c:pt>
                <c:pt idx="6074">
                  <c:v>-2.5055168648528612E-2</c:v>
                </c:pt>
                <c:pt idx="6075">
                  <c:v>-2.5055168648528612E-2</c:v>
                </c:pt>
                <c:pt idx="6076">
                  <c:v>-2.5055168648528612E-2</c:v>
                </c:pt>
                <c:pt idx="6077">
                  <c:v>-2.5055168648528612E-2</c:v>
                </c:pt>
                <c:pt idx="6078">
                  <c:v>-2.5055168648528612E-2</c:v>
                </c:pt>
                <c:pt idx="6079">
                  <c:v>-2.5055168648528612E-2</c:v>
                </c:pt>
                <c:pt idx="6080">
                  <c:v>-2.5055168648528612E-2</c:v>
                </c:pt>
                <c:pt idx="6081">
                  <c:v>-2.5055168648528612E-2</c:v>
                </c:pt>
                <c:pt idx="6082">
                  <c:v>-2.5055168648528612E-2</c:v>
                </c:pt>
                <c:pt idx="6083">
                  <c:v>-2.5055168648528612E-2</c:v>
                </c:pt>
                <c:pt idx="6084">
                  <c:v>-2.5055168648528612E-2</c:v>
                </c:pt>
                <c:pt idx="6085">
                  <c:v>-2.5055168648528612E-2</c:v>
                </c:pt>
                <c:pt idx="6086">
                  <c:v>-2.5055168648528612E-2</c:v>
                </c:pt>
                <c:pt idx="6087">
                  <c:v>-2.5055168648528612E-2</c:v>
                </c:pt>
                <c:pt idx="6088">
                  <c:v>-2.5055168648528612E-2</c:v>
                </c:pt>
                <c:pt idx="6089">
                  <c:v>-2.5055168648528612E-2</c:v>
                </c:pt>
                <c:pt idx="6090">
                  <c:v>-2.5055168648528612E-2</c:v>
                </c:pt>
                <c:pt idx="6091">
                  <c:v>-2.5055168648528612E-2</c:v>
                </c:pt>
                <c:pt idx="6092">
                  <c:v>-2.5055168648528612E-2</c:v>
                </c:pt>
                <c:pt idx="6093">
                  <c:v>-2.5055168648528612E-2</c:v>
                </c:pt>
                <c:pt idx="6094">
                  <c:v>-2.5055168648528612E-2</c:v>
                </c:pt>
                <c:pt idx="6095">
                  <c:v>-2.5055168648528612E-2</c:v>
                </c:pt>
                <c:pt idx="6096">
                  <c:v>-2.5055168648528612E-2</c:v>
                </c:pt>
                <c:pt idx="6097">
                  <c:v>-2.5055168648528612E-2</c:v>
                </c:pt>
                <c:pt idx="6098">
                  <c:v>-2.5055168648528612E-2</c:v>
                </c:pt>
                <c:pt idx="6099">
                  <c:v>-2.5055168648528612E-2</c:v>
                </c:pt>
                <c:pt idx="6100">
                  <c:v>-2.5055168648528612E-2</c:v>
                </c:pt>
                <c:pt idx="6101">
                  <c:v>-2.5055168648528612E-2</c:v>
                </c:pt>
                <c:pt idx="6102">
                  <c:v>-2.5055168648528612E-2</c:v>
                </c:pt>
                <c:pt idx="6103">
                  <c:v>-2.5055168648528612E-2</c:v>
                </c:pt>
                <c:pt idx="6104">
                  <c:v>-2.5055168648528612E-2</c:v>
                </c:pt>
                <c:pt idx="6105">
                  <c:v>-2.5055168648528612E-2</c:v>
                </c:pt>
                <c:pt idx="6106">
                  <c:v>-2.5055168648528612E-2</c:v>
                </c:pt>
                <c:pt idx="6107">
                  <c:v>-2.5055168648528612E-2</c:v>
                </c:pt>
                <c:pt idx="6108">
                  <c:v>-2.5055168648528612E-2</c:v>
                </c:pt>
                <c:pt idx="6109">
                  <c:v>-2.5055168648528612E-2</c:v>
                </c:pt>
                <c:pt idx="6110">
                  <c:v>-2.5055168648528612E-2</c:v>
                </c:pt>
                <c:pt idx="6111">
                  <c:v>-2.5055168648528612E-2</c:v>
                </c:pt>
                <c:pt idx="6112">
                  <c:v>-2.5055168648528612E-2</c:v>
                </c:pt>
                <c:pt idx="6113">
                  <c:v>-2.5055168648528612E-2</c:v>
                </c:pt>
                <c:pt idx="6114">
                  <c:v>-2.5055168648528612E-2</c:v>
                </c:pt>
                <c:pt idx="6115">
                  <c:v>-2.5055168648528612E-2</c:v>
                </c:pt>
                <c:pt idx="6116">
                  <c:v>-2.5055168648528612E-2</c:v>
                </c:pt>
                <c:pt idx="6117">
                  <c:v>-2.5055168648528612E-2</c:v>
                </c:pt>
                <c:pt idx="6118">
                  <c:v>-2.5055168648528612E-2</c:v>
                </c:pt>
                <c:pt idx="6119">
                  <c:v>-2.5055168648528612E-2</c:v>
                </c:pt>
                <c:pt idx="6120">
                  <c:v>-2.5055168648528612E-2</c:v>
                </c:pt>
                <c:pt idx="6121">
                  <c:v>-2.5055168648528612E-2</c:v>
                </c:pt>
                <c:pt idx="6122">
                  <c:v>-2.5055168648528612E-2</c:v>
                </c:pt>
                <c:pt idx="6123">
                  <c:v>-2.5055168648528612E-2</c:v>
                </c:pt>
                <c:pt idx="6124">
                  <c:v>-2.5055168648528612E-2</c:v>
                </c:pt>
                <c:pt idx="6125">
                  <c:v>-2.5055168648528612E-2</c:v>
                </c:pt>
                <c:pt idx="6126">
                  <c:v>-2.5055168648528612E-2</c:v>
                </c:pt>
                <c:pt idx="6127">
                  <c:v>-2.5055168648528612E-2</c:v>
                </c:pt>
                <c:pt idx="6128">
                  <c:v>-2.5055168648528612E-2</c:v>
                </c:pt>
                <c:pt idx="6129">
                  <c:v>-2.5055168648528612E-2</c:v>
                </c:pt>
                <c:pt idx="6130">
                  <c:v>-2.5055168648528612E-2</c:v>
                </c:pt>
                <c:pt idx="6131">
                  <c:v>-2.5055168648528612E-2</c:v>
                </c:pt>
                <c:pt idx="6132">
                  <c:v>-2.5055168648528612E-2</c:v>
                </c:pt>
                <c:pt idx="6133">
                  <c:v>-2.5055168648528612E-2</c:v>
                </c:pt>
                <c:pt idx="6134">
                  <c:v>-2.5055168648528612E-2</c:v>
                </c:pt>
                <c:pt idx="6135">
                  <c:v>-2.5055168648528612E-2</c:v>
                </c:pt>
                <c:pt idx="6136">
                  <c:v>-2.5055168648528612E-2</c:v>
                </c:pt>
                <c:pt idx="6137">
                  <c:v>-2.5055168648528612E-2</c:v>
                </c:pt>
                <c:pt idx="6138">
                  <c:v>-2.5055168648528612E-2</c:v>
                </c:pt>
                <c:pt idx="6139">
                  <c:v>-2.5055168648528612E-2</c:v>
                </c:pt>
                <c:pt idx="6140">
                  <c:v>-2.5055168648528612E-2</c:v>
                </c:pt>
                <c:pt idx="6141">
                  <c:v>-2.5055168648528612E-2</c:v>
                </c:pt>
                <c:pt idx="6142">
                  <c:v>-2.5055168648528612E-2</c:v>
                </c:pt>
                <c:pt idx="6143">
                  <c:v>-2.5055168648528612E-2</c:v>
                </c:pt>
                <c:pt idx="6144">
                  <c:v>-2.5055168648528612E-2</c:v>
                </c:pt>
                <c:pt idx="6145">
                  <c:v>-2.5055168648528612E-2</c:v>
                </c:pt>
                <c:pt idx="6146">
                  <c:v>-2.5055168648528612E-2</c:v>
                </c:pt>
                <c:pt idx="6147">
                  <c:v>-2.5055168648528612E-2</c:v>
                </c:pt>
                <c:pt idx="6148">
                  <c:v>-2.5055168648528612E-2</c:v>
                </c:pt>
                <c:pt idx="6149">
                  <c:v>-2.5055168648528612E-2</c:v>
                </c:pt>
                <c:pt idx="6150">
                  <c:v>-2.5055168648528612E-2</c:v>
                </c:pt>
                <c:pt idx="6151">
                  <c:v>-2.5055168648528612E-2</c:v>
                </c:pt>
                <c:pt idx="6152">
                  <c:v>-2.5055168648528612E-2</c:v>
                </c:pt>
                <c:pt idx="6153">
                  <c:v>-2.5055168648528612E-2</c:v>
                </c:pt>
                <c:pt idx="6154">
                  <c:v>-2.5055168648528612E-2</c:v>
                </c:pt>
                <c:pt idx="6155">
                  <c:v>-2.5055168648528612E-2</c:v>
                </c:pt>
                <c:pt idx="6156">
                  <c:v>-2.5055168648528612E-2</c:v>
                </c:pt>
                <c:pt idx="6157">
                  <c:v>-2.5055168648528612E-2</c:v>
                </c:pt>
                <c:pt idx="6158">
                  <c:v>-2.5055168648528612E-2</c:v>
                </c:pt>
                <c:pt idx="6159">
                  <c:v>-2.5055168648528612E-2</c:v>
                </c:pt>
                <c:pt idx="6160">
                  <c:v>-2.5055168648528612E-2</c:v>
                </c:pt>
                <c:pt idx="6161">
                  <c:v>-2.5055168648528612E-2</c:v>
                </c:pt>
                <c:pt idx="6162">
                  <c:v>-2.5055168648528612E-2</c:v>
                </c:pt>
                <c:pt idx="6163">
                  <c:v>-2.5055168648528612E-2</c:v>
                </c:pt>
                <c:pt idx="6164">
                  <c:v>-2.5055168648528612E-2</c:v>
                </c:pt>
                <c:pt idx="6165">
                  <c:v>-2.5055168648528612E-2</c:v>
                </c:pt>
                <c:pt idx="6166">
                  <c:v>-2.5055168648528612E-2</c:v>
                </c:pt>
                <c:pt idx="6167">
                  <c:v>-2.5055168648528612E-2</c:v>
                </c:pt>
                <c:pt idx="6168">
                  <c:v>-2.5055168648528612E-2</c:v>
                </c:pt>
                <c:pt idx="6169">
                  <c:v>-2.5055168648528612E-2</c:v>
                </c:pt>
                <c:pt idx="6170">
                  <c:v>-2.5055168648528612E-2</c:v>
                </c:pt>
                <c:pt idx="6171">
                  <c:v>-2.5055168648528612E-2</c:v>
                </c:pt>
                <c:pt idx="6172">
                  <c:v>-2.5055168648528612E-2</c:v>
                </c:pt>
                <c:pt idx="6173">
                  <c:v>-2.5055168648528612E-2</c:v>
                </c:pt>
                <c:pt idx="6174">
                  <c:v>-2.5055168648528612E-2</c:v>
                </c:pt>
                <c:pt idx="6175">
                  <c:v>-2.5055168648528612E-2</c:v>
                </c:pt>
                <c:pt idx="6176">
                  <c:v>-2.5055168648528612E-2</c:v>
                </c:pt>
                <c:pt idx="6177">
                  <c:v>-2.5055168648528612E-2</c:v>
                </c:pt>
                <c:pt idx="6178">
                  <c:v>-2.5055168648528612E-2</c:v>
                </c:pt>
                <c:pt idx="6179">
                  <c:v>-2.5055168648528612E-2</c:v>
                </c:pt>
                <c:pt idx="6180">
                  <c:v>-2.5055168648528612E-2</c:v>
                </c:pt>
                <c:pt idx="6181">
                  <c:v>-2.5055168648528612E-2</c:v>
                </c:pt>
                <c:pt idx="6182">
                  <c:v>-2.5055168648528612E-2</c:v>
                </c:pt>
                <c:pt idx="6183">
                  <c:v>-2.5055168648528612E-2</c:v>
                </c:pt>
                <c:pt idx="6184">
                  <c:v>-2.5055168648528612E-2</c:v>
                </c:pt>
                <c:pt idx="6185">
                  <c:v>-2.5055168648528612E-2</c:v>
                </c:pt>
                <c:pt idx="6186">
                  <c:v>-2.5055168648528612E-2</c:v>
                </c:pt>
                <c:pt idx="6187">
                  <c:v>-2.5055168648528612E-2</c:v>
                </c:pt>
                <c:pt idx="6188">
                  <c:v>-2.5055168648528612E-2</c:v>
                </c:pt>
                <c:pt idx="6189">
                  <c:v>-2.5055168648528612E-2</c:v>
                </c:pt>
                <c:pt idx="6190">
                  <c:v>-2.5055168648528612E-2</c:v>
                </c:pt>
                <c:pt idx="6191">
                  <c:v>-2.5055168648528612E-2</c:v>
                </c:pt>
                <c:pt idx="6192">
                  <c:v>-2.5055168648528612E-2</c:v>
                </c:pt>
                <c:pt idx="6193">
                  <c:v>-2.5055168648528612E-2</c:v>
                </c:pt>
                <c:pt idx="6194">
                  <c:v>-2.5055168648528612E-2</c:v>
                </c:pt>
                <c:pt idx="6195">
                  <c:v>-2.5055168648528612E-2</c:v>
                </c:pt>
                <c:pt idx="6196">
                  <c:v>-2.5055168648528612E-2</c:v>
                </c:pt>
                <c:pt idx="6197">
                  <c:v>-2.5055168648528612E-2</c:v>
                </c:pt>
                <c:pt idx="6198">
                  <c:v>-2.5055168648528612E-2</c:v>
                </c:pt>
                <c:pt idx="6199">
                  <c:v>-2.5055168648528612E-2</c:v>
                </c:pt>
                <c:pt idx="6200">
                  <c:v>-2.5055168648528612E-2</c:v>
                </c:pt>
                <c:pt idx="6201">
                  <c:v>-2.5055168648528612E-2</c:v>
                </c:pt>
                <c:pt idx="6202">
                  <c:v>-2.5055168648528612E-2</c:v>
                </c:pt>
                <c:pt idx="6203">
                  <c:v>-2.5055168648528612E-2</c:v>
                </c:pt>
                <c:pt idx="6204">
                  <c:v>-2.5055168648528612E-2</c:v>
                </c:pt>
                <c:pt idx="6205">
                  <c:v>-2.5055168648528612E-2</c:v>
                </c:pt>
                <c:pt idx="6206">
                  <c:v>-2.5055168648528612E-2</c:v>
                </c:pt>
                <c:pt idx="6207">
                  <c:v>-2.5055168648528612E-2</c:v>
                </c:pt>
                <c:pt idx="6208">
                  <c:v>-2.5055168648528612E-2</c:v>
                </c:pt>
                <c:pt idx="6209">
                  <c:v>-2.5055168648528612E-2</c:v>
                </c:pt>
                <c:pt idx="6210">
                  <c:v>-2.5055168648528612E-2</c:v>
                </c:pt>
                <c:pt idx="6211">
                  <c:v>-2.5055168648528612E-2</c:v>
                </c:pt>
                <c:pt idx="6212">
                  <c:v>-2.5055168648528612E-2</c:v>
                </c:pt>
                <c:pt idx="6213">
                  <c:v>-2.5055168648528612E-2</c:v>
                </c:pt>
                <c:pt idx="6214">
                  <c:v>-2.5055168648528612E-2</c:v>
                </c:pt>
                <c:pt idx="6215">
                  <c:v>-2.5055168648528612E-2</c:v>
                </c:pt>
                <c:pt idx="6216">
                  <c:v>-2.5055168648528612E-2</c:v>
                </c:pt>
                <c:pt idx="6217">
                  <c:v>-2.5055168648528612E-2</c:v>
                </c:pt>
                <c:pt idx="6218">
                  <c:v>-2.5055168648528612E-2</c:v>
                </c:pt>
                <c:pt idx="6219">
                  <c:v>-2.5055168648528612E-2</c:v>
                </c:pt>
                <c:pt idx="6220">
                  <c:v>-2.5055168648528612E-2</c:v>
                </c:pt>
                <c:pt idx="6221">
                  <c:v>-2.5055168648528612E-2</c:v>
                </c:pt>
                <c:pt idx="6222">
                  <c:v>-2.5055168648528612E-2</c:v>
                </c:pt>
                <c:pt idx="6223">
                  <c:v>-2.5055168648528612E-2</c:v>
                </c:pt>
                <c:pt idx="6224">
                  <c:v>-2.5055168648528612E-2</c:v>
                </c:pt>
                <c:pt idx="6225">
                  <c:v>-2.5055168648528612E-2</c:v>
                </c:pt>
                <c:pt idx="6226">
                  <c:v>-2.5055168648528612E-2</c:v>
                </c:pt>
                <c:pt idx="6227">
                  <c:v>-2.5055168648528612E-2</c:v>
                </c:pt>
                <c:pt idx="6228">
                  <c:v>-2.5055168648528612E-2</c:v>
                </c:pt>
                <c:pt idx="6229">
                  <c:v>-2.5055168648528612E-2</c:v>
                </c:pt>
                <c:pt idx="6230">
                  <c:v>-2.5055168648528612E-2</c:v>
                </c:pt>
                <c:pt idx="6231">
                  <c:v>-2.5055168648528612E-2</c:v>
                </c:pt>
                <c:pt idx="6232">
                  <c:v>-2.5055168648528612E-2</c:v>
                </c:pt>
                <c:pt idx="6233">
                  <c:v>-2.5055168648528612E-2</c:v>
                </c:pt>
                <c:pt idx="6234">
                  <c:v>-2.5055168648528612E-2</c:v>
                </c:pt>
                <c:pt idx="6235">
                  <c:v>-2.5055168648528612E-2</c:v>
                </c:pt>
                <c:pt idx="6236">
                  <c:v>-2.5055168648528612E-2</c:v>
                </c:pt>
                <c:pt idx="6237">
                  <c:v>-2.5055168648528612E-2</c:v>
                </c:pt>
                <c:pt idx="6238">
                  <c:v>-2.5055168648528612E-2</c:v>
                </c:pt>
                <c:pt idx="6239">
                  <c:v>-2.5055168648528612E-2</c:v>
                </c:pt>
                <c:pt idx="6240">
                  <c:v>-2.5055168648528612E-2</c:v>
                </c:pt>
                <c:pt idx="6241">
                  <c:v>-2.5055168648528612E-2</c:v>
                </c:pt>
                <c:pt idx="6242">
                  <c:v>-2.5055168648528612E-2</c:v>
                </c:pt>
                <c:pt idx="6243">
                  <c:v>-2.5055168648528612E-2</c:v>
                </c:pt>
                <c:pt idx="6244">
                  <c:v>-2.5055168648528612E-2</c:v>
                </c:pt>
                <c:pt idx="6245">
                  <c:v>-2.5055168648528612E-2</c:v>
                </c:pt>
                <c:pt idx="6246">
                  <c:v>-2.5055168648528612E-2</c:v>
                </c:pt>
                <c:pt idx="6247">
                  <c:v>-2.5055168648528612E-2</c:v>
                </c:pt>
                <c:pt idx="6248">
                  <c:v>-2.5055168648528612E-2</c:v>
                </c:pt>
                <c:pt idx="6249">
                  <c:v>-2.5055168648528612E-2</c:v>
                </c:pt>
                <c:pt idx="6250">
                  <c:v>-2.5055168648528612E-2</c:v>
                </c:pt>
                <c:pt idx="6251">
                  <c:v>-2.5055168648528612E-2</c:v>
                </c:pt>
                <c:pt idx="6252">
                  <c:v>-2.5055168648528612E-2</c:v>
                </c:pt>
                <c:pt idx="6253">
                  <c:v>-2.5055168648528612E-2</c:v>
                </c:pt>
                <c:pt idx="6254">
                  <c:v>-2.5055168648528612E-2</c:v>
                </c:pt>
                <c:pt idx="6255">
                  <c:v>-2.5055168648528612E-2</c:v>
                </c:pt>
                <c:pt idx="6256">
                  <c:v>-2.5055168648528612E-2</c:v>
                </c:pt>
                <c:pt idx="6257">
                  <c:v>-2.5055168648528612E-2</c:v>
                </c:pt>
                <c:pt idx="6258">
                  <c:v>-2.5055168648528612E-2</c:v>
                </c:pt>
                <c:pt idx="6259">
                  <c:v>-2.5055168648528612E-2</c:v>
                </c:pt>
                <c:pt idx="6260">
                  <c:v>-2.5055168648528612E-2</c:v>
                </c:pt>
                <c:pt idx="6261">
                  <c:v>-2.5055168648528612E-2</c:v>
                </c:pt>
                <c:pt idx="6262">
                  <c:v>-2.5055168648528612E-2</c:v>
                </c:pt>
                <c:pt idx="6263">
                  <c:v>-2.5055168648528612E-2</c:v>
                </c:pt>
                <c:pt idx="6264">
                  <c:v>-2.5055168648528612E-2</c:v>
                </c:pt>
                <c:pt idx="6265">
                  <c:v>-2.5055168648528612E-2</c:v>
                </c:pt>
                <c:pt idx="6266">
                  <c:v>-2.5055168648528612E-2</c:v>
                </c:pt>
                <c:pt idx="6267">
                  <c:v>-2.5055168648528612E-2</c:v>
                </c:pt>
                <c:pt idx="6268">
                  <c:v>-2.5055168648528612E-2</c:v>
                </c:pt>
                <c:pt idx="6269">
                  <c:v>-2.5055168648528612E-2</c:v>
                </c:pt>
                <c:pt idx="6270">
                  <c:v>-2.5055168648528612E-2</c:v>
                </c:pt>
                <c:pt idx="6271">
                  <c:v>-2.5055168648528612E-2</c:v>
                </c:pt>
                <c:pt idx="6272">
                  <c:v>-2.5055168648528612E-2</c:v>
                </c:pt>
                <c:pt idx="6273">
                  <c:v>-2.5055168648528612E-2</c:v>
                </c:pt>
                <c:pt idx="6274">
                  <c:v>-2.5055168648528612E-2</c:v>
                </c:pt>
                <c:pt idx="6275">
                  <c:v>-2.5055168648528612E-2</c:v>
                </c:pt>
                <c:pt idx="6276">
                  <c:v>-2.5055168648528612E-2</c:v>
                </c:pt>
                <c:pt idx="6277">
                  <c:v>-2.5055168648528612E-2</c:v>
                </c:pt>
                <c:pt idx="6278">
                  <c:v>-2.5055168648528612E-2</c:v>
                </c:pt>
                <c:pt idx="6279">
                  <c:v>-2.5055168648528612E-2</c:v>
                </c:pt>
                <c:pt idx="6280">
                  <c:v>-2.5055168648528612E-2</c:v>
                </c:pt>
                <c:pt idx="6281">
                  <c:v>-2.5055168648528612E-2</c:v>
                </c:pt>
                <c:pt idx="6282">
                  <c:v>-2.5055168648528612E-2</c:v>
                </c:pt>
                <c:pt idx="6283">
                  <c:v>-2.5055168648528612E-2</c:v>
                </c:pt>
                <c:pt idx="6284">
                  <c:v>-2.5055168648528612E-2</c:v>
                </c:pt>
                <c:pt idx="6285">
                  <c:v>-2.5055168648528612E-2</c:v>
                </c:pt>
                <c:pt idx="6286">
                  <c:v>-2.5055168648528612E-2</c:v>
                </c:pt>
                <c:pt idx="6287">
                  <c:v>-2.5055168648528612E-2</c:v>
                </c:pt>
                <c:pt idx="6288">
                  <c:v>-2.5055168648528612E-2</c:v>
                </c:pt>
                <c:pt idx="6289">
                  <c:v>-2.5055168648528612E-2</c:v>
                </c:pt>
                <c:pt idx="6290">
                  <c:v>-2.5055168648528612E-2</c:v>
                </c:pt>
                <c:pt idx="6291">
                  <c:v>-2.5055168648528612E-2</c:v>
                </c:pt>
                <c:pt idx="6292">
                  <c:v>-2.5055168648528612E-2</c:v>
                </c:pt>
                <c:pt idx="6293">
                  <c:v>-2.5055168648528612E-2</c:v>
                </c:pt>
                <c:pt idx="6294">
                  <c:v>-2.5055168648528612E-2</c:v>
                </c:pt>
                <c:pt idx="6295">
                  <c:v>-2.5055168648528612E-2</c:v>
                </c:pt>
                <c:pt idx="6296">
                  <c:v>-2.5055168648528612E-2</c:v>
                </c:pt>
                <c:pt idx="6297">
                  <c:v>-2.5055168648528612E-2</c:v>
                </c:pt>
                <c:pt idx="6298">
                  <c:v>-2.5055168648528612E-2</c:v>
                </c:pt>
                <c:pt idx="6299">
                  <c:v>-2.5055168648528612E-2</c:v>
                </c:pt>
                <c:pt idx="6300">
                  <c:v>-2.5055168648528612E-2</c:v>
                </c:pt>
                <c:pt idx="6301">
                  <c:v>-2.5055168648528612E-2</c:v>
                </c:pt>
                <c:pt idx="6302">
                  <c:v>-2.5055168648528612E-2</c:v>
                </c:pt>
                <c:pt idx="6303">
                  <c:v>-2.5055168648528612E-2</c:v>
                </c:pt>
                <c:pt idx="6304">
                  <c:v>-2.5055168648528612E-2</c:v>
                </c:pt>
                <c:pt idx="6305">
                  <c:v>-2.5055168648528612E-2</c:v>
                </c:pt>
                <c:pt idx="6306">
                  <c:v>-2.5055168648528612E-2</c:v>
                </c:pt>
                <c:pt idx="6307">
                  <c:v>-2.5055168648528612E-2</c:v>
                </c:pt>
                <c:pt idx="6308">
                  <c:v>-2.5055168648528612E-2</c:v>
                </c:pt>
                <c:pt idx="6309">
                  <c:v>-2.5055168648528612E-2</c:v>
                </c:pt>
                <c:pt idx="6310">
                  <c:v>-2.5055168648528612E-2</c:v>
                </c:pt>
                <c:pt idx="6311">
                  <c:v>-2.5055168648528612E-2</c:v>
                </c:pt>
                <c:pt idx="6312">
                  <c:v>-2.5055168648528612E-2</c:v>
                </c:pt>
                <c:pt idx="6313">
                  <c:v>-2.5055168648528612E-2</c:v>
                </c:pt>
                <c:pt idx="6314">
                  <c:v>-2.5055168648528612E-2</c:v>
                </c:pt>
                <c:pt idx="6315">
                  <c:v>-2.5055168648528612E-2</c:v>
                </c:pt>
                <c:pt idx="6316">
                  <c:v>-2.5055168648528612E-2</c:v>
                </c:pt>
                <c:pt idx="6317">
                  <c:v>-2.5055168648528612E-2</c:v>
                </c:pt>
                <c:pt idx="6318">
                  <c:v>-2.5055168648528612E-2</c:v>
                </c:pt>
                <c:pt idx="6319">
                  <c:v>-2.5055168648528612E-2</c:v>
                </c:pt>
                <c:pt idx="6320">
                  <c:v>-2.5055168648528612E-2</c:v>
                </c:pt>
                <c:pt idx="6321">
                  <c:v>-2.5055168648528612E-2</c:v>
                </c:pt>
                <c:pt idx="6322">
                  <c:v>-2.5055168648528612E-2</c:v>
                </c:pt>
                <c:pt idx="6323">
                  <c:v>-2.5055168648528612E-2</c:v>
                </c:pt>
                <c:pt idx="6324">
                  <c:v>-2.5055168648528612E-2</c:v>
                </c:pt>
                <c:pt idx="6325">
                  <c:v>-2.5055168648528612E-2</c:v>
                </c:pt>
                <c:pt idx="6326">
                  <c:v>-2.5055168648528612E-2</c:v>
                </c:pt>
                <c:pt idx="6327">
                  <c:v>-2.5055168648528612E-2</c:v>
                </c:pt>
                <c:pt idx="6328">
                  <c:v>-2.5055168648528612E-2</c:v>
                </c:pt>
                <c:pt idx="6329">
                  <c:v>-2.5055168648528612E-2</c:v>
                </c:pt>
                <c:pt idx="6330">
                  <c:v>-2.5055168648528612E-2</c:v>
                </c:pt>
                <c:pt idx="6331">
                  <c:v>-2.5055168648528612E-2</c:v>
                </c:pt>
                <c:pt idx="6332">
                  <c:v>-2.5055168648528612E-2</c:v>
                </c:pt>
                <c:pt idx="6333">
                  <c:v>-2.5055168648528612E-2</c:v>
                </c:pt>
                <c:pt idx="6334">
                  <c:v>-2.5055168648528612E-2</c:v>
                </c:pt>
                <c:pt idx="6335">
                  <c:v>-2.5055168648528612E-2</c:v>
                </c:pt>
                <c:pt idx="6336">
                  <c:v>-2.5055168648528612E-2</c:v>
                </c:pt>
                <c:pt idx="6337">
                  <c:v>-2.5055168648528612E-2</c:v>
                </c:pt>
                <c:pt idx="6338">
                  <c:v>-2.5055168648528612E-2</c:v>
                </c:pt>
                <c:pt idx="6339">
                  <c:v>-2.5055168648528612E-2</c:v>
                </c:pt>
                <c:pt idx="6340">
                  <c:v>-2.5055168648528612E-2</c:v>
                </c:pt>
                <c:pt idx="6341">
                  <c:v>-2.5055168648528612E-2</c:v>
                </c:pt>
                <c:pt idx="6342">
                  <c:v>-2.5055168648528612E-2</c:v>
                </c:pt>
                <c:pt idx="6343">
                  <c:v>-2.5055168648528612E-2</c:v>
                </c:pt>
                <c:pt idx="6344">
                  <c:v>-2.5055168648528612E-2</c:v>
                </c:pt>
                <c:pt idx="6345">
                  <c:v>-2.5055168648528612E-2</c:v>
                </c:pt>
                <c:pt idx="6346">
                  <c:v>-2.5055168648528612E-2</c:v>
                </c:pt>
                <c:pt idx="6347">
                  <c:v>-2.5055168648528612E-2</c:v>
                </c:pt>
                <c:pt idx="6348">
                  <c:v>-2.5055168648528612E-2</c:v>
                </c:pt>
                <c:pt idx="6349">
                  <c:v>-2.5055168648528612E-2</c:v>
                </c:pt>
                <c:pt idx="6350">
                  <c:v>-2.5055168648528612E-2</c:v>
                </c:pt>
                <c:pt idx="6351">
                  <c:v>-2.5055168648528612E-2</c:v>
                </c:pt>
                <c:pt idx="6352">
                  <c:v>-2.5055168648528612E-2</c:v>
                </c:pt>
                <c:pt idx="6353">
                  <c:v>-2.5055168648528612E-2</c:v>
                </c:pt>
                <c:pt idx="6354">
                  <c:v>-2.5055168648528612E-2</c:v>
                </c:pt>
                <c:pt idx="6355">
                  <c:v>-2.5055168648528612E-2</c:v>
                </c:pt>
                <c:pt idx="6356">
                  <c:v>-2.5055168648528612E-2</c:v>
                </c:pt>
                <c:pt idx="6357">
                  <c:v>-2.5055168648528612E-2</c:v>
                </c:pt>
                <c:pt idx="6358">
                  <c:v>-2.5055168648528612E-2</c:v>
                </c:pt>
                <c:pt idx="6359">
                  <c:v>-2.5055168648528612E-2</c:v>
                </c:pt>
                <c:pt idx="6360">
                  <c:v>-2.5055168648528612E-2</c:v>
                </c:pt>
                <c:pt idx="6361">
                  <c:v>-2.5055168648528612E-2</c:v>
                </c:pt>
                <c:pt idx="6362">
                  <c:v>-2.5055168648528612E-2</c:v>
                </c:pt>
                <c:pt idx="6363">
                  <c:v>-2.5055168648528612E-2</c:v>
                </c:pt>
                <c:pt idx="6364">
                  <c:v>-2.5055168648528612E-2</c:v>
                </c:pt>
                <c:pt idx="6365">
                  <c:v>-2.5055168648528612E-2</c:v>
                </c:pt>
                <c:pt idx="6366">
                  <c:v>-2.5055168648528612E-2</c:v>
                </c:pt>
                <c:pt idx="6367">
                  <c:v>-2.5055168648528612E-2</c:v>
                </c:pt>
                <c:pt idx="6368">
                  <c:v>-2.5055168648528612E-2</c:v>
                </c:pt>
                <c:pt idx="6369">
                  <c:v>-2.5055168648528612E-2</c:v>
                </c:pt>
                <c:pt idx="6370">
                  <c:v>-2.5055168648528612E-2</c:v>
                </c:pt>
                <c:pt idx="6371">
                  <c:v>-2.5055168648528612E-2</c:v>
                </c:pt>
                <c:pt idx="6372">
                  <c:v>-2.5055168648528612E-2</c:v>
                </c:pt>
                <c:pt idx="6373">
                  <c:v>-2.5055168648528612E-2</c:v>
                </c:pt>
                <c:pt idx="6374">
                  <c:v>-2.5055168648528612E-2</c:v>
                </c:pt>
                <c:pt idx="6375">
                  <c:v>-2.5055168648528612E-2</c:v>
                </c:pt>
                <c:pt idx="6376">
                  <c:v>-2.5055168648528612E-2</c:v>
                </c:pt>
                <c:pt idx="6377">
                  <c:v>-2.5055168648528612E-2</c:v>
                </c:pt>
                <c:pt idx="6378">
                  <c:v>-2.5055168648528612E-2</c:v>
                </c:pt>
                <c:pt idx="6379">
                  <c:v>-2.5055168648528612E-2</c:v>
                </c:pt>
                <c:pt idx="6380">
                  <c:v>-2.5055168648528612E-2</c:v>
                </c:pt>
                <c:pt idx="6381">
                  <c:v>-2.5055168648528612E-2</c:v>
                </c:pt>
                <c:pt idx="6382">
                  <c:v>-2.5055168648528612E-2</c:v>
                </c:pt>
                <c:pt idx="6383">
                  <c:v>-2.5055168648528612E-2</c:v>
                </c:pt>
                <c:pt idx="6384">
                  <c:v>-2.5055168648528612E-2</c:v>
                </c:pt>
                <c:pt idx="6385">
                  <c:v>-2.5055168648528612E-2</c:v>
                </c:pt>
                <c:pt idx="6386">
                  <c:v>-2.5055168648528612E-2</c:v>
                </c:pt>
                <c:pt idx="6387">
                  <c:v>-2.5055168648528612E-2</c:v>
                </c:pt>
                <c:pt idx="6388">
                  <c:v>-2.5055168648528612E-2</c:v>
                </c:pt>
                <c:pt idx="6389">
                  <c:v>-2.5055168648528612E-2</c:v>
                </c:pt>
                <c:pt idx="6390">
                  <c:v>-2.5055168648528612E-2</c:v>
                </c:pt>
                <c:pt idx="6391">
                  <c:v>-2.5055168648528612E-2</c:v>
                </c:pt>
                <c:pt idx="6392">
                  <c:v>-2.5055168648528612E-2</c:v>
                </c:pt>
                <c:pt idx="6393">
                  <c:v>-2.5055168648528612E-2</c:v>
                </c:pt>
                <c:pt idx="6394">
                  <c:v>-2.5055168648528612E-2</c:v>
                </c:pt>
                <c:pt idx="6395">
                  <c:v>-2.5055168648528612E-2</c:v>
                </c:pt>
                <c:pt idx="6396">
                  <c:v>-2.5055168648528612E-2</c:v>
                </c:pt>
                <c:pt idx="6397">
                  <c:v>-2.5055168648528612E-2</c:v>
                </c:pt>
                <c:pt idx="6398">
                  <c:v>-2.5055168648528612E-2</c:v>
                </c:pt>
                <c:pt idx="6399">
                  <c:v>-2.5055168648528612E-2</c:v>
                </c:pt>
                <c:pt idx="6400">
                  <c:v>-2.5055168648528612E-2</c:v>
                </c:pt>
                <c:pt idx="6401">
                  <c:v>-2.5055168648528612E-2</c:v>
                </c:pt>
                <c:pt idx="6402">
                  <c:v>-2.5055168648528612E-2</c:v>
                </c:pt>
                <c:pt idx="6403">
                  <c:v>-2.5055168648528612E-2</c:v>
                </c:pt>
                <c:pt idx="6404">
                  <c:v>-2.5055168648528612E-2</c:v>
                </c:pt>
                <c:pt idx="6405">
                  <c:v>-2.5055168648528612E-2</c:v>
                </c:pt>
                <c:pt idx="6406">
                  <c:v>-2.5055168648528612E-2</c:v>
                </c:pt>
                <c:pt idx="6407">
                  <c:v>-2.5055168648528612E-2</c:v>
                </c:pt>
                <c:pt idx="6408">
                  <c:v>-2.5055168648528612E-2</c:v>
                </c:pt>
                <c:pt idx="6409">
                  <c:v>-2.5055168648528612E-2</c:v>
                </c:pt>
                <c:pt idx="6410">
                  <c:v>-2.5055168648528612E-2</c:v>
                </c:pt>
                <c:pt idx="6411">
                  <c:v>-2.5055168648528612E-2</c:v>
                </c:pt>
                <c:pt idx="6412">
                  <c:v>-2.5055168648528612E-2</c:v>
                </c:pt>
                <c:pt idx="6413">
                  <c:v>-2.5055168648528612E-2</c:v>
                </c:pt>
                <c:pt idx="6414">
                  <c:v>-2.5055168648528612E-2</c:v>
                </c:pt>
                <c:pt idx="6415">
                  <c:v>-2.5055168648528612E-2</c:v>
                </c:pt>
                <c:pt idx="6416">
                  <c:v>-2.5055168648528612E-2</c:v>
                </c:pt>
                <c:pt idx="6417">
                  <c:v>-2.5055168648528612E-2</c:v>
                </c:pt>
                <c:pt idx="6418">
                  <c:v>-2.5055168648528612E-2</c:v>
                </c:pt>
                <c:pt idx="6419">
                  <c:v>-2.5055168648528612E-2</c:v>
                </c:pt>
                <c:pt idx="6420">
                  <c:v>-2.5055168648528612E-2</c:v>
                </c:pt>
                <c:pt idx="6421">
                  <c:v>-2.5055168648528612E-2</c:v>
                </c:pt>
                <c:pt idx="6422">
                  <c:v>-2.5055168648528612E-2</c:v>
                </c:pt>
                <c:pt idx="6423">
                  <c:v>-2.5055168648528612E-2</c:v>
                </c:pt>
                <c:pt idx="6424">
                  <c:v>-2.5055168648528612E-2</c:v>
                </c:pt>
                <c:pt idx="6425">
                  <c:v>-2.5055168648528612E-2</c:v>
                </c:pt>
                <c:pt idx="6426">
                  <c:v>-2.5055168648528612E-2</c:v>
                </c:pt>
                <c:pt idx="6427">
                  <c:v>-2.5055168648528612E-2</c:v>
                </c:pt>
                <c:pt idx="6428">
                  <c:v>-2.5055168648528612E-2</c:v>
                </c:pt>
                <c:pt idx="6429">
                  <c:v>-2.5055168648528612E-2</c:v>
                </c:pt>
                <c:pt idx="6430">
                  <c:v>-2.5055168648528612E-2</c:v>
                </c:pt>
                <c:pt idx="6431">
                  <c:v>-2.5055168648528612E-2</c:v>
                </c:pt>
                <c:pt idx="6432">
                  <c:v>-2.5055168648528612E-2</c:v>
                </c:pt>
                <c:pt idx="6433">
                  <c:v>-2.5055168648528612E-2</c:v>
                </c:pt>
                <c:pt idx="6434">
                  <c:v>-2.5055168648528612E-2</c:v>
                </c:pt>
                <c:pt idx="6435">
                  <c:v>-2.5055168648528612E-2</c:v>
                </c:pt>
                <c:pt idx="6436">
                  <c:v>-2.5055168648528612E-2</c:v>
                </c:pt>
                <c:pt idx="6437">
                  <c:v>-2.5055168648528612E-2</c:v>
                </c:pt>
                <c:pt idx="6438">
                  <c:v>-2.5055168648528612E-2</c:v>
                </c:pt>
                <c:pt idx="6439">
                  <c:v>-2.5055168648528612E-2</c:v>
                </c:pt>
                <c:pt idx="6440">
                  <c:v>-2.5055168648528612E-2</c:v>
                </c:pt>
                <c:pt idx="6441">
                  <c:v>-2.5055168648528612E-2</c:v>
                </c:pt>
                <c:pt idx="6442">
                  <c:v>-2.5055168648528612E-2</c:v>
                </c:pt>
                <c:pt idx="6443">
                  <c:v>-2.5055168648528612E-2</c:v>
                </c:pt>
                <c:pt idx="6444">
                  <c:v>-2.5055168648528612E-2</c:v>
                </c:pt>
                <c:pt idx="6445">
                  <c:v>-2.5055168648528612E-2</c:v>
                </c:pt>
                <c:pt idx="6446">
                  <c:v>-2.5055168648528612E-2</c:v>
                </c:pt>
                <c:pt idx="6447">
                  <c:v>-2.5055168648528612E-2</c:v>
                </c:pt>
                <c:pt idx="6448">
                  <c:v>-2.5055168648528612E-2</c:v>
                </c:pt>
                <c:pt idx="6449">
                  <c:v>-2.5055168648528612E-2</c:v>
                </c:pt>
                <c:pt idx="6450">
                  <c:v>-2.5055168648528612E-2</c:v>
                </c:pt>
                <c:pt idx="6451">
                  <c:v>-2.5055168648528612E-2</c:v>
                </c:pt>
                <c:pt idx="6452">
                  <c:v>-2.5055168648528612E-2</c:v>
                </c:pt>
                <c:pt idx="6453">
                  <c:v>-2.5055168648528612E-2</c:v>
                </c:pt>
                <c:pt idx="6454">
                  <c:v>-2.5055168648528612E-2</c:v>
                </c:pt>
                <c:pt idx="6455">
                  <c:v>-2.5055168648528612E-2</c:v>
                </c:pt>
                <c:pt idx="6456">
                  <c:v>-2.5055168648528612E-2</c:v>
                </c:pt>
                <c:pt idx="6457">
                  <c:v>-2.5055168648528612E-2</c:v>
                </c:pt>
                <c:pt idx="6458">
                  <c:v>-2.5055168648528612E-2</c:v>
                </c:pt>
                <c:pt idx="6459">
                  <c:v>-2.5055168648528612E-2</c:v>
                </c:pt>
                <c:pt idx="6460">
                  <c:v>-2.5055168648528612E-2</c:v>
                </c:pt>
                <c:pt idx="6461">
                  <c:v>-2.5055168648528612E-2</c:v>
                </c:pt>
                <c:pt idx="6462">
                  <c:v>-2.5055168648528612E-2</c:v>
                </c:pt>
                <c:pt idx="6463">
                  <c:v>-2.5055168648528612E-2</c:v>
                </c:pt>
                <c:pt idx="6464">
                  <c:v>-2.5055168648528612E-2</c:v>
                </c:pt>
                <c:pt idx="6465">
                  <c:v>-2.5055168648528612E-2</c:v>
                </c:pt>
                <c:pt idx="6466">
                  <c:v>-2.5055168648528612E-2</c:v>
                </c:pt>
                <c:pt idx="6467">
                  <c:v>-2.5055168648528612E-2</c:v>
                </c:pt>
                <c:pt idx="6468">
                  <c:v>-2.5055168648528612E-2</c:v>
                </c:pt>
                <c:pt idx="6469">
                  <c:v>-2.5055168648528612E-2</c:v>
                </c:pt>
                <c:pt idx="6470">
                  <c:v>-2.5055168648528612E-2</c:v>
                </c:pt>
                <c:pt idx="6471">
                  <c:v>-2.5055168648528612E-2</c:v>
                </c:pt>
                <c:pt idx="6472">
                  <c:v>-2.5055168648528612E-2</c:v>
                </c:pt>
                <c:pt idx="6473">
                  <c:v>-2.5055168648528612E-2</c:v>
                </c:pt>
                <c:pt idx="6474">
                  <c:v>-2.5055168648528612E-2</c:v>
                </c:pt>
                <c:pt idx="6475">
                  <c:v>-2.5055168648528612E-2</c:v>
                </c:pt>
                <c:pt idx="6476">
                  <c:v>-2.5055168648528612E-2</c:v>
                </c:pt>
                <c:pt idx="6477">
                  <c:v>-2.5055168648528612E-2</c:v>
                </c:pt>
                <c:pt idx="6478">
                  <c:v>-2.5055168648528612E-2</c:v>
                </c:pt>
                <c:pt idx="6479">
                  <c:v>-2.5055168648528612E-2</c:v>
                </c:pt>
                <c:pt idx="6480">
                  <c:v>-2.5055168648528612E-2</c:v>
                </c:pt>
                <c:pt idx="6481">
                  <c:v>-2.5055168648528612E-2</c:v>
                </c:pt>
                <c:pt idx="6482">
                  <c:v>-2.5055168648528612E-2</c:v>
                </c:pt>
                <c:pt idx="6483">
                  <c:v>-2.5055168648528612E-2</c:v>
                </c:pt>
                <c:pt idx="6484">
                  <c:v>-2.5055168648528612E-2</c:v>
                </c:pt>
                <c:pt idx="6485">
                  <c:v>-2.5055168648528612E-2</c:v>
                </c:pt>
                <c:pt idx="6486">
                  <c:v>-2.5055168648528612E-2</c:v>
                </c:pt>
                <c:pt idx="6487">
                  <c:v>-2.5055168648528612E-2</c:v>
                </c:pt>
                <c:pt idx="6488">
                  <c:v>-2.5055168648528612E-2</c:v>
                </c:pt>
                <c:pt idx="6489">
                  <c:v>-2.5055168648528612E-2</c:v>
                </c:pt>
                <c:pt idx="6490">
                  <c:v>-2.5055168648528612E-2</c:v>
                </c:pt>
                <c:pt idx="6491">
                  <c:v>-2.5055168648528612E-2</c:v>
                </c:pt>
                <c:pt idx="6492">
                  <c:v>-2.5055168648528612E-2</c:v>
                </c:pt>
                <c:pt idx="6493">
                  <c:v>-2.5055168648528612E-2</c:v>
                </c:pt>
                <c:pt idx="6494">
                  <c:v>-2.5055168648528612E-2</c:v>
                </c:pt>
                <c:pt idx="6495">
                  <c:v>-2.5055168648528612E-2</c:v>
                </c:pt>
                <c:pt idx="6496">
                  <c:v>-2.5055168648528612E-2</c:v>
                </c:pt>
                <c:pt idx="6497">
                  <c:v>-2.5055168648528612E-2</c:v>
                </c:pt>
                <c:pt idx="6498">
                  <c:v>-2.5055168648528612E-2</c:v>
                </c:pt>
                <c:pt idx="6499">
                  <c:v>-2.5055168648528612E-2</c:v>
                </c:pt>
                <c:pt idx="6500">
                  <c:v>-2.5055168648528612E-2</c:v>
                </c:pt>
                <c:pt idx="6501">
                  <c:v>-2.5055168648528612E-2</c:v>
                </c:pt>
                <c:pt idx="6502">
                  <c:v>-2.5055168648528612E-2</c:v>
                </c:pt>
                <c:pt idx="6503">
                  <c:v>-2.5055168648528612E-2</c:v>
                </c:pt>
                <c:pt idx="6504">
                  <c:v>-2.5055168648528612E-2</c:v>
                </c:pt>
                <c:pt idx="6505">
                  <c:v>-2.5055168648528612E-2</c:v>
                </c:pt>
                <c:pt idx="6506">
                  <c:v>-2.5055168648528612E-2</c:v>
                </c:pt>
                <c:pt idx="6507">
                  <c:v>-2.5055168648528612E-2</c:v>
                </c:pt>
                <c:pt idx="6508">
                  <c:v>-2.5055168648528612E-2</c:v>
                </c:pt>
                <c:pt idx="6509">
                  <c:v>-2.5055168648528612E-2</c:v>
                </c:pt>
                <c:pt idx="6510">
                  <c:v>-2.5055168648528612E-2</c:v>
                </c:pt>
                <c:pt idx="6511">
                  <c:v>-2.5055168648528612E-2</c:v>
                </c:pt>
                <c:pt idx="6512">
                  <c:v>-2.5055168648528612E-2</c:v>
                </c:pt>
                <c:pt idx="6513">
                  <c:v>-2.5055168648528612E-2</c:v>
                </c:pt>
                <c:pt idx="6514">
                  <c:v>-2.5055168648528612E-2</c:v>
                </c:pt>
                <c:pt idx="6515">
                  <c:v>-2.5055168648528612E-2</c:v>
                </c:pt>
                <c:pt idx="6516">
                  <c:v>-2.5055168648528612E-2</c:v>
                </c:pt>
                <c:pt idx="6517">
                  <c:v>-2.5055168648528612E-2</c:v>
                </c:pt>
                <c:pt idx="6518">
                  <c:v>-2.5055168648528612E-2</c:v>
                </c:pt>
                <c:pt idx="6519">
                  <c:v>-2.5055168648528612E-2</c:v>
                </c:pt>
                <c:pt idx="6520">
                  <c:v>-2.5055168648528612E-2</c:v>
                </c:pt>
                <c:pt idx="6521">
                  <c:v>-2.5055168648528612E-2</c:v>
                </c:pt>
                <c:pt idx="6522">
                  <c:v>-2.5055168648528612E-2</c:v>
                </c:pt>
                <c:pt idx="6523">
                  <c:v>-2.5055168648528612E-2</c:v>
                </c:pt>
                <c:pt idx="6524">
                  <c:v>-2.5055168648528612E-2</c:v>
                </c:pt>
                <c:pt idx="6525">
                  <c:v>-2.5055168648528612E-2</c:v>
                </c:pt>
                <c:pt idx="6526">
                  <c:v>-2.5055168648528612E-2</c:v>
                </c:pt>
                <c:pt idx="6527">
                  <c:v>-2.5055168648528612E-2</c:v>
                </c:pt>
                <c:pt idx="6528">
                  <c:v>-2.5055168648528612E-2</c:v>
                </c:pt>
                <c:pt idx="6529">
                  <c:v>-2.5055168648528612E-2</c:v>
                </c:pt>
                <c:pt idx="6530">
                  <c:v>-2.5055168648528612E-2</c:v>
                </c:pt>
                <c:pt idx="6531">
                  <c:v>-2.5055168648528612E-2</c:v>
                </c:pt>
                <c:pt idx="6532">
                  <c:v>-2.5055168648528612E-2</c:v>
                </c:pt>
                <c:pt idx="6533">
                  <c:v>-2.5055168648528612E-2</c:v>
                </c:pt>
                <c:pt idx="6534">
                  <c:v>-2.5055168648528612E-2</c:v>
                </c:pt>
                <c:pt idx="6535">
                  <c:v>-2.5055168648528612E-2</c:v>
                </c:pt>
                <c:pt idx="6536">
                  <c:v>-2.5055168648528612E-2</c:v>
                </c:pt>
                <c:pt idx="6537">
                  <c:v>-2.5055168648528612E-2</c:v>
                </c:pt>
                <c:pt idx="6538">
                  <c:v>-2.5055168648528612E-2</c:v>
                </c:pt>
                <c:pt idx="6539">
                  <c:v>-2.5055168648528612E-2</c:v>
                </c:pt>
                <c:pt idx="6540">
                  <c:v>-2.5055168648528612E-2</c:v>
                </c:pt>
                <c:pt idx="6541">
                  <c:v>-2.5055168648528612E-2</c:v>
                </c:pt>
                <c:pt idx="6542">
                  <c:v>-2.5055168648528612E-2</c:v>
                </c:pt>
                <c:pt idx="6543">
                  <c:v>-2.5055168648528612E-2</c:v>
                </c:pt>
                <c:pt idx="6544">
                  <c:v>-2.5055168648528612E-2</c:v>
                </c:pt>
                <c:pt idx="6545">
                  <c:v>-2.5055168648528612E-2</c:v>
                </c:pt>
                <c:pt idx="6546">
                  <c:v>-2.5055168648528612E-2</c:v>
                </c:pt>
                <c:pt idx="6547">
                  <c:v>-2.5055168648528612E-2</c:v>
                </c:pt>
                <c:pt idx="6548">
                  <c:v>-2.5055168648528612E-2</c:v>
                </c:pt>
                <c:pt idx="6549">
                  <c:v>-2.5055168648528612E-2</c:v>
                </c:pt>
                <c:pt idx="6550">
                  <c:v>-2.5055168648528612E-2</c:v>
                </c:pt>
                <c:pt idx="6551">
                  <c:v>-2.5055168648528612E-2</c:v>
                </c:pt>
                <c:pt idx="6552">
                  <c:v>-2.5055168648528612E-2</c:v>
                </c:pt>
                <c:pt idx="6553">
                  <c:v>-2.5055168648528612E-2</c:v>
                </c:pt>
                <c:pt idx="6554">
                  <c:v>-2.5055168648528612E-2</c:v>
                </c:pt>
                <c:pt idx="6555">
                  <c:v>-2.5055168648528612E-2</c:v>
                </c:pt>
                <c:pt idx="6556">
                  <c:v>-2.5055168648528612E-2</c:v>
                </c:pt>
                <c:pt idx="6557">
                  <c:v>-2.5055168648528612E-2</c:v>
                </c:pt>
                <c:pt idx="6558">
                  <c:v>-2.5055168648528612E-2</c:v>
                </c:pt>
                <c:pt idx="6559">
                  <c:v>-2.5055168648528612E-2</c:v>
                </c:pt>
                <c:pt idx="6560">
                  <c:v>-2.5055168648528612E-2</c:v>
                </c:pt>
                <c:pt idx="6561">
                  <c:v>-2.5055168648528612E-2</c:v>
                </c:pt>
                <c:pt idx="6562">
                  <c:v>-2.5055168648528612E-2</c:v>
                </c:pt>
                <c:pt idx="6563">
                  <c:v>-2.5055168648528612E-2</c:v>
                </c:pt>
                <c:pt idx="6564">
                  <c:v>-2.5055168648528612E-2</c:v>
                </c:pt>
                <c:pt idx="6565">
                  <c:v>-2.5055168648528612E-2</c:v>
                </c:pt>
                <c:pt idx="6566">
                  <c:v>-2.5055168648528612E-2</c:v>
                </c:pt>
                <c:pt idx="6567">
                  <c:v>-2.5055168648528612E-2</c:v>
                </c:pt>
                <c:pt idx="6568">
                  <c:v>-2.5055168648528612E-2</c:v>
                </c:pt>
                <c:pt idx="6569">
                  <c:v>-2.5055168648528612E-2</c:v>
                </c:pt>
                <c:pt idx="6570">
                  <c:v>-2.5055168648528612E-2</c:v>
                </c:pt>
                <c:pt idx="6571">
                  <c:v>-2.5055168648528612E-2</c:v>
                </c:pt>
                <c:pt idx="6572">
                  <c:v>-2.5055168648528612E-2</c:v>
                </c:pt>
                <c:pt idx="6573">
                  <c:v>-2.5055168648528612E-2</c:v>
                </c:pt>
                <c:pt idx="6574">
                  <c:v>-2.5055168648528612E-2</c:v>
                </c:pt>
                <c:pt idx="6575">
                  <c:v>-2.5055168648528612E-2</c:v>
                </c:pt>
                <c:pt idx="6576">
                  <c:v>-2.5055168648528612E-2</c:v>
                </c:pt>
                <c:pt idx="6577">
                  <c:v>-2.5055168648528612E-2</c:v>
                </c:pt>
                <c:pt idx="6578">
                  <c:v>-2.5055168648528612E-2</c:v>
                </c:pt>
                <c:pt idx="6579">
                  <c:v>-2.5055168648528612E-2</c:v>
                </c:pt>
                <c:pt idx="6580">
                  <c:v>-2.5055168648528612E-2</c:v>
                </c:pt>
                <c:pt idx="6581">
                  <c:v>-2.5055168648528612E-2</c:v>
                </c:pt>
                <c:pt idx="6582">
                  <c:v>-2.5055168648528612E-2</c:v>
                </c:pt>
                <c:pt idx="6583">
                  <c:v>-2.5055168648528612E-2</c:v>
                </c:pt>
                <c:pt idx="6584">
                  <c:v>-2.5055168648528612E-2</c:v>
                </c:pt>
                <c:pt idx="6585">
                  <c:v>-2.5055168648528612E-2</c:v>
                </c:pt>
                <c:pt idx="6586">
                  <c:v>-2.5055168648528612E-2</c:v>
                </c:pt>
                <c:pt idx="6587">
                  <c:v>-2.5055168648528612E-2</c:v>
                </c:pt>
                <c:pt idx="6588">
                  <c:v>-2.5055168648528612E-2</c:v>
                </c:pt>
                <c:pt idx="6589">
                  <c:v>-2.5055168648528612E-2</c:v>
                </c:pt>
                <c:pt idx="6590">
                  <c:v>-2.5055168648528612E-2</c:v>
                </c:pt>
                <c:pt idx="6591">
                  <c:v>-2.5055168648528612E-2</c:v>
                </c:pt>
                <c:pt idx="6592">
                  <c:v>-2.5055168648528612E-2</c:v>
                </c:pt>
                <c:pt idx="6593">
                  <c:v>-2.5055168648528612E-2</c:v>
                </c:pt>
                <c:pt idx="6594">
                  <c:v>-2.5055168648528612E-2</c:v>
                </c:pt>
                <c:pt idx="6595">
                  <c:v>-2.5055168648528612E-2</c:v>
                </c:pt>
                <c:pt idx="6596">
                  <c:v>-2.5055168648528612E-2</c:v>
                </c:pt>
                <c:pt idx="6597">
                  <c:v>-2.5055168648528612E-2</c:v>
                </c:pt>
                <c:pt idx="6598">
                  <c:v>-2.5055168648528612E-2</c:v>
                </c:pt>
                <c:pt idx="6599">
                  <c:v>-2.5055168648528612E-2</c:v>
                </c:pt>
                <c:pt idx="6600">
                  <c:v>-2.5055168648528612E-2</c:v>
                </c:pt>
                <c:pt idx="6601">
                  <c:v>-2.5055168648528612E-2</c:v>
                </c:pt>
                <c:pt idx="6602">
                  <c:v>-2.5055168648528612E-2</c:v>
                </c:pt>
                <c:pt idx="6603">
                  <c:v>-2.5055168648528612E-2</c:v>
                </c:pt>
                <c:pt idx="6604">
                  <c:v>-2.5055168648528612E-2</c:v>
                </c:pt>
                <c:pt idx="6605">
                  <c:v>-2.5055168648528612E-2</c:v>
                </c:pt>
                <c:pt idx="6606">
                  <c:v>-2.5055168648528612E-2</c:v>
                </c:pt>
                <c:pt idx="6607">
                  <c:v>-2.5055168648528612E-2</c:v>
                </c:pt>
                <c:pt idx="6608">
                  <c:v>-2.5055168648528612E-2</c:v>
                </c:pt>
                <c:pt idx="6609">
                  <c:v>-2.5055168648528612E-2</c:v>
                </c:pt>
                <c:pt idx="6610">
                  <c:v>-2.5055168648528612E-2</c:v>
                </c:pt>
                <c:pt idx="6611">
                  <c:v>-2.5055168648528612E-2</c:v>
                </c:pt>
                <c:pt idx="6612">
                  <c:v>-2.5055168648528612E-2</c:v>
                </c:pt>
                <c:pt idx="6613">
                  <c:v>-2.5055168648528612E-2</c:v>
                </c:pt>
                <c:pt idx="6614">
                  <c:v>-2.5055168648528612E-2</c:v>
                </c:pt>
                <c:pt idx="6615">
                  <c:v>-2.5055168648528612E-2</c:v>
                </c:pt>
                <c:pt idx="6616">
                  <c:v>-2.5055168648528612E-2</c:v>
                </c:pt>
                <c:pt idx="6617">
                  <c:v>-2.5055168648528612E-2</c:v>
                </c:pt>
                <c:pt idx="6618">
                  <c:v>-2.5055168648528612E-2</c:v>
                </c:pt>
                <c:pt idx="6619">
                  <c:v>-2.5055168648528612E-2</c:v>
                </c:pt>
                <c:pt idx="6620">
                  <c:v>-2.5055168648528612E-2</c:v>
                </c:pt>
                <c:pt idx="6621">
                  <c:v>-2.5055168648528612E-2</c:v>
                </c:pt>
                <c:pt idx="6622">
                  <c:v>-2.5055168648528612E-2</c:v>
                </c:pt>
                <c:pt idx="6623">
                  <c:v>-2.5055168648528612E-2</c:v>
                </c:pt>
                <c:pt idx="6624">
                  <c:v>-2.5055168648528612E-2</c:v>
                </c:pt>
                <c:pt idx="6625">
                  <c:v>-2.5055168648528612E-2</c:v>
                </c:pt>
                <c:pt idx="6626">
                  <c:v>-2.5055168648528612E-2</c:v>
                </c:pt>
                <c:pt idx="6627">
                  <c:v>-2.5055168648528612E-2</c:v>
                </c:pt>
                <c:pt idx="6628">
                  <c:v>-2.5055168648528612E-2</c:v>
                </c:pt>
                <c:pt idx="6629">
                  <c:v>-2.5055168648528612E-2</c:v>
                </c:pt>
                <c:pt idx="6630">
                  <c:v>-2.5055168648528612E-2</c:v>
                </c:pt>
                <c:pt idx="6631">
                  <c:v>-2.5055168648528612E-2</c:v>
                </c:pt>
                <c:pt idx="6632">
                  <c:v>-2.5055168648528612E-2</c:v>
                </c:pt>
                <c:pt idx="6633">
                  <c:v>-2.5055168648528612E-2</c:v>
                </c:pt>
                <c:pt idx="6634">
                  <c:v>-2.5055168648528612E-2</c:v>
                </c:pt>
                <c:pt idx="6635">
                  <c:v>-2.5055168648528612E-2</c:v>
                </c:pt>
                <c:pt idx="6636">
                  <c:v>-2.5055168648528612E-2</c:v>
                </c:pt>
                <c:pt idx="6637">
                  <c:v>-2.5055168648528612E-2</c:v>
                </c:pt>
                <c:pt idx="6638">
                  <c:v>-2.5055168648528612E-2</c:v>
                </c:pt>
                <c:pt idx="6639">
                  <c:v>-2.5055168648528612E-2</c:v>
                </c:pt>
                <c:pt idx="6640">
                  <c:v>-2.5055168648528612E-2</c:v>
                </c:pt>
                <c:pt idx="6641">
                  <c:v>-2.5055168648528612E-2</c:v>
                </c:pt>
                <c:pt idx="6642">
                  <c:v>-2.5055168648528612E-2</c:v>
                </c:pt>
                <c:pt idx="6643">
                  <c:v>-2.5055168648528612E-2</c:v>
                </c:pt>
                <c:pt idx="6644">
                  <c:v>-2.5055168648528612E-2</c:v>
                </c:pt>
                <c:pt idx="6645">
                  <c:v>-2.5055168648528612E-2</c:v>
                </c:pt>
                <c:pt idx="6646">
                  <c:v>-2.5055168648528612E-2</c:v>
                </c:pt>
                <c:pt idx="6647">
                  <c:v>-2.5055168648528612E-2</c:v>
                </c:pt>
                <c:pt idx="6648">
                  <c:v>-2.5055168648528612E-2</c:v>
                </c:pt>
                <c:pt idx="6649">
                  <c:v>-2.5055168648528612E-2</c:v>
                </c:pt>
                <c:pt idx="6650">
                  <c:v>-2.5055168648528612E-2</c:v>
                </c:pt>
                <c:pt idx="6651">
                  <c:v>-2.5055168648528612E-2</c:v>
                </c:pt>
                <c:pt idx="6652">
                  <c:v>-2.5055168648528612E-2</c:v>
                </c:pt>
                <c:pt idx="6653">
                  <c:v>-2.5055168648528612E-2</c:v>
                </c:pt>
                <c:pt idx="6654">
                  <c:v>-2.5055168648528612E-2</c:v>
                </c:pt>
                <c:pt idx="6655">
                  <c:v>-2.5055168648528612E-2</c:v>
                </c:pt>
                <c:pt idx="6656">
                  <c:v>-2.5055168648528612E-2</c:v>
                </c:pt>
                <c:pt idx="6657">
                  <c:v>-2.5055168648528612E-2</c:v>
                </c:pt>
                <c:pt idx="6658">
                  <c:v>-2.5055168648528612E-2</c:v>
                </c:pt>
                <c:pt idx="6659">
                  <c:v>-2.5055168648528612E-2</c:v>
                </c:pt>
                <c:pt idx="6660">
                  <c:v>-2.5055168648528612E-2</c:v>
                </c:pt>
                <c:pt idx="6661">
                  <c:v>-2.5055168648528612E-2</c:v>
                </c:pt>
                <c:pt idx="6662">
                  <c:v>-2.5055168648528612E-2</c:v>
                </c:pt>
                <c:pt idx="6663">
                  <c:v>-2.5055168648528612E-2</c:v>
                </c:pt>
                <c:pt idx="6664">
                  <c:v>-2.5055168648528612E-2</c:v>
                </c:pt>
                <c:pt idx="6665">
                  <c:v>-2.5055168648528612E-2</c:v>
                </c:pt>
                <c:pt idx="6666">
                  <c:v>-2.5055168648528612E-2</c:v>
                </c:pt>
                <c:pt idx="6667">
                  <c:v>-2.5055168648528612E-2</c:v>
                </c:pt>
                <c:pt idx="6668">
                  <c:v>-2.5055168648528612E-2</c:v>
                </c:pt>
                <c:pt idx="6669">
                  <c:v>-2.5055168648528612E-2</c:v>
                </c:pt>
                <c:pt idx="6670">
                  <c:v>-2.5055168648528612E-2</c:v>
                </c:pt>
                <c:pt idx="6671">
                  <c:v>-2.5055168648528612E-2</c:v>
                </c:pt>
                <c:pt idx="6672">
                  <c:v>-2.5055168648528612E-2</c:v>
                </c:pt>
                <c:pt idx="6673">
                  <c:v>-2.5055168648528612E-2</c:v>
                </c:pt>
                <c:pt idx="6674">
                  <c:v>-2.5055168648528612E-2</c:v>
                </c:pt>
                <c:pt idx="6675">
                  <c:v>-2.5055168648528612E-2</c:v>
                </c:pt>
                <c:pt idx="6676">
                  <c:v>-2.5055168648528612E-2</c:v>
                </c:pt>
                <c:pt idx="6677">
                  <c:v>-2.5055168648528612E-2</c:v>
                </c:pt>
                <c:pt idx="6678">
                  <c:v>-2.5055168648528612E-2</c:v>
                </c:pt>
                <c:pt idx="6679">
                  <c:v>-2.5055168648528612E-2</c:v>
                </c:pt>
                <c:pt idx="6680">
                  <c:v>-2.5055168648528612E-2</c:v>
                </c:pt>
                <c:pt idx="6681">
                  <c:v>-2.5055168648528612E-2</c:v>
                </c:pt>
                <c:pt idx="6682">
                  <c:v>-2.5055168648528612E-2</c:v>
                </c:pt>
                <c:pt idx="6683">
                  <c:v>-2.5055168648528612E-2</c:v>
                </c:pt>
                <c:pt idx="6684">
                  <c:v>-2.5055168648528612E-2</c:v>
                </c:pt>
                <c:pt idx="6685">
                  <c:v>-2.5055168648528612E-2</c:v>
                </c:pt>
                <c:pt idx="6686">
                  <c:v>-2.5055168648528612E-2</c:v>
                </c:pt>
                <c:pt idx="6687">
                  <c:v>-2.5055168648528612E-2</c:v>
                </c:pt>
                <c:pt idx="6688">
                  <c:v>-2.5055168648528612E-2</c:v>
                </c:pt>
                <c:pt idx="6689">
                  <c:v>-2.5055168648528612E-2</c:v>
                </c:pt>
                <c:pt idx="6690">
                  <c:v>-2.5055168648528612E-2</c:v>
                </c:pt>
                <c:pt idx="6691">
                  <c:v>-2.5055168648528612E-2</c:v>
                </c:pt>
                <c:pt idx="6692">
                  <c:v>-2.5055168648528612E-2</c:v>
                </c:pt>
                <c:pt idx="6693">
                  <c:v>-2.5055168648528612E-2</c:v>
                </c:pt>
                <c:pt idx="6694">
                  <c:v>-2.5055168648528612E-2</c:v>
                </c:pt>
                <c:pt idx="6695">
                  <c:v>-2.5055168648528612E-2</c:v>
                </c:pt>
                <c:pt idx="6696">
                  <c:v>-2.5055168648528612E-2</c:v>
                </c:pt>
                <c:pt idx="6697">
                  <c:v>-2.5055168648528612E-2</c:v>
                </c:pt>
                <c:pt idx="6698">
                  <c:v>-2.5055168648528612E-2</c:v>
                </c:pt>
                <c:pt idx="6699">
                  <c:v>-2.5055168648528612E-2</c:v>
                </c:pt>
                <c:pt idx="6700">
                  <c:v>-2.5055168648528612E-2</c:v>
                </c:pt>
                <c:pt idx="6701">
                  <c:v>-2.5055168648528612E-2</c:v>
                </c:pt>
                <c:pt idx="6702">
                  <c:v>-2.5055168648528612E-2</c:v>
                </c:pt>
                <c:pt idx="6703">
                  <c:v>-2.5055168648528612E-2</c:v>
                </c:pt>
                <c:pt idx="6704">
                  <c:v>-2.5055168648528612E-2</c:v>
                </c:pt>
                <c:pt idx="6705">
                  <c:v>-2.5055168648528612E-2</c:v>
                </c:pt>
                <c:pt idx="6706">
                  <c:v>-2.5055168648528612E-2</c:v>
                </c:pt>
                <c:pt idx="6707">
                  <c:v>-2.5055168648528612E-2</c:v>
                </c:pt>
                <c:pt idx="6708">
                  <c:v>-2.5055168648528612E-2</c:v>
                </c:pt>
                <c:pt idx="6709">
                  <c:v>-2.5055168648528612E-2</c:v>
                </c:pt>
                <c:pt idx="6710">
                  <c:v>-2.5055168648528612E-2</c:v>
                </c:pt>
                <c:pt idx="6711">
                  <c:v>-2.5055168648528612E-2</c:v>
                </c:pt>
                <c:pt idx="6712">
                  <c:v>-2.5055168648528612E-2</c:v>
                </c:pt>
                <c:pt idx="6713">
                  <c:v>-2.5055168648528612E-2</c:v>
                </c:pt>
                <c:pt idx="6714">
                  <c:v>-2.5055168648528612E-2</c:v>
                </c:pt>
                <c:pt idx="6715">
                  <c:v>-2.5055168648528612E-2</c:v>
                </c:pt>
                <c:pt idx="6716">
                  <c:v>-2.5055168648528612E-2</c:v>
                </c:pt>
                <c:pt idx="6717">
                  <c:v>-2.5055168648528612E-2</c:v>
                </c:pt>
                <c:pt idx="6718">
                  <c:v>-2.5055168648528612E-2</c:v>
                </c:pt>
                <c:pt idx="6719">
                  <c:v>-2.5055168648528612E-2</c:v>
                </c:pt>
                <c:pt idx="6720">
                  <c:v>-2.5055168648528612E-2</c:v>
                </c:pt>
                <c:pt idx="6721">
                  <c:v>-2.5055168648528612E-2</c:v>
                </c:pt>
                <c:pt idx="6722">
                  <c:v>-2.5055168648528612E-2</c:v>
                </c:pt>
                <c:pt idx="6723">
                  <c:v>-2.5055168648528612E-2</c:v>
                </c:pt>
                <c:pt idx="6724">
                  <c:v>-2.5055168648528612E-2</c:v>
                </c:pt>
                <c:pt idx="6725">
                  <c:v>-2.5055168648528612E-2</c:v>
                </c:pt>
                <c:pt idx="6726">
                  <c:v>-2.5055168648528612E-2</c:v>
                </c:pt>
                <c:pt idx="6727">
                  <c:v>-2.5055168648528612E-2</c:v>
                </c:pt>
                <c:pt idx="6728">
                  <c:v>-2.5055168648528612E-2</c:v>
                </c:pt>
                <c:pt idx="6729">
                  <c:v>-2.5055168648528612E-2</c:v>
                </c:pt>
                <c:pt idx="6730">
                  <c:v>-2.5055168648528612E-2</c:v>
                </c:pt>
                <c:pt idx="6731">
                  <c:v>-2.5055168648528612E-2</c:v>
                </c:pt>
                <c:pt idx="6732">
                  <c:v>-2.5055168648528612E-2</c:v>
                </c:pt>
                <c:pt idx="6733">
                  <c:v>-2.5055168648528612E-2</c:v>
                </c:pt>
                <c:pt idx="6734">
                  <c:v>-2.5055168648528612E-2</c:v>
                </c:pt>
                <c:pt idx="6735">
                  <c:v>-2.5055168648528612E-2</c:v>
                </c:pt>
                <c:pt idx="6736">
                  <c:v>-2.5055168648528612E-2</c:v>
                </c:pt>
                <c:pt idx="6737">
                  <c:v>-2.5055168648528612E-2</c:v>
                </c:pt>
                <c:pt idx="6738">
                  <c:v>-2.5055168648528612E-2</c:v>
                </c:pt>
                <c:pt idx="6739">
                  <c:v>-2.5055168648528612E-2</c:v>
                </c:pt>
                <c:pt idx="6740">
                  <c:v>-2.5055168648528612E-2</c:v>
                </c:pt>
                <c:pt idx="6741">
                  <c:v>-2.5055168648528612E-2</c:v>
                </c:pt>
                <c:pt idx="6742">
                  <c:v>-2.5055168648528612E-2</c:v>
                </c:pt>
                <c:pt idx="6743">
                  <c:v>-2.5055168648528612E-2</c:v>
                </c:pt>
                <c:pt idx="6744">
                  <c:v>-2.5055168648528612E-2</c:v>
                </c:pt>
                <c:pt idx="6745">
                  <c:v>-2.5055168648528612E-2</c:v>
                </c:pt>
                <c:pt idx="6746">
                  <c:v>-2.5055168648528612E-2</c:v>
                </c:pt>
                <c:pt idx="6747">
                  <c:v>-2.5055168648528612E-2</c:v>
                </c:pt>
                <c:pt idx="6748">
                  <c:v>-2.5055168648528612E-2</c:v>
                </c:pt>
                <c:pt idx="6749">
                  <c:v>-2.5055168648528612E-2</c:v>
                </c:pt>
                <c:pt idx="6750">
                  <c:v>-2.5055168648528612E-2</c:v>
                </c:pt>
                <c:pt idx="6751">
                  <c:v>-2.5055168648528612E-2</c:v>
                </c:pt>
                <c:pt idx="6752">
                  <c:v>-2.5055168648528612E-2</c:v>
                </c:pt>
                <c:pt idx="6753">
                  <c:v>-2.5055168648528612E-2</c:v>
                </c:pt>
                <c:pt idx="6754">
                  <c:v>-2.5055168648528612E-2</c:v>
                </c:pt>
                <c:pt idx="6755">
                  <c:v>-2.5055168648528612E-2</c:v>
                </c:pt>
                <c:pt idx="6756">
                  <c:v>-2.5055168648528612E-2</c:v>
                </c:pt>
                <c:pt idx="6757">
                  <c:v>-2.5055168648528612E-2</c:v>
                </c:pt>
                <c:pt idx="6758">
                  <c:v>-2.5055168648528612E-2</c:v>
                </c:pt>
                <c:pt idx="6759">
                  <c:v>-2.5055168648528612E-2</c:v>
                </c:pt>
                <c:pt idx="6760">
                  <c:v>-2.5055168648528612E-2</c:v>
                </c:pt>
                <c:pt idx="6761">
                  <c:v>-2.5055168648528612E-2</c:v>
                </c:pt>
                <c:pt idx="6762">
                  <c:v>-2.5055168648528612E-2</c:v>
                </c:pt>
                <c:pt idx="6763">
                  <c:v>-2.5055168648528612E-2</c:v>
                </c:pt>
                <c:pt idx="6764">
                  <c:v>-2.5055168648528612E-2</c:v>
                </c:pt>
                <c:pt idx="6765">
                  <c:v>-2.5055168648528612E-2</c:v>
                </c:pt>
                <c:pt idx="6766">
                  <c:v>-2.5055168648528612E-2</c:v>
                </c:pt>
                <c:pt idx="6767">
                  <c:v>-2.5055168648528612E-2</c:v>
                </c:pt>
                <c:pt idx="6768">
                  <c:v>-2.5055168648528612E-2</c:v>
                </c:pt>
                <c:pt idx="6769">
                  <c:v>-2.5055168648528612E-2</c:v>
                </c:pt>
                <c:pt idx="6770">
                  <c:v>-2.5055168648528612E-2</c:v>
                </c:pt>
                <c:pt idx="6771">
                  <c:v>-2.5055168648528612E-2</c:v>
                </c:pt>
                <c:pt idx="6772">
                  <c:v>-2.5055168648528612E-2</c:v>
                </c:pt>
                <c:pt idx="6773">
                  <c:v>-2.5055168648528612E-2</c:v>
                </c:pt>
                <c:pt idx="6774">
                  <c:v>-2.5055168648528612E-2</c:v>
                </c:pt>
                <c:pt idx="6775">
                  <c:v>-2.5055168648528612E-2</c:v>
                </c:pt>
                <c:pt idx="6776">
                  <c:v>-2.5055168648528612E-2</c:v>
                </c:pt>
                <c:pt idx="6777">
                  <c:v>-2.5055168648528612E-2</c:v>
                </c:pt>
                <c:pt idx="6778">
                  <c:v>-2.5055168648528612E-2</c:v>
                </c:pt>
                <c:pt idx="6779">
                  <c:v>-2.5055168648528612E-2</c:v>
                </c:pt>
                <c:pt idx="6780">
                  <c:v>-2.5055168648528612E-2</c:v>
                </c:pt>
                <c:pt idx="6781">
                  <c:v>-2.5055168648528612E-2</c:v>
                </c:pt>
                <c:pt idx="6782">
                  <c:v>-2.5055168648528612E-2</c:v>
                </c:pt>
                <c:pt idx="6783">
                  <c:v>-2.5055168648528612E-2</c:v>
                </c:pt>
                <c:pt idx="6784">
                  <c:v>-2.5055168648528612E-2</c:v>
                </c:pt>
                <c:pt idx="6785">
                  <c:v>-2.5055168648528612E-2</c:v>
                </c:pt>
                <c:pt idx="6786">
                  <c:v>-2.5055168648528612E-2</c:v>
                </c:pt>
                <c:pt idx="6787">
                  <c:v>-2.5055168648528612E-2</c:v>
                </c:pt>
                <c:pt idx="6788">
                  <c:v>-2.5055168648528612E-2</c:v>
                </c:pt>
                <c:pt idx="6789">
                  <c:v>-2.5055168648528612E-2</c:v>
                </c:pt>
                <c:pt idx="6790">
                  <c:v>-2.5055168648528612E-2</c:v>
                </c:pt>
                <c:pt idx="6791">
                  <c:v>-2.5055168648528612E-2</c:v>
                </c:pt>
                <c:pt idx="6792">
                  <c:v>-2.5055168648528612E-2</c:v>
                </c:pt>
                <c:pt idx="6793">
                  <c:v>-2.5055168648528612E-2</c:v>
                </c:pt>
                <c:pt idx="6794">
                  <c:v>-2.5055168648528612E-2</c:v>
                </c:pt>
                <c:pt idx="6795">
                  <c:v>-2.5055168648528612E-2</c:v>
                </c:pt>
                <c:pt idx="6796">
                  <c:v>-2.5055168648528612E-2</c:v>
                </c:pt>
                <c:pt idx="6797">
                  <c:v>-2.5055168648528612E-2</c:v>
                </c:pt>
                <c:pt idx="6798">
                  <c:v>-2.5055168648528612E-2</c:v>
                </c:pt>
                <c:pt idx="6799">
                  <c:v>-2.5055168648528612E-2</c:v>
                </c:pt>
                <c:pt idx="6800">
                  <c:v>-2.5055168648528612E-2</c:v>
                </c:pt>
                <c:pt idx="6801">
                  <c:v>-2.5055168648528612E-2</c:v>
                </c:pt>
                <c:pt idx="6802">
                  <c:v>-2.5055168648528612E-2</c:v>
                </c:pt>
                <c:pt idx="6803">
                  <c:v>-2.5055168648528612E-2</c:v>
                </c:pt>
                <c:pt idx="6804">
                  <c:v>-2.5055168648528612E-2</c:v>
                </c:pt>
                <c:pt idx="6805">
                  <c:v>-2.5055168648528612E-2</c:v>
                </c:pt>
                <c:pt idx="6806">
                  <c:v>-2.5055168648528612E-2</c:v>
                </c:pt>
                <c:pt idx="6807">
                  <c:v>-2.5055168648528612E-2</c:v>
                </c:pt>
                <c:pt idx="6808">
                  <c:v>-2.5055168648528612E-2</c:v>
                </c:pt>
                <c:pt idx="6809">
                  <c:v>-2.5055168648528612E-2</c:v>
                </c:pt>
                <c:pt idx="6810">
                  <c:v>-2.5055168648528612E-2</c:v>
                </c:pt>
                <c:pt idx="6811">
                  <c:v>-2.5055168648528612E-2</c:v>
                </c:pt>
                <c:pt idx="6812">
                  <c:v>-2.5055168648528612E-2</c:v>
                </c:pt>
                <c:pt idx="6813">
                  <c:v>-2.5055168648528612E-2</c:v>
                </c:pt>
                <c:pt idx="6814">
                  <c:v>-2.5055168648528612E-2</c:v>
                </c:pt>
                <c:pt idx="6815">
                  <c:v>-2.5055168648528612E-2</c:v>
                </c:pt>
                <c:pt idx="6816">
                  <c:v>-2.5055168648528612E-2</c:v>
                </c:pt>
                <c:pt idx="6817">
                  <c:v>-2.5055168648528612E-2</c:v>
                </c:pt>
                <c:pt idx="6818">
                  <c:v>-2.5055168648528612E-2</c:v>
                </c:pt>
                <c:pt idx="6819">
                  <c:v>-2.5055168648528612E-2</c:v>
                </c:pt>
                <c:pt idx="6820">
                  <c:v>-2.5055168648528612E-2</c:v>
                </c:pt>
                <c:pt idx="6821">
                  <c:v>-2.5055168648528612E-2</c:v>
                </c:pt>
                <c:pt idx="6822">
                  <c:v>-2.5055168648528612E-2</c:v>
                </c:pt>
                <c:pt idx="6823">
                  <c:v>-2.5055168648528612E-2</c:v>
                </c:pt>
                <c:pt idx="6824">
                  <c:v>-2.5055168648528612E-2</c:v>
                </c:pt>
                <c:pt idx="6825">
                  <c:v>-2.5055168648528612E-2</c:v>
                </c:pt>
                <c:pt idx="6826">
                  <c:v>-2.5055168648528612E-2</c:v>
                </c:pt>
                <c:pt idx="6827">
                  <c:v>-2.5055168648528612E-2</c:v>
                </c:pt>
                <c:pt idx="6828">
                  <c:v>-2.5055168648528612E-2</c:v>
                </c:pt>
                <c:pt idx="6829">
                  <c:v>-2.5055168648528612E-2</c:v>
                </c:pt>
                <c:pt idx="6830">
                  <c:v>-2.5055168648528612E-2</c:v>
                </c:pt>
                <c:pt idx="6831">
                  <c:v>-2.5055168648528612E-2</c:v>
                </c:pt>
                <c:pt idx="6832">
                  <c:v>-2.5055168648528612E-2</c:v>
                </c:pt>
                <c:pt idx="6833">
                  <c:v>-2.5055168648528612E-2</c:v>
                </c:pt>
                <c:pt idx="6834">
                  <c:v>-2.5055168648528612E-2</c:v>
                </c:pt>
                <c:pt idx="6835">
                  <c:v>-2.5055168648528612E-2</c:v>
                </c:pt>
                <c:pt idx="6836">
                  <c:v>-2.5055168648528612E-2</c:v>
                </c:pt>
                <c:pt idx="6837">
                  <c:v>-2.5055168648528612E-2</c:v>
                </c:pt>
                <c:pt idx="6838">
                  <c:v>-2.5055168648528612E-2</c:v>
                </c:pt>
                <c:pt idx="6839">
                  <c:v>-2.5055168648528612E-2</c:v>
                </c:pt>
                <c:pt idx="6840">
                  <c:v>-2.5055168648528612E-2</c:v>
                </c:pt>
                <c:pt idx="6841">
                  <c:v>-2.5055168648528612E-2</c:v>
                </c:pt>
                <c:pt idx="6842">
                  <c:v>-2.5055168648528612E-2</c:v>
                </c:pt>
                <c:pt idx="6843">
                  <c:v>-2.5055168648528612E-2</c:v>
                </c:pt>
                <c:pt idx="6844">
                  <c:v>-2.5055168648528612E-2</c:v>
                </c:pt>
                <c:pt idx="6845">
                  <c:v>-2.5055168648528612E-2</c:v>
                </c:pt>
                <c:pt idx="6846">
                  <c:v>-2.5055168648528612E-2</c:v>
                </c:pt>
                <c:pt idx="6847">
                  <c:v>-2.5055168648528612E-2</c:v>
                </c:pt>
                <c:pt idx="6848">
                  <c:v>-2.5055168648528612E-2</c:v>
                </c:pt>
                <c:pt idx="6849">
                  <c:v>-2.5055168648528612E-2</c:v>
                </c:pt>
                <c:pt idx="6850">
                  <c:v>-2.5055168648528612E-2</c:v>
                </c:pt>
                <c:pt idx="6851">
                  <c:v>-2.5055168648528612E-2</c:v>
                </c:pt>
                <c:pt idx="6852">
                  <c:v>-2.5055168648528612E-2</c:v>
                </c:pt>
                <c:pt idx="6853">
                  <c:v>-2.5055168648528612E-2</c:v>
                </c:pt>
                <c:pt idx="6854">
                  <c:v>-2.5055168648528612E-2</c:v>
                </c:pt>
                <c:pt idx="6855">
                  <c:v>-2.5055168648528612E-2</c:v>
                </c:pt>
                <c:pt idx="6856">
                  <c:v>-2.5055168648528612E-2</c:v>
                </c:pt>
                <c:pt idx="6857">
                  <c:v>-2.5055168648528612E-2</c:v>
                </c:pt>
                <c:pt idx="6858">
                  <c:v>-2.5055168648528612E-2</c:v>
                </c:pt>
                <c:pt idx="6859">
                  <c:v>-2.5055168648528612E-2</c:v>
                </c:pt>
                <c:pt idx="6860">
                  <c:v>-2.5055168648528612E-2</c:v>
                </c:pt>
                <c:pt idx="6861">
                  <c:v>-2.5055168648528612E-2</c:v>
                </c:pt>
                <c:pt idx="6862">
                  <c:v>-2.5055168648528612E-2</c:v>
                </c:pt>
                <c:pt idx="6863">
                  <c:v>-2.5055168648528612E-2</c:v>
                </c:pt>
                <c:pt idx="6864">
                  <c:v>-2.5055168648528612E-2</c:v>
                </c:pt>
                <c:pt idx="6865">
                  <c:v>-2.5055168648528612E-2</c:v>
                </c:pt>
                <c:pt idx="6866">
                  <c:v>-2.5055168648528612E-2</c:v>
                </c:pt>
                <c:pt idx="6867">
                  <c:v>-2.5055168648528612E-2</c:v>
                </c:pt>
                <c:pt idx="6868">
                  <c:v>-2.5055168648528612E-2</c:v>
                </c:pt>
                <c:pt idx="6869">
                  <c:v>-2.5055168648528612E-2</c:v>
                </c:pt>
                <c:pt idx="6870">
                  <c:v>-2.5055168648528612E-2</c:v>
                </c:pt>
                <c:pt idx="6871">
                  <c:v>-2.5055168648528612E-2</c:v>
                </c:pt>
                <c:pt idx="6872">
                  <c:v>-2.5055168648528612E-2</c:v>
                </c:pt>
                <c:pt idx="6873">
                  <c:v>-2.5055168648528612E-2</c:v>
                </c:pt>
                <c:pt idx="6874">
                  <c:v>-2.5055168648528612E-2</c:v>
                </c:pt>
                <c:pt idx="6875">
                  <c:v>-2.5055168648528612E-2</c:v>
                </c:pt>
                <c:pt idx="6876">
                  <c:v>-2.5055168648528612E-2</c:v>
                </c:pt>
                <c:pt idx="6877">
                  <c:v>-2.5055168648528612E-2</c:v>
                </c:pt>
                <c:pt idx="6878">
                  <c:v>-2.5055168648528612E-2</c:v>
                </c:pt>
                <c:pt idx="6879">
                  <c:v>-2.5055168648528612E-2</c:v>
                </c:pt>
                <c:pt idx="6880">
                  <c:v>-2.5055168648528612E-2</c:v>
                </c:pt>
                <c:pt idx="6881">
                  <c:v>-2.5055168648528612E-2</c:v>
                </c:pt>
                <c:pt idx="6882">
                  <c:v>-2.5055168648528612E-2</c:v>
                </c:pt>
                <c:pt idx="6883">
                  <c:v>-2.5055168648528612E-2</c:v>
                </c:pt>
                <c:pt idx="6884">
                  <c:v>-2.5055168648528612E-2</c:v>
                </c:pt>
                <c:pt idx="6885">
                  <c:v>-2.5055168648528612E-2</c:v>
                </c:pt>
                <c:pt idx="6886">
                  <c:v>-2.5055168648528612E-2</c:v>
                </c:pt>
                <c:pt idx="6887">
                  <c:v>-2.5055168648528612E-2</c:v>
                </c:pt>
                <c:pt idx="6888">
                  <c:v>-2.5055168648528612E-2</c:v>
                </c:pt>
                <c:pt idx="6889">
                  <c:v>-2.5055168648528612E-2</c:v>
                </c:pt>
                <c:pt idx="6890">
                  <c:v>-2.5055168648528612E-2</c:v>
                </c:pt>
                <c:pt idx="6891">
                  <c:v>-2.5055168648528612E-2</c:v>
                </c:pt>
                <c:pt idx="6892">
                  <c:v>-2.5055168648528612E-2</c:v>
                </c:pt>
                <c:pt idx="6893">
                  <c:v>-2.5055168648528612E-2</c:v>
                </c:pt>
                <c:pt idx="6894">
                  <c:v>-2.5055168648528612E-2</c:v>
                </c:pt>
                <c:pt idx="6895">
                  <c:v>-2.5055168648528612E-2</c:v>
                </c:pt>
                <c:pt idx="6896">
                  <c:v>-2.5055168648528612E-2</c:v>
                </c:pt>
                <c:pt idx="6897">
                  <c:v>-2.5055168648528612E-2</c:v>
                </c:pt>
                <c:pt idx="6898">
                  <c:v>-2.5055168648528612E-2</c:v>
                </c:pt>
                <c:pt idx="6899">
                  <c:v>-2.5055168648528612E-2</c:v>
                </c:pt>
                <c:pt idx="6900">
                  <c:v>-2.5055168648528612E-2</c:v>
                </c:pt>
                <c:pt idx="6901">
                  <c:v>-2.5055168648528612E-2</c:v>
                </c:pt>
                <c:pt idx="6902">
                  <c:v>-2.5055168648528612E-2</c:v>
                </c:pt>
                <c:pt idx="6903">
                  <c:v>-2.5055168648528612E-2</c:v>
                </c:pt>
                <c:pt idx="6904">
                  <c:v>-2.5055168648528612E-2</c:v>
                </c:pt>
                <c:pt idx="6905">
                  <c:v>-2.5055168648528612E-2</c:v>
                </c:pt>
                <c:pt idx="6906">
                  <c:v>-2.5055168648528612E-2</c:v>
                </c:pt>
                <c:pt idx="6907">
                  <c:v>-2.5055168648528612E-2</c:v>
                </c:pt>
                <c:pt idx="6908">
                  <c:v>-2.5055168648528612E-2</c:v>
                </c:pt>
                <c:pt idx="6909">
                  <c:v>-2.5055168648528612E-2</c:v>
                </c:pt>
                <c:pt idx="6910">
                  <c:v>-2.5055168648528612E-2</c:v>
                </c:pt>
                <c:pt idx="6911">
                  <c:v>-2.5055168648528612E-2</c:v>
                </c:pt>
                <c:pt idx="6912">
                  <c:v>-2.5055168648528612E-2</c:v>
                </c:pt>
                <c:pt idx="6913">
                  <c:v>-2.5055168648528612E-2</c:v>
                </c:pt>
                <c:pt idx="6914">
                  <c:v>-2.5055168648528612E-2</c:v>
                </c:pt>
                <c:pt idx="6915">
                  <c:v>-2.5055168648528612E-2</c:v>
                </c:pt>
                <c:pt idx="6916">
                  <c:v>-2.5055168648528612E-2</c:v>
                </c:pt>
                <c:pt idx="6917">
                  <c:v>-2.5055168648528612E-2</c:v>
                </c:pt>
                <c:pt idx="6918">
                  <c:v>-2.5055168648528612E-2</c:v>
                </c:pt>
                <c:pt idx="6919">
                  <c:v>-2.5055168648528612E-2</c:v>
                </c:pt>
                <c:pt idx="6920">
                  <c:v>-2.5055168648528612E-2</c:v>
                </c:pt>
                <c:pt idx="6921">
                  <c:v>-2.5055168648528612E-2</c:v>
                </c:pt>
                <c:pt idx="6922">
                  <c:v>-2.5055168648528612E-2</c:v>
                </c:pt>
                <c:pt idx="6923">
                  <c:v>-2.5055168648528612E-2</c:v>
                </c:pt>
                <c:pt idx="6924">
                  <c:v>-2.5055168648528612E-2</c:v>
                </c:pt>
                <c:pt idx="6925">
                  <c:v>-2.5055168648528612E-2</c:v>
                </c:pt>
                <c:pt idx="6926">
                  <c:v>-2.5055168648528612E-2</c:v>
                </c:pt>
                <c:pt idx="6927">
                  <c:v>-2.5055168648528612E-2</c:v>
                </c:pt>
                <c:pt idx="6928">
                  <c:v>-2.5055168648528612E-2</c:v>
                </c:pt>
                <c:pt idx="6929">
                  <c:v>-2.5055168648528612E-2</c:v>
                </c:pt>
                <c:pt idx="6930">
                  <c:v>-2.5055168648528612E-2</c:v>
                </c:pt>
                <c:pt idx="6931">
                  <c:v>-2.5055168648528612E-2</c:v>
                </c:pt>
                <c:pt idx="6932">
                  <c:v>-2.5055168648528612E-2</c:v>
                </c:pt>
                <c:pt idx="6933">
                  <c:v>-2.5055168648528612E-2</c:v>
                </c:pt>
                <c:pt idx="6934">
                  <c:v>-2.5055168648528612E-2</c:v>
                </c:pt>
                <c:pt idx="6935">
                  <c:v>-2.5055168648528612E-2</c:v>
                </c:pt>
                <c:pt idx="6936">
                  <c:v>-2.5055168648528612E-2</c:v>
                </c:pt>
                <c:pt idx="6937">
                  <c:v>-2.5055168648528612E-2</c:v>
                </c:pt>
                <c:pt idx="6938">
                  <c:v>-2.5055168648528612E-2</c:v>
                </c:pt>
                <c:pt idx="6939">
                  <c:v>-2.5055168648528612E-2</c:v>
                </c:pt>
                <c:pt idx="6940">
                  <c:v>-2.5055168648528612E-2</c:v>
                </c:pt>
                <c:pt idx="6941">
                  <c:v>-2.5055168648528612E-2</c:v>
                </c:pt>
                <c:pt idx="6942">
                  <c:v>-2.5055168648528612E-2</c:v>
                </c:pt>
                <c:pt idx="6943">
                  <c:v>-2.5055168648528612E-2</c:v>
                </c:pt>
                <c:pt idx="6944">
                  <c:v>-2.5055168648528612E-2</c:v>
                </c:pt>
                <c:pt idx="6945">
                  <c:v>-2.5055168648528612E-2</c:v>
                </c:pt>
                <c:pt idx="6946">
                  <c:v>-2.5055168648528612E-2</c:v>
                </c:pt>
                <c:pt idx="6947">
                  <c:v>-2.5055168648528612E-2</c:v>
                </c:pt>
                <c:pt idx="6948">
                  <c:v>-2.5055168648528612E-2</c:v>
                </c:pt>
                <c:pt idx="6949">
                  <c:v>-2.5055168648528612E-2</c:v>
                </c:pt>
                <c:pt idx="6950">
                  <c:v>-2.5055168648528612E-2</c:v>
                </c:pt>
                <c:pt idx="6951">
                  <c:v>-2.5055168648528612E-2</c:v>
                </c:pt>
                <c:pt idx="6952">
                  <c:v>-2.5055168648528612E-2</c:v>
                </c:pt>
                <c:pt idx="6953">
                  <c:v>-2.5055168648528612E-2</c:v>
                </c:pt>
                <c:pt idx="6954">
                  <c:v>-2.5055168648528612E-2</c:v>
                </c:pt>
                <c:pt idx="6955">
                  <c:v>-2.5055168648528612E-2</c:v>
                </c:pt>
                <c:pt idx="6956">
                  <c:v>-2.5055168648528612E-2</c:v>
                </c:pt>
                <c:pt idx="6957">
                  <c:v>-2.5055168648528612E-2</c:v>
                </c:pt>
                <c:pt idx="6958">
                  <c:v>-2.5055168648528612E-2</c:v>
                </c:pt>
                <c:pt idx="6959">
                  <c:v>-2.5055168648528612E-2</c:v>
                </c:pt>
                <c:pt idx="6960">
                  <c:v>-2.5055168648528612E-2</c:v>
                </c:pt>
                <c:pt idx="6961">
                  <c:v>-2.5055168648528612E-2</c:v>
                </c:pt>
                <c:pt idx="6962">
                  <c:v>-2.5055168648528612E-2</c:v>
                </c:pt>
                <c:pt idx="6963">
                  <c:v>-2.5055168648528612E-2</c:v>
                </c:pt>
                <c:pt idx="6964">
                  <c:v>-2.5055168648528612E-2</c:v>
                </c:pt>
                <c:pt idx="6965">
                  <c:v>-2.5055168648528612E-2</c:v>
                </c:pt>
                <c:pt idx="6966">
                  <c:v>-2.5055168648528612E-2</c:v>
                </c:pt>
                <c:pt idx="6967">
                  <c:v>-2.5055168648528612E-2</c:v>
                </c:pt>
                <c:pt idx="6968">
                  <c:v>-2.5055168648528612E-2</c:v>
                </c:pt>
                <c:pt idx="6969">
                  <c:v>-2.5055168648528612E-2</c:v>
                </c:pt>
                <c:pt idx="6970">
                  <c:v>-2.5055168648528612E-2</c:v>
                </c:pt>
                <c:pt idx="6971">
                  <c:v>-2.5055168648528612E-2</c:v>
                </c:pt>
                <c:pt idx="6972">
                  <c:v>-2.5055168648528612E-2</c:v>
                </c:pt>
                <c:pt idx="6973">
                  <c:v>-2.5055168648528612E-2</c:v>
                </c:pt>
                <c:pt idx="6974">
                  <c:v>-2.5055168648528612E-2</c:v>
                </c:pt>
                <c:pt idx="6975">
                  <c:v>-2.5055168648528612E-2</c:v>
                </c:pt>
                <c:pt idx="6976">
                  <c:v>-2.5055168648528612E-2</c:v>
                </c:pt>
                <c:pt idx="6977">
                  <c:v>-2.5055168648528612E-2</c:v>
                </c:pt>
                <c:pt idx="6978">
                  <c:v>-2.5055168648528612E-2</c:v>
                </c:pt>
                <c:pt idx="6979">
                  <c:v>-2.5055168648528612E-2</c:v>
                </c:pt>
                <c:pt idx="6980">
                  <c:v>-2.5055168648528612E-2</c:v>
                </c:pt>
                <c:pt idx="6981">
                  <c:v>-2.5055168648528612E-2</c:v>
                </c:pt>
                <c:pt idx="6982">
                  <c:v>-2.5055168648528612E-2</c:v>
                </c:pt>
                <c:pt idx="6983">
                  <c:v>-2.5055168648528612E-2</c:v>
                </c:pt>
                <c:pt idx="6984">
                  <c:v>-2.5055168648528612E-2</c:v>
                </c:pt>
                <c:pt idx="6985">
                  <c:v>-2.5055168648528612E-2</c:v>
                </c:pt>
                <c:pt idx="6986">
                  <c:v>-2.5055168648528612E-2</c:v>
                </c:pt>
                <c:pt idx="6987">
                  <c:v>-2.5055168648528612E-2</c:v>
                </c:pt>
                <c:pt idx="6988">
                  <c:v>-2.5055168648528612E-2</c:v>
                </c:pt>
                <c:pt idx="6989">
                  <c:v>-2.5055168648528612E-2</c:v>
                </c:pt>
                <c:pt idx="6990">
                  <c:v>-2.5055168648528612E-2</c:v>
                </c:pt>
                <c:pt idx="6991">
                  <c:v>-2.5055168648528612E-2</c:v>
                </c:pt>
                <c:pt idx="6992">
                  <c:v>-2.5055168648528612E-2</c:v>
                </c:pt>
                <c:pt idx="6993">
                  <c:v>-2.5055168648528612E-2</c:v>
                </c:pt>
                <c:pt idx="6994">
                  <c:v>-2.5055168648528612E-2</c:v>
                </c:pt>
                <c:pt idx="6995">
                  <c:v>-2.5055168648528612E-2</c:v>
                </c:pt>
                <c:pt idx="6996">
                  <c:v>-2.5055168648528612E-2</c:v>
                </c:pt>
                <c:pt idx="6997">
                  <c:v>-2.5055168648528612E-2</c:v>
                </c:pt>
                <c:pt idx="6998">
                  <c:v>-2.5055168648528612E-2</c:v>
                </c:pt>
                <c:pt idx="6999">
                  <c:v>-2.5055168648528612E-2</c:v>
                </c:pt>
                <c:pt idx="7000">
                  <c:v>-2.5055168648528612E-2</c:v>
                </c:pt>
                <c:pt idx="7001">
                  <c:v>-2.5055168648528612E-2</c:v>
                </c:pt>
                <c:pt idx="7002">
                  <c:v>-2.5055168648528612E-2</c:v>
                </c:pt>
                <c:pt idx="7003">
                  <c:v>-2.5055168648528612E-2</c:v>
                </c:pt>
                <c:pt idx="7004">
                  <c:v>-2.5055168648528612E-2</c:v>
                </c:pt>
                <c:pt idx="7005">
                  <c:v>-2.5055168648528612E-2</c:v>
                </c:pt>
                <c:pt idx="7006">
                  <c:v>-2.5055168648528612E-2</c:v>
                </c:pt>
                <c:pt idx="7007">
                  <c:v>-2.5055168648528612E-2</c:v>
                </c:pt>
                <c:pt idx="7008">
                  <c:v>-2.5055168648528612E-2</c:v>
                </c:pt>
                <c:pt idx="7009">
                  <c:v>-2.5055168648528612E-2</c:v>
                </c:pt>
                <c:pt idx="7010">
                  <c:v>-2.5055168648528612E-2</c:v>
                </c:pt>
                <c:pt idx="7011">
                  <c:v>-2.5055168648528612E-2</c:v>
                </c:pt>
                <c:pt idx="7012">
                  <c:v>-2.5055168648528612E-2</c:v>
                </c:pt>
                <c:pt idx="7013">
                  <c:v>-2.5055168648528612E-2</c:v>
                </c:pt>
                <c:pt idx="7014">
                  <c:v>-2.5055168648528612E-2</c:v>
                </c:pt>
                <c:pt idx="7015">
                  <c:v>-2.5055168648528612E-2</c:v>
                </c:pt>
                <c:pt idx="7016">
                  <c:v>-2.5055168648528612E-2</c:v>
                </c:pt>
                <c:pt idx="7017">
                  <c:v>-2.5055168648528612E-2</c:v>
                </c:pt>
                <c:pt idx="7018">
                  <c:v>-2.5055168648528612E-2</c:v>
                </c:pt>
                <c:pt idx="7019">
                  <c:v>-2.5055168648528612E-2</c:v>
                </c:pt>
                <c:pt idx="7020">
                  <c:v>-2.5055168648528612E-2</c:v>
                </c:pt>
                <c:pt idx="7021">
                  <c:v>-2.5055168648528612E-2</c:v>
                </c:pt>
                <c:pt idx="7022">
                  <c:v>-2.5055168648528612E-2</c:v>
                </c:pt>
                <c:pt idx="7023">
                  <c:v>-2.5055168648528612E-2</c:v>
                </c:pt>
                <c:pt idx="7024">
                  <c:v>-2.5055168648528612E-2</c:v>
                </c:pt>
                <c:pt idx="7025">
                  <c:v>-2.5055168648528612E-2</c:v>
                </c:pt>
                <c:pt idx="7026">
                  <c:v>-2.5055168648528612E-2</c:v>
                </c:pt>
                <c:pt idx="7027">
                  <c:v>-2.5055168648528612E-2</c:v>
                </c:pt>
                <c:pt idx="7028">
                  <c:v>-2.5055168648528612E-2</c:v>
                </c:pt>
                <c:pt idx="7029">
                  <c:v>-2.5055168648528612E-2</c:v>
                </c:pt>
                <c:pt idx="7030">
                  <c:v>-2.5055168648528612E-2</c:v>
                </c:pt>
                <c:pt idx="7031">
                  <c:v>-2.5055168648528612E-2</c:v>
                </c:pt>
                <c:pt idx="7032">
                  <c:v>-2.5055168648528612E-2</c:v>
                </c:pt>
                <c:pt idx="7033">
                  <c:v>-2.5055168648528612E-2</c:v>
                </c:pt>
                <c:pt idx="7034">
                  <c:v>-2.5055168648528612E-2</c:v>
                </c:pt>
                <c:pt idx="7035">
                  <c:v>-2.5055168648528612E-2</c:v>
                </c:pt>
                <c:pt idx="7036">
                  <c:v>-2.5055168648528612E-2</c:v>
                </c:pt>
                <c:pt idx="7037">
                  <c:v>-2.5055168648528612E-2</c:v>
                </c:pt>
                <c:pt idx="7038">
                  <c:v>-2.5055168648528612E-2</c:v>
                </c:pt>
                <c:pt idx="7039">
                  <c:v>-2.5055168648528612E-2</c:v>
                </c:pt>
                <c:pt idx="7040">
                  <c:v>-2.5055168648528612E-2</c:v>
                </c:pt>
                <c:pt idx="7041">
                  <c:v>-2.5055168648528612E-2</c:v>
                </c:pt>
                <c:pt idx="7042">
                  <c:v>-2.5055168648528612E-2</c:v>
                </c:pt>
                <c:pt idx="7043">
                  <c:v>-2.5055168648528612E-2</c:v>
                </c:pt>
                <c:pt idx="7044">
                  <c:v>-2.5055168648528612E-2</c:v>
                </c:pt>
                <c:pt idx="7045">
                  <c:v>-2.5055168648528612E-2</c:v>
                </c:pt>
                <c:pt idx="7046">
                  <c:v>-2.5055168648528612E-2</c:v>
                </c:pt>
                <c:pt idx="7047">
                  <c:v>-2.5055168648528612E-2</c:v>
                </c:pt>
                <c:pt idx="7048">
                  <c:v>-2.5055168648528612E-2</c:v>
                </c:pt>
                <c:pt idx="7049">
                  <c:v>-2.5055168648528612E-2</c:v>
                </c:pt>
                <c:pt idx="7050">
                  <c:v>-2.5055168648528612E-2</c:v>
                </c:pt>
                <c:pt idx="7051">
                  <c:v>-2.5055168648528612E-2</c:v>
                </c:pt>
                <c:pt idx="7052">
                  <c:v>-2.5055168648528612E-2</c:v>
                </c:pt>
                <c:pt idx="7053">
                  <c:v>-2.5055168648528612E-2</c:v>
                </c:pt>
                <c:pt idx="7054">
                  <c:v>-2.5055168648528612E-2</c:v>
                </c:pt>
                <c:pt idx="7055">
                  <c:v>-2.5055168648528612E-2</c:v>
                </c:pt>
                <c:pt idx="7056">
                  <c:v>-2.5055168648528612E-2</c:v>
                </c:pt>
                <c:pt idx="7057">
                  <c:v>-2.5055168648528612E-2</c:v>
                </c:pt>
                <c:pt idx="7058">
                  <c:v>-2.5055168648528612E-2</c:v>
                </c:pt>
                <c:pt idx="7059">
                  <c:v>-2.5055168648528612E-2</c:v>
                </c:pt>
                <c:pt idx="7060">
                  <c:v>-2.5055168648528612E-2</c:v>
                </c:pt>
                <c:pt idx="7061">
                  <c:v>-2.5055168648528612E-2</c:v>
                </c:pt>
                <c:pt idx="7062">
                  <c:v>-2.5055168648528612E-2</c:v>
                </c:pt>
                <c:pt idx="7063">
                  <c:v>-2.5055168648528612E-2</c:v>
                </c:pt>
                <c:pt idx="7064">
                  <c:v>-2.5055168648528612E-2</c:v>
                </c:pt>
                <c:pt idx="7065">
                  <c:v>-2.5055168648528612E-2</c:v>
                </c:pt>
                <c:pt idx="7066">
                  <c:v>-2.5055168648528612E-2</c:v>
                </c:pt>
                <c:pt idx="7067">
                  <c:v>-2.5055168648528612E-2</c:v>
                </c:pt>
                <c:pt idx="7068">
                  <c:v>-2.5055168648528612E-2</c:v>
                </c:pt>
                <c:pt idx="7069">
                  <c:v>-2.5055168648528612E-2</c:v>
                </c:pt>
                <c:pt idx="7070">
                  <c:v>-2.5055168648528612E-2</c:v>
                </c:pt>
                <c:pt idx="7071">
                  <c:v>-2.5055168648528612E-2</c:v>
                </c:pt>
                <c:pt idx="7072">
                  <c:v>-2.5055168648528612E-2</c:v>
                </c:pt>
                <c:pt idx="7073">
                  <c:v>-2.5055168648528612E-2</c:v>
                </c:pt>
                <c:pt idx="7074">
                  <c:v>-2.5055168648528612E-2</c:v>
                </c:pt>
                <c:pt idx="7075">
                  <c:v>-2.5055168648528612E-2</c:v>
                </c:pt>
                <c:pt idx="7076">
                  <c:v>-2.5055168648528612E-2</c:v>
                </c:pt>
                <c:pt idx="7077">
                  <c:v>-2.5055168648528612E-2</c:v>
                </c:pt>
                <c:pt idx="7078">
                  <c:v>-2.5055168648528612E-2</c:v>
                </c:pt>
                <c:pt idx="7079">
                  <c:v>-2.5055168648528612E-2</c:v>
                </c:pt>
                <c:pt idx="7080">
                  <c:v>-2.5055168648528612E-2</c:v>
                </c:pt>
                <c:pt idx="7081">
                  <c:v>-2.5055168648528612E-2</c:v>
                </c:pt>
                <c:pt idx="7082">
                  <c:v>-2.5055168648528612E-2</c:v>
                </c:pt>
                <c:pt idx="7083">
                  <c:v>-2.5055168648528612E-2</c:v>
                </c:pt>
                <c:pt idx="7084">
                  <c:v>-2.5055168648528612E-2</c:v>
                </c:pt>
                <c:pt idx="7085">
                  <c:v>-2.5055168648528612E-2</c:v>
                </c:pt>
                <c:pt idx="7086">
                  <c:v>-2.5055168648528612E-2</c:v>
                </c:pt>
                <c:pt idx="7087">
                  <c:v>-2.5055168648528612E-2</c:v>
                </c:pt>
                <c:pt idx="7088">
                  <c:v>-2.5055168648528612E-2</c:v>
                </c:pt>
                <c:pt idx="7089">
                  <c:v>-2.5055168648528612E-2</c:v>
                </c:pt>
                <c:pt idx="7090">
                  <c:v>-2.5055168648528612E-2</c:v>
                </c:pt>
                <c:pt idx="7091">
                  <c:v>-2.5055168648528612E-2</c:v>
                </c:pt>
                <c:pt idx="7092">
                  <c:v>-2.5055168648528612E-2</c:v>
                </c:pt>
                <c:pt idx="7093">
                  <c:v>-2.5055168648528612E-2</c:v>
                </c:pt>
                <c:pt idx="7094">
                  <c:v>-2.5055168648528612E-2</c:v>
                </c:pt>
                <c:pt idx="7095">
                  <c:v>-2.5055168648528612E-2</c:v>
                </c:pt>
                <c:pt idx="7096">
                  <c:v>-2.5055168648528612E-2</c:v>
                </c:pt>
                <c:pt idx="7097">
                  <c:v>-2.5055168648528612E-2</c:v>
                </c:pt>
                <c:pt idx="7098">
                  <c:v>-2.5055168648528612E-2</c:v>
                </c:pt>
                <c:pt idx="7099">
                  <c:v>-2.5055168648528612E-2</c:v>
                </c:pt>
                <c:pt idx="7100">
                  <c:v>-2.5055168648528612E-2</c:v>
                </c:pt>
                <c:pt idx="7101">
                  <c:v>-2.5055168648528612E-2</c:v>
                </c:pt>
                <c:pt idx="7102">
                  <c:v>-2.5055168648528612E-2</c:v>
                </c:pt>
                <c:pt idx="7103">
                  <c:v>-2.5055168648528612E-2</c:v>
                </c:pt>
                <c:pt idx="7104">
                  <c:v>-2.5055168648528612E-2</c:v>
                </c:pt>
                <c:pt idx="7105">
                  <c:v>-2.5055168648528612E-2</c:v>
                </c:pt>
                <c:pt idx="7106">
                  <c:v>-2.5055168648528612E-2</c:v>
                </c:pt>
                <c:pt idx="7107">
                  <c:v>-2.5055168648528612E-2</c:v>
                </c:pt>
                <c:pt idx="7108">
                  <c:v>-2.5055168648528612E-2</c:v>
                </c:pt>
                <c:pt idx="7109">
                  <c:v>-2.5055168648528612E-2</c:v>
                </c:pt>
                <c:pt idx="7110">
                  <c:v>-2.5055168648528612E-2</c:v>
                </c:pt>
                <c:pt idx="7111">
                  <c:v>-2.5055168648528612E-2</c:v>
                </c:pt>
                <c:pt idx="7112">
                  <c:v>-2.5055168648528612E-2</c:v>
                </c:pt>
                <c:pt idx="7113">
                  <c:v>-2.5055168648528612E-2</c:v>
                </c:pt>
                <c:pt idx="7114">
                  <c:v>-2.5055168648528612E-2</c:v>
                </c:pt>
                <c:pt idx="7115">
                  <c:v>-2.5055168648528612E-2</c:v>
                </c:pt>
                <c:pt idx="7116">
                  <c:v>-2.5055168648528612E-2</c:v>
                </c:pt>
                <c:pt idx="7117">
                  <c:v>-2.5055168648528612E-2</c:v>
                </c:pt>
                <c:pt idx="7118">
                  <c:v>-2.5055168648528612E-2</c:v>
                </c:pt>
                <c:pt idx="7119">
                  <c:v>-2.5055168648528612E-2</c:v>
                </c:pt>
                <c:pt idx="7120">
                  <c:v>-2.5055168648528612E-2</c:v>
                </c:pt>
                <c:pt idx="7121">
                  <c:v>-2.5055168648528612E-2</c:v>
                </c:pt>
                <c:pt idx="7122">
                  <c:v>-2.5055168648528612E-2</c:v>
                </c:pt>
                <c:pt idx="7123">
                  <c:v>-2.5055168648528612E-2</c:v>
                </c:pt>
                <c:pt idx="7124">
                  <c:v>-2.5055168648528612E-2</c:v>
                </c:pt>
                <c:pt idx="7125">
                  <c:v>-2.5055168648528612E-2</c:v>
                </c:pt>
                <c:pt idx="7126">
                  <c:v>-2.5055168648528612E-2</c:v>
                </c:pt>
                <c:pt idx="7127">
                  <c:v>-2.5055168648528612E-2</c:v>
                </c:pt>
                <c:pt idx="7128">
                  <c:v>-2.5055168648528612E-2</c:v>
                </c:pt>
                <c:pt idx="7129">
                  <c:v>-2.5055168648528612E-2</c:v>
                </c:pt>
                <c:pt idx="7130">
                  <c:v>-2.5055168648528612E-2</c:v>
                </c:pt>
                <c:pt idx="7131">
                  <c:v>-2.5055168648528612E-2</c:v>
                </c:pt>
                <c:pt idx="7132">
                  <c:v>-2.5055168648528612E-2</c:v>
                </c:pt>
                <c:pt idx="7133">
                  <c:v>-2.5055168648528612E-2</c:v>
                </c:pt>
                <c:pt idx="7134">
                  <c:v>-2.5055168648528612E-2</c:v>
                </c:pt>
                <c:pt idx="7135">
                  <c:v>-2.5055168648528612E-2</c:v>
                </c:pt>
                <c:pt idx="7136">
                  <c:v>-2.5055168648528612E-2</c:v>
                </c:pt>
                <c:pt idx="7137">
                  <c:v>-2.5055168648528612E-2</c:v>
                </c:pt>
                <c:pt idx="7138">
                  <c:v>-2.5055168648528612E-2</c:v>
                </c:pt>
                <c:pt idx="7139">
                  <c:v>-2.5055168648528612E-2</c:v>
                </c:pt>
                <c:pt idx="7140">
                  <c:v>-2.5055168648528612E-2</c:v>
                </c:pt>
                <c:pt idx="7141">
                  <c:v>-2.5055168648528612E-2</c:v>
                </c:pt>
                <c:pt idx="7142">
                  <c:v>-2.5055168648528612E-2</c:v>
                </c:pt>
                <c:pt idx="7143">
                  <c:v>-2.5055168648528612E-2</c:v>
                </c:pt>
                <c:pt idx="7144">
                  <c:v>-2.5055168648528612E-2</c:v>
                </c:pt>
                <c:pt idx="7145">
                  <c:v>-2.5055168648528612E-2</c:v>
                </c:pt>
                <c:pt idx="7146">
                  <c:v>-2.5055168648528612E-2</c:v>
                </c:pt>
                <c:pt idx="7147">
                  <c:v>-2.5055168648528612E-2</c:v>
                </c:pt>
                <c:pt idx="7148">
                  <c:v>-2.5055168648528612E-2</c:v>
                </c:pt>
                <c:pt idx="7149">
                  <c:v>-2.5055168648528612E-2</c:v>
                </c:pt>
                <c:pt idx="7150">
                  <c:v>-2.5055168648528612E-2</c:v>
                </c:pt>
                <c:pt idx="7151">
                  <c:v>-2.5055168648528612E-2</c:v>
                </c:pt>
                <c:pt idx="7152">
                  <c:v>-2.5055168648528612E-2</c:v>
                </c:pt>
                <c:pt idx="7153">
                  <c:v>-2.5055168648528612E-2</c:v>
                </c:pt>
                <c:pt idx="7154">
                  <c:v>-2.5055168648528612E-2</c:v>
                </c:pt>
                <c:pt idx="7155">
                  <c:v>-2.5055168648528612E-2</c:v>
                </c:pt>
                <c:pt idx="7156">
                  <c:v>-2.5055168648528612E-2</c:v>
                </c:pt>
                <c:pt idx="7157">
                  <c:v>-2.5055168648528612E-2</c:v>
                </c:pt>
                <c:pt idx="7158">
                  <c:v>-2.5055168648528612E-2</c:v>
                </c:pt>
                <c:pt idx="7159">
                  <c:v>-2.5055168648528612E-2</c:v>
                </c:pt>
                <c:pt idx="7160">
                  <c:v>-2.5055168648528612E-2</c:v>
                </c:pt>
                <c:pt idx="7161">
                  <c:v>-2.5055168648528612E-2</c:v>
                </c:pt>
                <c:pt idx="7162">
                  <c:v>-2.5055168648528612E-2</c:v>
                </c:pt>
                <c:pt idx="7163">
                  <c:v>-2.5055168648528612E-2</c:v>
                </c:pt>
                <c:pt idx="7164">
                  <c:v>-2.5055168648528612E-2</c:v>
                </c:pt>
                <c:pt idx="7165">
                  <c:v>-2.5055168648528612E-2</c:v>
                </c:pt>
                <c:pt idx="7166">
                  <c:v>-2.5055168648528612E-2</c:v>
                </c:pt>
                <c:pt idx="7167">
                  <c:v>-2.5055168648528612E-2</c:v>
                </c:pt>
                <c:pt idx="7168">
                  <c:v>-2.5055168648528612E-2</c:v>
                </c:pt>
                <c:pt idx="7169">
                  <c:v>-2.5055168648528612E-2</c:v>
                </c:pt>
                <c:pt idx="7170">
                  <c:v>-2.5055168648528612E-2</c:v>
                </c:pt>
                <c:pt idx="7171">
                  <c:v>-2.5055168648528612E-2</c:v>
                </c:pt>
                <c:pt idx="7172">
                  <c:v>-2.5055168648528612E-2</c:v>
                </c:pt>
                <c:pt idx="7173">
                  <c:v>-2.5055168648528612E-2</c:v>
                </c:pt>
                <c:pt idx="7174">
                  <c:v>-2.5055168648528612E-2</c:v>
                </c:pt>
                <c:pt idx="7175">
                  <c:v>-2.5055168648528612E-2</c:v>
                </c:pt>
                <c:pt idx="7176">
                  <c:v>-2.5055168648528612E-2</c:v>
                </c:pt>
                <c:pt idx="7177">
                  <c:v>-2.5055168648528612E-2</c:v>
                </c:pt>
                <c:pt idx="7178">
                  <c:v>-2.5055168648528612E-2</c:v>
                </c:pt>
                <c:pt idx="7179">
                  <c:v>-2.5055168648528612E-2</c:v>
                </c:pt>
                <c:pt idx="7180">
                  <c:v>-2.5055168648528612E-2</c:v>
                </c:pt>
                <c:pt idx="7181">
                  <c:v>-2.5055168648528612E-2</c:v>
                </c:pt>
                <c:pt idx="7182">
                  <c:v>-2.5055168648528612E-2</c:v>
                </c:pt>
                <c:pt idx="7183">
                  <c:v>-2.5055168648528612E-2</c:v>
                </c:pt>
                <c:pt idx="7184">
                  <c:v>-2.5055168648528612E-2</c:v>
                </c:pt>
                <c:pt idx="7185">
                  <c:v>-2.5055168648528612E-2</c:v>
                </c:pt>
                <c:pt idx="7186">
                  <c:v>-2.5055168648528612E-2</c:v>
                </c:pt>
                <c:pt idx="7187">
                  <c:v>-2.5055168648528612E-2</c:v>
                </c:pt>
                <c:pt idx="7188">
                  <c:v>-2.5055168648528612E-2</c:v>
                </c:pt>
                <c:pt idx="7189">
                  <c:v>-2.5055168648528612E-2</c:v>
                </c:pt>
                <c:pt idx="7190">
                  <c:v>-2.5055168648528612E-2</c:v>
                </c:pt>
                <c:pt idx="7191">
                  <c:v>-2.5055168648528612E-2</c:v>
                </c:pt>
                <c:pt idx="7192">
                  <c:v>-2.5055168648528612E-2</c:v>
                </c:pt>
                <c:pt idx="7193">
                  <c:v>-2.5055168648528612E-2</c:v>
                </c:pt>
                <c:pt idx="7194">
                  <c:v>-2.5055168648528612E-2</c:v>
                </c:pt>
                <c:pt idx="7195">
                  <c:v>-2.5055168648528612E-2</c:v>
                </c:pt>
                <c:pt idx="7196">
                  <c:v>-2.5055168648528612E-2</c:v>
                </c:pt>
                <c:pt idx="7197">
                  <c:v>-2.5055168648528612E-2</c:v>
                </c:pt>
                <c:pt idx="7198">
                  <c:v>-2.5055168648528612E-2</c:v>
                </c:pt>
                <c:pt idx="7199">
                  <c:v>-2.5055168648528612E-2</c:v>
                </c:pt>
                <c:pt idx="7200">
                  <c:v>-2.5055168648528612E-2</c:v>
                </c:pt>
                <c:pt idx="7201">
                  <c:v>-2.5055168648528612E-2</c:v>
                </c:pt>
                <c:pt idx="7202">
                  <c:v>-2.5055168648528612E-2</c:v>
                </c:pt>
                <c:pt idx="7203">
                  <c:v>-2.5055168648528612E-2</c:v>
                </c:pt>
                <c:pt idx="7204">
                  <c:v>-2.5055168648528612E-2</c:v>
                </c:pt>
                <c:pt idx="7205">
                  <c:v>-2.5055168648528612E-2</c:v>
                </c:pt>
                <c:pt idx="7206">
                  <c:v>-2.5055168648528612E-2</c:v>
                </c:pt>
                <c:pt idx="7207">
                  <c:v>-2.5055168648528612E-2</c:v>
                </c:pt>
                <c:pt idx="7208">
                  <c:v>-2.5055168648528612E-2</c:v>
                </c:pt>
                <c:pt idx="7209">
                  <c:v>-2.5055168648528612E-2</c:v>
                </c:pt>
                <c:pt idx="7210">
                  <c:v>-2.5055168648528612E-2</c:v>
                </c:pt>
                <c:pt idx="7211">
                  <c:v>-2.5055168648528612E-2</c:v>
                </c:pt>
                <c:pt idx="7212">
                  <c:v>-2.5055168648528612E-2</c:v>
                </c:pt>
                <c:pt idx="7213">
                  <c:v>-2.5055168648528612E-2</c:v>
                </c:pt>
                <c:pt idx="7214">
                  <c:v>-2.5055168648528612E-2</c:v>
                </c:pt>
                <c:pt idx="7215">
                  <c:v>-2.5055168648528612E-2</c:v>
                </c:pt>
                <c:pt idx="7216">
                  <c:v>-2.5055168648528612E-2</c:v>
                </c:pt>
                <c:pt idx="7217">
                  <c:v>-2.5055168648528612E-2</c:v>
                </c:pt>
                <c:pt idx="7218">
                  <c:v>-2.5055168648528612E-2</c:v>
                </c:pt>
                <c:pt idx="7219">
                  <c:v>-2.5055168648528612E-2</c:v>
                </c:pt>
                <c:pt idx="7220">
                  <c:v>-2.5055168648528612E-2</c:v>
                </c:pt>
                <c:pt idx="7221">
                  <c:v>-2.5055168648528612E-2</c:v>
                </c:pt>
                <c:pt idx="7222">
                  <c:v>-2.5055168648528612E-2</c:v>
                </c:pt>
                <c:pt idx="7223">
                  <c:v>-2.5055168648528612E-2</c:v>
                </c:pt>
                <c:pt idx="7224">
                  <c:v>-2.5055168648528612E-2</c:v>
                </c:pt>
                <c:pt idx="7225">
                  <c:v>-2.5055168648528612E-2</c:v>
                </c:pt>
                <c:pt idx="7226">
                  <c:v>-2.5055168648528612E-2</c:v>
                </c:pt>
                <c:pt idx="7227">
                  <c:v>-2.5055168648528612E-2</c:v>
                </c:pt>
                <c:pt idx="7228">
                  <c:v>-2.5055168648528612E-2</c:v>
                </c:pt>
                <c:pt idx="7229">
                  <c:v>-2.5055168648528612E-2</c:v>
                </c:pt>
                <c:pt idx="7230">
                  <c:v>-2.5055168648528612E-2</c:v>
                </c:pt>
                <c:pt idx="7231">
                  <c:v>-2.5055168648528612E-2</c:v>
                </c:pt>
                <c:pt idx="7232">
                  <c:v>-2.5055168648528612E-2</c:v>
                </c:pt>
                <c:pt idx="7233">
                  <c:v>-2.5055168648528612E-2</c:v>
                </c:pt>
                <c:pt idx="7234">
                  <c:v>-2.5055168648528612E-2</c:v>
                </c:pt>
                <c:pt idx="7235">
                  <c:v>-2.5055168648528612E-2</c:v>
                </c:pt>
                <c:pt idx="7236">
                  <c:v>-2.5055168648528612E-2</c:v>
                </c:pt>
                <c:pt idx="7237">
                  <c:v>-2.5055168648528612E-2</c:v>
                </c:pt>
                <c:pt idx="7238">
                  <c:v>-2.5055168648528612E-2</c:v>
                </c:pt>
                <c:pt idx="7239">
                  <c:v>-2.5055168648528612E-2</c:v>
                </c:pt>
                <c:pt idx="7240">
                  <c:v>-2.5055168648528612E-2</c:v>
                </c:pt>
                <c:pt idx="7241">
                  <c:v>-2.5055168648528612E-2</c:v>
                </c:pt>
                <c:pt idx="7242">
                  <c:v>-2.5055168648528612E-2</c:v>
                </c:pt>
                <c:pt idx="7243">
                  <c:v>-2.5055168648528612E-2</c:v>
                </c:pt>
                <c:pt idx="7244">
                  <c:v>-2.5055168648528612E-2</c:v>
                </c:pt>
                <c:pt idx="7245">
                  <c:v>-2.5055168648528612E-2</c:v>
                </c:pt>
                <c:pt idx="7246">
                  <c:v>-2.5055168648528612E-2</c:v>
                </c:pt>
                <c:pt idx="7247">
                  <c:v>-2.5055168648528612E-2</c:v>
                </c:pt>
                <c:pt idx="7248">
                  <c:v>-2.5055168648528612E-2</c:v>
                </c:pt>
                <c:pt idx="7249">
                  <c:v>-2.5055168648528612E-2</c:v>
                </c:pt>
                <c:pt idx="7250">
                  <c:v>-2.5055168648528612E-2</c:v>
                </c:pt>
                <c:pt idx="7251">
                  <c:v>-2.5055168648528612E-2</c:v>
                </c:pt>
                <c:pt idx="7252">
                  <c:v>-2.5055168648528612E-2</c:v>
                </c:pt>
                <c:pt idx="7253">
                  <c:v>-2.5055168648528612E-2</c:v>
                </c:pt>
                <c:pt idx="7254">
                  <c:v>-2.5055168648528612E-2</c:v>
                </c:pt>
                <c:pt idx="7255">
                  <c:v>-2.5055168648528612E-2</c:v>
                </c:pt>
                <c:pt idx="7256">
                  <c:v>-2.5055168648528612E-2</c:v>
                </c:pt>
                <c:pt idx="7257">
                  <c:v>-2.5055168648528612E-2</c:v>
                </c:pt>
                <c:pt idx="7258">
                  <c:v>-2.5055168648528612E-2</c:v>
                </c:pt>
                <c:pt idx="7259">
                  <c:v>-2.5055168648528612E-2</c:v>
                </c:pt>
                <c:pt idx="7260">
                  <c:v>-2.5055168648528612E-2</c:v>
                </c:pt>
                <c:pt idx="7261">
                  <c:v>-2.5055168648528612E-2</c:v>
                </c:pt>
                <c:pt idx="7262">
                  <c:v>-2.5055168648528612E-2</c:v>
                </c:pt>
                <c:pt idx="7263">
                  <c:v>-2.5055168648528612E-2</c:v>
                </c:pt>
                <c:pt idx="7264">
                  <c:v>-2.5055168648528612E-2</c:v>
                </c:pt>
                <c:pt idx="7265">
                  <c:v>-2.5055168648528612E-2</c:v>
                </c:pt>
                <c:pt idx="7266">
                  <c:v>-2.5055168648528612E-2</c:v>
                </c:pt>
                <c:pt idx="7267">
                  <c:v>-2.5055168648528612E-2</c:v>
                </c:pt>
                <c:pt idx="7268">
                  <c:v>-2.5055168648528612E-2</c:v>
                </c:pt>
                <c:pt idx="7269">
                  <c:v>-2.5055168648528612E-2</c:v>
                </c:pt>
                <c:pt idx="7270">
                  <c:v>-2.5055168648528612E-2</c:v>
                </c:pt>
                <c:pt idx="7271">
                  <c:v>-2.5055168648528612E-2</c:v>
                </c:pt>
                <c:pt idx="7272">
                  <c:v>-2.5055168648528612E-2</c:v>
                </c:pt>
                <c:pt idx="7273">
                  <c:v>-2.5055168648528612E-2</c:v>
                </c:pt>
                <c:pt idx="7274">
                  <c:v>-2.5055168648528612E-2</c:v>
                </c:pt>
                <c:pt idx="7275">
                  <c:v>-2.5055168648528612E-2</c:v>
                </c:pt>
                <c:pt idx="7276">
                  <c:v>-2.5055168648528612E-2</c:v>
                </c:pt>
                <c:pt idx="7277">
                  <c:v>-2.5055168648528612E-2</c:v>
                </c:pt>
                <c:pt idx="7278">
                  <c:v>-2.5055168648528612E-2</c:v>
                </c:pt>
                <c:pt idx="7279">
                  <c:v>-2.5055168648528612E-2</c:v>
                </c:pt>
                <c:pt idx="7280">
                  <c:v>-2.5055168648528612E-2</c:v>
                </c:pt>
                <c:pt idx="7281">
                  <c:v>-2.5055168648528612E-2</c:v>
                </c:pt>
                <c:pt idx="7282">
                  <c:v>-2.5055168648528612E-2</c:v>
                </c:pt>
                <c:pt idx="7283">
                  <c:v>-2.5055168648528612E-2</c:v>
                </c:pt>
                <c:pt idx="7284">
                  <c:v>-2.5055168648528612E-2</c:v>
                </c:pt>
                <c:pt idx="7285">
                  <c:v>-2.5055168648528612E-2</c:v>
                </c:pt>
                <c:pt idx="7286">
                  <c:v>-2.5055168648528612E-2</c:v>
                </c:pt>
                <c:pt idx="7287">
                  <c:v>-2.5055168648528612E-2</c:v>
                </c:pt>
                <c:pt idx="7288">
                  <c:v>-2.5055168648528612E-2</c:v>
                </c:pt>
                <c:pt idx="7289">
                  <c:v>-2.5055168648528612E-2</c:v>
                </c:pt>
                <c:pt idx="7290">
                  <c:v>-2.5055168648528612E-2</c:v>
                </c:pt>
                <c:pt idx="7291">
                  <c:v>-2.5055168648528612E-2</c:v>
                </c:pt>
                <c:pt idx="7292">
                  <c:v>-2.5055168648528612E-2</c:v>
                </c:pt>
                <c:pt idx="7293">
                  <c:v>-2.5055168648528612E-2</c:v>
                </c:pt>
                <c:pt idx="7294">
                  <c:v>-2.5055168648528612E-2</c:v>
                </c:pt>
                <c:pt idx="7295">
                  <c:v>-2.5055168648528612E-2</c:v>
                </c:pt>
                <c:pt idx="7296">
                  <c:v>-2.5055168648528612E-2</c:v>
                </c:pt>
                <c:pt idx="7297">
                  <c:v>-2.5055168648528612E-2</c:v>
                </c:pt>
                <c:pt idx="7298">
                  <c:v>-2.5055168648528612E-2</c:v>
                </c:pt>
                <c:pt idx="7299">
                  <c:v>-2.5055168648528612E-2</c:v>
                </c:pt>
                <c:pt idx="7300">
                  <c:v>-2.5055168648528612E-2</c:v>
                </c:pt>
                <c:pt idx="7301">
                  <c:v>-2.5055168648528612E-2</c:v>
                </c:pt>
                <c:pt idx="7302">
                  <c:v>-2.5055168648528612E-2</c:v>
                </c:pt>
                <c:pt idx="7303">
                  <c:v>-2.5055168648528612E-2</c:v>
                </c:pt>
                <c:pt idx="7304">
                  <c:v>-2.5055168648528612E-2</c:v>
                </c:pt>
                <c:pt idx="7305">
                  <c:v>-2.5055168648528612E-2</c:v>
                </c:pt>
                <c:pt idx="7306">
                  <c:v>-2.5055168648528612E-2</c:v>
                </c:pt>
                <c:pt idx="7307">
                  <c:v>-2.5055168648528612E-2</c:v>
                </c:pt>
                <c:pt idx="7308">
                  <c:v>-2.5055168648528612E-2</c:v>
                </c:pt>
                <c:pt idx="7309">
                  <c:v>-2.5055168648528612E-2</c:v>
                </c:pt>
                <c:pt idx="7310">
                  <c:v>-2.5055168648528612E-2</c:v>
                </c:pt>
                <c:pt idx="7311">
                  <c:v>-2.5055168648528612E-2</c:v>
                </c:pt>
                <c:pt idx="7312">
                  <c:v>-2.5055168648528612E-2</c:v>
                </c:pt>
                <c:pt idx="7313">
                  <c:v>-2.5055168648528612E-2</c:v>
                </c:pt>
                <c:pt idx="7314">
                  <c:v>-2.5055168648528612E-2</c:v>
                </c:pt>
                <c:pt idx="7315">
                  <c:v>-2.5055168648528612E-2</c:v>
                </c:pt>
                <c:pt idx="7316">
                  <c:v>-2.5055168648528612E-2</c:v>
                </c:pt>
                <c:pt idx="7317">
                  <c:v>-2.5055168648528612E-2</c:v>
                </c:pt>
                <c:pt idx="7318">
                  <c:v>-2.5055168648528612E-2</c:v>
                </c:pt>
                <c:pt idx="7319">
                  <c:v>-2.5055168648528612E-2</c:v>
                </c:pt>
                <c:pt idx="7320">
                  <c:v>-2.5055168648528612E-2</c:v>
                </c:pt>
                <c:pt idx="7321">
                  <c:v>-2.5055168648528612E-2</c:v>
                </c:pt>
                <c:pt idx="7322">
                  <c:v>-2.5055168648528612E-2</c:v>
                </c:pt>
                <c:pt idx="7323">
                  <c:v>-2.5055168648528612E-2</c:v>
                </c:pt>
                <c:pt idx="7324">
                  <c:v>-2.5055168648528612E-2</c:v>
                </c:pt>
                <c:pt idx="7325">
                  <c:v>-2.5055168648528612E-2</c:v>
                </c:pt>
                <c:pt idx="7326">
                  <c:v>-2.5055168648528612E-2</c:v>
                </c:pt>
                <c:pt idx="7327">
                  <c:v>-2.5055168648528612E-2</c:v>
                </c:pt>
                <c:pt idx="7328">
                  <c:v>-2.5055168648528612E-2</c:v>
                </c:pt>
                <c:pt idx="7329">
                  <c:v>-2.5055168648528612E-2</c:v>
                </c:pt>
                <c:pt idx="7330">
                  <c:v>-2.5055168648528612E-2</c:v>
                </c:pt>
                <c:pt idx="7331">
                  <c:v>-2.5055168648528612E-2</c:v>
                </c:pt>
                <c:pt idx="7332">
                  <c:v>-2.5055168648528612E-2</c:v>
                </c:pt>
                <c:pt idx="7333">
                  <c:v>-2.5055168648528612E-2</c:v>
                </c:pt>
                <c:pt idx="7334">
                  <c:v>-2.5055168648528612E-2</c:v>
                </c:pt>
                <c:pt idx="7335">
                  <c:v>-2.5055168648528612E-2</c:v>
                </c:pt>
                <c:pt idx="7336">
                  <c:v>-2.5055168648528612E-2</c:v>
                </c:pt>
                <c:pt idx="7337">
                  <c:v>-2.5055168648528612E-2</c:v>
                </c:pt>
                <c:pt idx="7338">
                  <c:v>-2.5055168648528612E-2</c:v>
                </c:pt>
                <c:pt idx="7339">
                  <c:v>-2.5055168648528612E-2</c:v>
                </c:pt>
                <c:pt idx="7340">
                  <c:v>-2.5055168648528612E-2</c:v>
                </c:pt>
                <c:pt idx="7341">
                  <c:v>-2.5055168648528612E-2</c:v>
                </c:pt>
                <c:pt idx="7342">
                  <c:v>-2.5055168648528612E-2</c:v>
                </c:pt>
                <c:pt idx="7343">
                  <c:v>-2.5055168648528612E-2</c:v>
                </c:pt>
                <c:pt idx="7344">
                  <c:v>-2.5055168648528612E-2</c:v>
                </c:pt>
                <c:pt idx="7345">
                  <c:v>-2.5055168648528612E-2</c:v>
                </c:pt>
                <c:pt idx="7346">
                  <c:v>-2.5055168648528612E-2</c:v>
                </c:pt>
                <c:pt idx="7347">
                  <c:v>-2.5055168648528612E-2</c:v>
                </c:pt>
                <c:pt idx="7348">
                  <c:v>-2.5055168648528612E-2</c:v>
                </c:pt>
                <c:pt idx="7349">
                  <c:v>-2.5055168648528612E-2</c:v>
                </c:pt>
                <c:pt idx="7350">
                  <c:v>-2.5055168648528612E-2</c:v>
                </c:pt>
                <c:pt idx="7351">
                  <c:v>-2.5055168648528612E-2</c:v>
                </c:pt>
                <c:pt idx="7352">
                  <c:v>-2.5055168648528612E-2</c:v>
                </c:pt>
                <c:pt idx="7353">
                  <c:v>-2.5055168648528612E-2</c:v>
                </c:pt>
                <c:pt idx="7354">
                  <c:v>-2.5055168648528612E-2</c:v>
                </c:pt>
                <c:pt idx="7355">
                  <c:v>-2.5055168648528612E-2</c:v>
                </c:pt>
                <c:pt idx="7356">
                  <c:v>-2.5055168648528612E-2</c:v>
                </c:pt>
                <c:pt idx="7357">
                  <c:v>-2.5055168648528612E-2</c:v>
                </c:pt>
                <c:pt idx="7358">
                  <c:v>-2.5055168648528612E-2</c:v>
                </c:pt>
                <c:pt idx="7359">
                  <c:v>-2.5055168648528612E-2</c:v>
                </c:pt>
                <c:pt idx="7360">
                  <c:v>-2.5055168648528612E-2</c:v>
                </c:pt>
                <c:pt idx="7361">
                  <c:v>-2.5055168648528612E-2</c:v>
                </c:pt>
                <c:pt idx="7362">
                  <c:v>-2.5055168648528612E-2</c:v>
                </c:pt>
                <c:pt idx="7363">
                  <c:v>-2.5055168648528612E-2</c:v>
                </c:pt>
                <c:pt idx="7364">
                  <c:v>-2.5055168648528612E-2</c:v>
                </c:pt>
                <c:pt idx="7365">
                  <c:v>-2.5055168648528612E-2</c:v>
                </c:pt>
                <c:pt idx="7366">
                  <c:v>-2.5055168648528612E-2</c:v>
                </c:pt>
                <c:pt idx="7367">
                  <c:v>-2.5055168648528612E-2</c:v>
                </c:pt>
                <c:pt idx="7368">
                  <c:v>-2.5055168648528612E-2</c:v>
                </c:pt>
                <c:pt idx="7369">
                  <c:v>-2.5055168648528612E-2</c:v>
                </c:pt>
                <c:pt idx="7370">
                  <c:v>-2.5055168648528612E-2</c:v>
                </c:pt>
                <c:pt idx="7371">
                  <c:v>-2.5055168648528612E-2</c:v>
                </c:pt>
                <c:pt idx="7372">
                  <c:v>-2.5055168648528612E-2</c:v>
                </c:pt>
                <c:pt idx="7373">
                  <c:v>-2.5055168648528612E-2</c:v>
                </c:pt>
                <c:pt idx="7374">
                  <c:v>-2.5055168648528612E-2</c:v>
                </c:pt>
                <c:pt idx="7375">
                  <c:v>-2.5055168648528612E-2</c:v>
                </c:pt>
                <c:pt idx="7376">
                  <c:v>-2.5055168648528612E-2</c:v>
                </c:pt>
                <c:pt idx="7377">
                  <c:v>-2.5055168648528612E-2</c:v>
                </c:pt>
                <c:pt idx="7378">
                  <c:v>-2.5055168648528612E-2</c:v>
                </c:pt>
                <c:pt idx="7379">
                  <c:v>-2.5055168648528612E-2</c:v>
                </c:pt>
                <c:pt idx="7380">
                  <c:v>-2.5055168648528612E-2</c:v>
                </c:pt>
                <c:pt idx="7381">
                  <c:v>-2.5055168648528612E-2</c:v>
                </c:pt>
                <c:pt idx="7382">
                  <c:v>-2.5055168648528612E-2</c:v>
                </c:pt>
                <c:pt idx="7383">
                  <c:v>-2.5055168648528612E-2</c:v>
                </c:pt>
                <c:pt idx="7384">
                  <c:v>-2.5055168648528612E-2</c:v>
                </c:pt>
                <c:pt idx="7385">
                  <c:v>-2.5055168648528612E-2</c:v>
                </c:pt>
                <c:pt idx="7386">
                  <c:v>-2.5055168648528612E-2</c:v>
                </c:pt>
                <c:pt idx="7387">
                  <c:v>-2.5055168648528612E-2</c:v>
                </c:pt>
                <c:pt idx="7388">
                  <c:v>-2.5055168648528612E-2</c:v>
                </c:pt>
                <c:pt idx="7389">
                  <c:v>-2.5055168648528612E-2</c:v>
                </c:pt>
                <c:pt idx="7390">
                  <c:v>-2.5055168648528612E-2</c:v>
                </c:pt>
                <c:pt idx="7391">
                  <c:v>-2.5055168648528612E-2</c:v>
                </c:pt>
                <c:pt idx="7392">
                  <c:v>-2.5055168648528612E-2</c:v>
                </c:pt>
                <c:pt idx="7393">
                  <c:v>-2.5055168648528612E-2</c:v>
                </c:pt>
                <c:pt idx="7394">
                  <c:v>-2.5055168648528612E-2</c:v>
                </c:pt>
                <c:pt idx="7395">
                  <c:v>-2.5055168648528612E-2</c:v>
                </c:pt>
                <c:pt idx="7396">
                  <c:v>-2.5055168648528612E-2</c:v>
                </c:pt>
                <c:pt idx="7397">
                  <c:v>-2.5055168648528612E-2</c:v>
                </c:pt>
                <c:pt idx="7398">
                  <c:v>-2.5055168648528612E-2</c:v>
                </c:pt>
                <c:pt idx="7399">
                  <c:v>-2.5055168648528612E-2</c:v>
                </c:pt>
                <c:pt idx="7400">
                  <c:v>-2.5055168648528612E-2</c:v>
                </c:pt>
                <c:pt idx="7401">
                  <c:v>-2.5055168648528612E-2</c:v>
                </c:pt>
                <c:pt idx="7402">
                  <c:v>-2.5055168648528612E-2</c:v>
                </c:pt>
                <c:pt idx="7403">
                  <c:v>-2.5055168648528612E-2</c:v>
                </c:pt>
                <c:pt idx="7404">
                  <c:v>-2.5055168648528612E-2</c:v>
                </c:pt>
                <c:pt idx="7405">
                  <c:v>-2.5055168648528612E-2</c:v>
                </c:pt>
                <c:pt idx="7406">
                  <c:v>-2.5055168648528612E-2</c:v>
                </c:pt>
                <c:pt idx="7407">
                  <c:v>-2.5055168648528612E-2</c:v>
                </c:pt>
                <c:pt idx="7408">
                  <c:v>-2.5055168648528612E-2</c:v>
                </c:pt>
                <c:pt idx="7409">
                  <c:v>-2.5055168648528612E-2</c:v>
                </c:pt>
                <c:pt idx="7410">
                  <c:v>-2.5055168648528612E-2</c:v>
                </c:pt>
                <c:pt idx="7411">
                  <c:v>-2.5055168648528612E-2</c:v>
                </c:pt>
                <c:pt idx="7412">
                  <c:v>-2.5055168648528612E-2</c:v>
                </c:pt>
                <c:pt idx="7413">
                  <c:v>-2.5055168648528612E-2</c:v>
                </c:pt>
                <c:pt idx="7414">
                  <c:v>-2.5055168648528612E-2</c:v>
                </c:pt>
                <c:pt idx="7415">
                  <c:v>-2.5055168648528612E-2</c:v>
                </c:pt>
                <c:pt idx="7416">
                  <c:v>-2.5055168648528612E-2</c:v>
                </c:pt>
                <c:pt idx="7417">
                  <c:v>-2.5055168648528612E-2</c:v>
                </c:pt>
                <c:pt idx="7418">
                  <c:v>-2.5055168648528612E-2</c:v>
                </c:pt>
                <c:pt idx="7419">
                  <c:v>-2.5055168648528612E-2</c:v>
                </c:pt>
                <c:pt idx="7420">
                  <c:v>-2.5055168648528612E-2</c:v>
                </c:pt>
                <c:pt idx="7421">
                  <c:v>-2.5055168648528612E-2</c:v>
                </c:pt>
                <c:pt idx="7422">
                  <c:v>-2.5055168648528612E-2</c:v>
                </c:pt>
                <c:pt idx="7423">
                  <c:v>-2.5055168648528612E-2</c:v>
                </c:pt>
                <c:pt idx="7424">
                  <c:v>-2.5055168648528612E-2</c:v>
                </c:pt>
                <c:pt idx="7425">
                  <c:v>-2.5055168648528612E-2</c:v>
                </c:pt>
                <c:pt idx="7426">
                  <c:v>-2.5055168648528612E-2</c:v>
                </c:pt>
                <c:pt idx="7427">
                  <c:v>-2.5055168648528612E-2</c:v>
                </c:pt>
                <c:pt idx="7428">
                  <c:v>-2.5055168648528612E-2</c:v>
                </c:pt>
                <c:pt idx="7429">
                  <c:v>-2.5055168648528612E-2</c:v>
                </c:pt>
                <c:pt idx="7430">
                  <c:v>-2.5055168648528612E-2</c:v>
                </c:pt>
                <c:pt idx="7431">
                  <c:v>-2.5055168648528612E-2</c:v>
                </c:pt>
                <c:pt idx="7432">
                  <c:v>-2.5055168648528612E-2</c:v>
                </c:pt>
                <c:pt idx="7433">
                  <c:v>-2.5055168648528612E-2</c:v>
                </c:pt>
                <c:pt idx="7434">
                  <c:v>-2.5055168648528612E-2</c:v>
                </c:pt>
                <c:pt idx="7435">
                  <c:v>-2.5055168648528612E-2</c:v>
                </c:pt>
                <c:pt idx="7436">
                  <c:v>-2.5055168648528612E-2</c:v>
                </c:pt>
                <c:pt idx="7437">
                  <c:v>-2.5055168648528612E-2</c:v>
                </c:pt>
                <c:pt idx="7438">
                  <c:v>-2.5055168648528612E-2</c:v>
                </c:pt>
                <c:pt idx="7439">
                  <c:v>-2.5055168648528612E-2</c:v>
                </c:pt>
                <c:pt idx="7440">
                  <c:v>-2.5055168648528612E-2</c:v>
                </c:pt>
                <c:pt idx="7441">
                  <c:v>-2.5055168648528612E-2</c:v>
                </c:pt>
                <c:pt idx="7442">
                  <c:v>-2.5055168648528612E-2</c:v>
                </c:pt>
                <c:pt idx="7443">
                  <c:v>-2.5055168648528612E-2</c:v>
                </c:pt>
                <c:pt idx="7444">
                  <c:v>-2.5055168648528612E-2</c:v>
                </c:pt>
                <c:pt idx="7445">
                  <c:v>-2.5055168648528612E-2</c:v>
                </c:pt>
                <c:pt idx="7446">
                  <c:v>-2.5055168648528612E-2</c:v>
                </c:pt>
                <c:pt idx="7447">
                  <c:v>-2.5055168648528612E-2</c:v>
                </c:pt>
                <c:pt idx="7448">
                  <c:v>-2.5055168648528612E-2</c:v>
                </c:pt>
                <c:pt idx="7449">
                  <c:v>-2.5055168648528612E-2</c:v>
                </c:pt>
                <c:pt idx="7450">
                  <c:v>-2.5055168648528612E-2</c:v>
                </c:pt>
                <c:pt idx="7451">
                  <c:v>-2.5055168648528612E-2</c:v>
                </c:pt>
                <c:pt idx="7452">
                  <c:v>-2.5055168648528612E-2</c:v>
                </c:pt>
                <c:pt idx="7453">
                  <c:v>-2.5055168648528612E-2</c:v>
                </c:pt>
                <c:pt idx="7454">
                  <c:v>-2.5055168648528612E-2</c:v>
                </c:pt>
                <c:pt idx="7455">
                  <c:v>-2.5055168648528612E-2</c:v>
                </c:pt>
                <c:pt idx="7456">
                  <c:v>-2.5055168648528612E-2</c:v>
                </c:pt>
                <c:pt idx="7457">
                  <c:v>-2.5055168648528612E-2</c:v>
                </c:pt>
                <c:pt idx="7458">
                  <c:v>-2.5055168648528612E-2</c:v>
                </c:pt>
                <c:pt idx="7459">
                  <c:v>-2.5055168648528612E-2</c:v>
                </c:pt>
                <c:pt idx="7460">
                  <c:v>-2.5055168648528612E-2</c:v>
                </c:pt>
                <c:pt idx="7461">
                  <c:v>-2.5055168648528612E-2</c:v>
                </c:pt>
                <c:pt idx="7462">
                  <c:v>-2.5055168648528612E-2</c:v>
                </c:pt>
                <c:pt idx="7463">
                  <c:v>-2.5055168648528612E-2</c:v>
                </c:pt>
                <c:pt idx="7464">
                  <c:v>-2.5055168648528612E-2</c:v>
                </c:pt>
                <c:pt idx="7465">
                  <c:v>-2.5055168648528612E-2</c:v>
                </c:pt>
                <c:pt idx="7466">
                  <c:v>-2.5055168648528612E-2</c:v>
                </c:pt>
                <c:pt idx="7467">
                  <c:v>-2.5055168648528612E-2</c:v>
                </c:pt>
                <c:pt idx="7468">
                  <c:v>-2.5055168648528612E-2</c:v>
                </c:pt>
                <c:pt idx="7469">
                  <c:v>-2.5055168648528612E-2</c:v>
                </c:pt>
                <c:pt idx="7470">
                  <c:v>-2.5055168648528612E-2</c:v>
                </c:pt>
                <c:pt idx="7471">
                  <c:v>-2.5055168648528612E-2</c:v>
                </c:pt>
                <c:pt idx="7472">
                  <c:v>-2.5055168648528612E-2</c:v>
                </c:pt>
                <c:pt idx="7473">
                  <c:v>-2.5055168648528612E-2</c:v>
                </c:pt>
                <c:pt idx="7474">
                  <c:v>-2.5055168648528612E-2</c:v>
                </c:pt>
                <c:pt idx="7475">
                  <c:v>-2.5055168648528612E-2</c:v>
                </c:pt>
                <c:pt idx="7476">
                  <c:v>-2.5055168648528612E-2</c:v>
                </c:pt>
                <c:pt idx="7477">
                  <c:v>-2.5055168648528612E-2</c:v>
                </c:pt>
                <c:pt idx="7478">
                  <c:v>-2.5055168648528612E-2</c:v>
                </c:pt>
                <c:pt idx="7479">
                  <c:v>-2.5055168648528612E-2</c:v>
                </c:pt>
                <c:pt idx="7480">
                  <c:v>-2.5055168648528612E-2</c:v>
                </c:pt>
                <c:pt idx="7481">
                  <c:v>-2.5055168648528612E-2</c:v>
                </c:pt>
                <c:pt idx="7482">
                  <c:v>-2.5055168648528612E-2</c:v>
                </c:pt>
                <c:pt idx="7483">
                  <c:v>-2.5055168648528612E-2</c:v>
                </c:pt>
                <c:pt idx="7484">
                  <c:v>-2.5055168648528612E-2</c:v>
                </c:pt>
                <c:pt idx="7485">
                  <c:v>-2.5055168648528612E-2</c:v>
                </c:pt>
                <c:pt idx="7486">
                  <c:v>-2.5055168648528612E-2</c:v>
                </c:pt>
                <c:pt idx="7487">
                  <c:v>-2.5055168648528612E-2</c:v>
                </c:pt>
                <c:pt idx="7488">
                  <c:v>-2.5055168648528612E-2</c:v>
                </c:pt>
                <c:pt idx="7489">
                  <c:v>-2.5055168648528612E-2</c:v>
                </c:pt>
                <c:pt idx="7490">
                  <c:v>-2.5055168648528612E-2</c:v>
                </c:pt>
                <c:pt idx="7491">
                  <c:v>-2.5055168648528612E-2</c:v>
                </c:pt>
                <c:pt idx="7492">
                  <c:v>-2.5055168648528612E-2</c:v>
                </c:pt>
                <c:pt idx="7493">
                  <c:v>-2.5055168648528612E-2</c:v>
                </c:pt>
                <c:pt idx="7494">
                  <c:v>-2.5055168648528612E-2</c:v>
                </c:pt>
                <c:pt idx="7495">
                  <c:v>-2.5055168648528612E-2</c:v>
                </c:pt>
                <c:pt idx="7496">
                  <c:v>-2.5055168648528612E-2</c:v>
                </c:pt>
                <c:pt idx="7497">
                  <c:v>-2.5055168648528612E-2</c:v>
                </c:pt>
                <c:pt idx="7498">
                  <c:v>-2.5055168648528612E-2</c:v>
                </c:pt>
                <c:pt idx="7499">
                  <c:v>-2.5055168648528612E-2</c:v>
                </c:pt>
                <c:pt idx="7500">
                  <c:v>-2.5055168648528612E-2</c:v>
                </c:pt>
                <c:pt idx="7501">
                  <c:v>-2.5055168648528612E-2</c:v>
                </c:pt>
                <c:pt idx="7502">
                  <c:v>-2.5055168648528612E-2</c:v>
                </c:pt>
                <c:pt idx="7503">
                  <c:v>-2.5055168648528612E-2</c:v>
                </c:pt>
                <c:pt idx="7504">
                  <c:v>-2.5055168648528612E-2</c:v>
                </c:pt>
                <c:pt idx="7505">
                  <c:v>-2.5055168648528612E-2</c:v>
                </c:pt>
                <c:pt idx="7506">
                  <c:v>-2.5055168648528612E-2</c:v>
                </c:pt>
                <c:pt idx="7507">
                  <c:v>-2.5055168648528612E-2</c:v>
                </c:pt>
                <c:pt idx="7508">
                  <c:v>-2.5055168648528612E-2</c:v>
                </c:pt>
                <c:pt idx="7509">
                  <c:v>-2.5055168648528612E-2</c:v>
                </c:pt>
                <c:pt idx="7510">
                  <c:v>-2.5055168648528612E-2</c:v>
                </c:pt>
                <c:pt idx="7511">
                  <c:v>-2.5055168648528612E-2</c:v>
                </c:pt>
                <c:pt idx="7512">
                  <c:v>-2.5055168648528612E-2</c:v>
                </c:pt>
                <c:pt idx="7513">
                  <c:v>-2.5055168648528612E-2</c:v>
                </c:pt>
                <c:pt idx="7514">
                  <c:v>-2.5055168648528612E-2</c:v>
                </c:pt>
                <c:pt idx="7515">
                  <c:v>-2.5055168648528612E-2</c:v>
                </c:pt>
                <c:pt idx="7516">
                  <c:v>-2.5055168648528612E-2</c:v>
                </c:pt>
                <c:pt idx="7517">
                  <c:v>-2.5055168648528612E-2</c:v>
                </c:pt>
                <c:pt idx="7518">
                  <c:v>-2.5055168648528612E-2</c:v>
                </c:pt>
                <c:pt idx="7519">
                  <c:v>-2.5055168648528612E-2</c:v>
                </c:pt>
                <c:pt idx="7520">
                  <c:v>-2.5055168648528612E-2</c:v>
                </c:pt>
                <c:pt idx="7521">
                  <c:v>-2.5055168648528612E-2</c:v>
                </c:pt>
                <c:pt idx="7522">
                  <c:v>-2.5055168648528612E-2</c:v>
                </c:pt>
                <c:pt idx="7523">
                  <c:v>-2.5055168648528612E-2</c:v>
                </c:pt>
                <c:pt idx="7524">
                  <c:v>-2.5055168648528612E-2</c:v>
                </c:pt>
                <c:pt idx="7525">
                  <c:v>-2.5055168648528612E-2</c:v>
                </c:pt>
                <c:pt idx="7526">
                  <c:v>-2.5055168648528612E-2</c:v>
                </c:pt>
                <c:pt idx="7527">
                  <c:v>-2.5055168648528612E-2</c:v>
                </c:pt>
                <c:pt idx="7528">
                  <c:v>-2.5055168648528612E-2</c:v>
                </c:pt>
                <c:pt idx="7529">
                  <c:v>-2.5055168648528612E-2</c:v>
                </c:pt>
                <c:pt idx="7530">
                  <c:v>-2.5055168648528612E-2</c:v>
                </c:pt>
                <c:pt idx="7531">
                  <c:v>-2.5055168648528612E-2</c:v>
                </c:pt>
                <c:pt idx="7532">
                  <c:v>-2.5055168648528612E-2</c:v>
                </c:pt>
                <c:pt idx="7533">
                  <c:v>-2.5055168648528612E-2</c:v>
                </c:pt>
                <c:pt idx="7534">
                  <c:v>-2.5055168648528612E-2</c:v>
                </c:pt>
                <c:pt idx="7535">
                  <c:v>-2.5055168648528612E-2</c:v>
                </c:pt>
                <c:pt idx="7536">
                  <c:v>-2.5055168648528612E-2</c:v>
                </c:pt>
                <c:pt idx="7537">
                  <c:v>-2.5055168648528612E-2</c:v>
                </c:pt>
                <c:pt idx="7538">
                  <c:v>-2.5055168648528612E-2</c:v>
                </c:pt>
                <c:pt idx="7539">
                  <c:v>-2.5055168648528612E-2</c:v>
                </c:pt>
                <c:pt idx="7540">
                  <c:v>-2.5055168648528612E-2</c:v>
                </c:pt>
                <c:pt idx="7541">
                  <c:v>-2.5055168648528612E-2</c:v>
                </c:pt>
                <c:pt idx="7542">
                  <c:v>-2.5055168648528612E-2</c:v>
                </c:pt>
                <c:pt idx="7543">
                  <c:v>-2.5055168648528612E-2</c:v>
                </c:pt>
                <c:pt idx="7544">
                  <c:v>-2.5055168648528612E-2</c:v>
                </c:pt>
                <c:pt idx="7545">
                  <c:v>-2.5055168648528612E-2</c:v>
                </c:pt>
                <c:pt idx="7546">
                  <c:v>-2.5055168648528612E-2</c:v>
                </c:pt>
                <c:pt idx="7547">
                  <c:v>-2.5055168648528612E-2</c:v>
                </c:pt>
                <c:pt idx="7548">
                  <c:v>-2.5055168648528612E-2</c:v>
                </c:pt>
                <c:pt idx="7549">
                  <c:v>-2.5055168648528612E-2</c:v>
                </c:pt>
                <c:pt idx="7550">
                  <c:v>-2.5055168648528612E-2</c:v>
                </c:pt>
                <c:pt idx="7551">
                  <c:v>-2.5055168648528612E-2</c:v>
                </c:pt>
                <c:pt idx="7552">
                  <c:v>-2.5055168648528612E-2</c:v>
                </c:pt>
                <c:pt idx="7553">
                  <c:v>-2.5055168648528612E-2</c:v>
                </c:pt>
                <c:pt idx="7554">
                  <c:v>-2.5055168648528612E-2</c:v>
                </c:pt>
                <c:pt idx="7555">
                  <c:v>-2.5055168648528612E-2</c:v>
                </c:pt>
                <c:pt idx="7556">
                  <c:v>-2.5055168648528612E-2</c:v>
                </c:pt>
                <c:pt idx="7557">
                  <c:v>-2.5055168648528612E-2</c:v>
                </c:pt>
                <c:pt idx="7558">
                  <c:v>-2.5055168648528612E-2</c:v>
                </c:pt>
                <c:pt idx="7559">
                  <c:v>-2.5055168648528612E-2</c:v>
                </c:pt>
                <c:pt idx="7560">
                  <c:v>-2.5055168648528612E-2</c:v>
                </c:pt>
                <c:pt idx="7561">
                  <c:v>-2.5055168648528612E-2</c:v>
                </c:pt>
                <c:pt idx="7562">
                  <c:v>-2.5055168648528612E-2</c:v>
                </c:pt>
                <c:pt idx="7563">
                  <c:v>-2.5055168648528612E-2</c:v>
                </c:pt>
                <c:pt idx="7564">
                  <c:v>-2.5055168648528612E-2</c:v>
                </c:pt>
                <c:pt idx="7565">
                  <c:v>-2.5055168648528612E-2</c:v>
                </c:pt>
                <c:pt idx="7566">
                  <c:v>-2.5055168648528612E-2</c:v>
                </c:pt>
                <c:pt idx="7567">
                  <c:v>-2.5055168648528612E-2</c:v>
                </c:pt>
                <c:pt idx="7568">
                  <c:v>-2.5055168648528612E-2</c:v>
                </c:pt>
                <c:pt idx="7569">
                  <c:v>-2.5055168648528612E-2</c:v>
                </c:pt>
                <c:pt idx="7570">
                  <c:v>-2.5055168648528612E-2</c:v>
                </c:pt>
                <c:pt idx="7571">
                  <c:v>-2.5055168648528612E-2</c:v>
                </c:pt>
                <c:pt idx="7572">
                  <c:v>-2.5055168648528612E-2</c:v>
                </c:pt>
                <c:pt idx="7573">
                  <c:v>-2.5055168648528612E-2</c:v>
                </c:pt>
                <c:pt idx="7574">
                  <c:v>-2.5055168648528612E-2</c:v>
                </c:pt>
                <c:pt idx="7575">
                  <c:v>-2.5055168648528612E-2</c:v>
                </c:pt>
                <c:pt idx="7576">
                  <c:v>-2.5055168648528612E-2</c:v>
                </c:pt>
                <c:pt idx="7577">
                  <c:v>-2.5055168648528612E-2</c:v>
                </c:pt>
                <c:pt idx="7578">
                  <c:v>-2.5055168648528612E-2</c:v>
                </c:pt>
                <c:pt idx="7579">
                  <c:v>-2.5055168648528612E-2</c:v>
                </c:pt>
                <c:pt idx="7580">
                  <c:v>-2.5055168648528612E-2</c:v>
                </c:pt>
                <c:pt idx="7581">
                  <c:v>-2.5055168648528612E-2</c:v>
                </c:pt>
                <c:pt idx="7582">
                  <c:v>-2.5055168648528612E-2</c:v>
                </c:pt>
                <c:pt idx="7583">
                  <c:v>-2.5055168648528612E-2</c:v>
                </c:pt>
                <c:pt idx="7584">
                  <c:v>-2.5055168648528612E-2</c:v>
                </c:pt>
                <c:pt idx="7585">
                  <c:v>-2.5055168648528612E-2</c:v>
                </c:pt>
                <c:pt idx="7586">
                  <c:v>-2.5055168648528612E-2</c:v>
                </c:pt>
                <c:pt idx="7587">
                  <c:v>-2.5055168648528612E-2</c:v>
                </c:pt>
                <c:pt idx="7588">
                  <c:v>-2.5055168648528612E-2</c:v>
                </c:pt>
                <c:pt idx="7589">
                  <c:v>-2.5055168648528612E-2</c:v>
                </c:pt>
                <c:pt idx="7590">
                  <c:v>-2.5055168648528612E-2</c:v>
                </c:pt>
                <c:pt idx="7591">
                  <c:v>-2.5055168648528612E-2</c:v>
                </c:pt>
                <c:pt idx="7592">
                  <c:v>-2.5055168648528612E-2</c:v>
                </c:pt>
                <c:pt idx="7593">
                  <c:v>-2.5055168648528612E-2</c:v>
                </c:pt>
                <c:pt idx="7594">
                  <c:v>-2.5055168648528612E-2</c:v>
                </c:pt>
                <c:pt idx="7595">
                  <c:v>-2.5055168648528612E-2</c:v>
                </c:pt>
                <c:pt idx="7596">
                  <c:v>-2.5055168648528612E-2</c:v>
                </c:pt>
                <c:pt idx="7597">
                  <c:v>-2.5055168648528612E-2</c:v>
                </c:pt>
                <c:pt idx="7598">
                  <c:v>-2.5055168648528612E-2</c:v>
                </c:pt>
                <c:pt idx="7599">
                  <c:v>-2.5055168648528612E-2</c:v>
                </c:pt>
                <c:pt idx="7600">
                  <c:v>-2.5055168648528612E-2</c:v>
                </c:pt>
                <c:pt idx="7601">
                  <c:v>-2.5055168648528612E-2</c:v>
                </c:pt>
                <c:pt idx="7602">
                  <c:v>-2.5055168648528612E-2</c:v>
                </c:pt>
                <c:pt idx="7603">
                  <c:v>-2.5055168648528612E-2</c:v>
                </c:pt>
                <c:pt idx="7604">
                  <c:v>-2.5055168648528612E-2</c:v>
                </c:pt>
                <c:pt idx="7605">
                  <c:v>-2.5055168648528612E-2</c:v>
                </c:pt>
                <c:pt idx="7606">
                  <c:v>-2.5055168648528612E-2</c:v>
                </c:pt>
                <c:pt idx="7607">
                  <c:v>-2.5055168648528612E-2</c:v>
                </c:pt>
                <c:pt idx="7608">
                  <c:v>-2.5055168648528612E-2</c:v>
                </c:pt>
                <c:pt idx="7609">
                  <c:v>-2.5055168648528612E-2</c:v>
                </c:pt>
                <c:pt idx="7610">
                  <c:v>-2.5055168648528612E-2</c:v>
                </c:pt>
                <c:pt idx="7611">
                  <c:v>-2.5055168648528612E-2</c:v>
                </c:pt>
                <c:pt idx="7612">
                  <c:v>-2.5055168648528612E-2</c:v>
                </c:pt>
                <c:pt idx="7613">
                  <c:v>-2.5055168648528612E-2</c:v>
                </c:pt>
                <c:pt idx="7614">
                  <c:v>-2.5055168648528612E-2</c:v>
                </c:pt>
                <c:pt idx="7615">
                  <c:v>-2.5055168648528612E-2</c:v>
                </c:pt>
                <c:pt idx="7616">
                  <c:v>-2.5055168648528612E-2</c:v>
                </c:pt>
                <c:pt idx="7617">
                  <c:v>-2.5055168648528612E-2</c:v>
                </c:pt>
                <c:pt idx="7618">
                  <c:v>-2.5055168648528612E-2</c:v>
                </c:pt>
                <c:pt idx="7619">
                  <c:v>-2.5055168648528612E-2</c:v>
                </c:pt>
                <c:pt idx="7620">
                  <c:v>-2.5055168648528612E-2</c:v>
                </c:pt>
                <c:pt idx="7621">
                  <c:v>-2.5055168648528612E-2</c:v>
                </c:pt>
                <c:pt idx="7622">
                  <c:v>-2.5055168648528612E-2</c:v>
                </c:pt>
                <c:pt idx="7623">
                  <c:v>-2.5055168648528612E-2</c:v>
                </c:pt>
                <c:pt idx="7624">
                  <c:v>-2.5055168648528612E-2</c:v>
                </c:pt>
                <c:pt idx="7625">
                  <c:v>-2.5055168648528612E-2</c:v>
                </c:pt>
                <c:pt idx="7626">
                  <c:v>-2.5055168648528612E-2</c:v>
                </c:pt>
                <c:pt idx="7627">
                  <c:v>-2.5055168648528612E-2</c:v>
                </c:pt>
                <c:pt idx="7628">
                  <c:v>-2.5055168648528612E-2</c:v>
                </c:pt>
                <c:pt idx="7629">
                  <c:v>-2.5055168648528612E-2</c:v>
                </c:pt>
                <c:pt idx="7630">
                  <c:v>-2.5055168648528612E-2</c:v>
                </c:pt>
                <c:pt idx="7631">
                  <c:v>-2.5055168648528612E-2</c:v>
                </c:pt>
                <c:pt idx="7632">
                  <c:v>-2.5055168648528612E-2</c:v>
                </c:pt>
                <c:pt idx="7633">
                  <c:v>-2.5055168648528612E-2</c:v>
                </c:pt>
                <c:pt idx="7634">
                  <c:v>-2.5055168648528612E-2</c:v>
                </c:pt>
                <c:pt idx="7635">
                  <c:v>-2.5055168648528612E-2</c:v>
                </c:pt>
                <c:pt idx="7636">
                  <c:v>-2.5055168648528612E-2</c:v>
                </c:pt>
                <c:pt idx="7637">
                  <c:v>-2.5055168648528612E-2</c:v>
                </c:pt>
                <c:pt idx="7638">
                  <c:v>-2.5055168648528612E-2</c:v>
                </c:pt>
                <c:pt idx="7639">
                  <c:v>-2.5055168648528612E-2</c:v>
                </c:pt>
                <c:pt idx="7640">
                  <c:v>-2.5055168648528612E-2</c:v>
                </c:pt>
                <c:pt idx="7641">
                  <c:v>-2.5055168648528612E-2</c:v>
                </c:pt>
                <c:pt idx="7642">
                  <c:v>-2.5055168648528612E-2</c:v>
                </c:pt>
                <c:pt idx="7643">
                  <c:v>-2.5055168648528612E-2</c:v>
                </c:pt>
                <c:pt idx="7644">
                  <c:v>-2.5055168648528612E-2</c:v>
                </c:pt>
                <c:pt idx="7645">
                  <c:v>-2.5055168648528612E-2</c:v>
                </c:pt>
                <c:pt idx="7646">
                  <c:v>-2.5055168648528612E-2</c:v>
                </c:pt>
                <c:pt idx="7647">
                  <c:v>-2.5055168648528612E-2</c:v>
                </c:pt>
                <c:pt idx="7648">
                  <c:v>-2.5055168648528612E-2</c:v>
                </c:pt>
                <c:pt idx="7649">
                  <c:v>-2.5055168648528612E-2</c:v>
                </c:pt>
                <c:pt idx="7650">
                  <c:v>-2.5055168648528612E-2</c:v>
                </c:pt>
                <c:pt idx="7651">
                  <c:v>-2.5055168648528612E-2</c:v>
                </c:pt>
                <c:pt idx="7652">
                  <c:v>-2.5055168648528612E-2</c:v>
                </c:pt>
                <c:pt idx="7653">
                  <c:v>-2.5055168648528612E-2</c:v>
                </c:pt>
                <c:pt idx="7654">
                  <c:v>-2.5055168648528612E-2</c:v>
                </c:pt>
                <c:pt idx="7655">
                  <c:v>-2.5055168648528612E-2</c:v>
                </c:pt>
                <c:pt idx="7656">
                  <c:v>-2.5055168648528612E-2</c:v>
                </c:pt>
                <c:pt idx="7657">
                  <c:v>-2.5055168648528612E-2</c:v>
                </c:pt>
                <c:pt idx="7658">
                  <c:v>-2.5055168648528612E-2</c:v>
                </c:pt>
                <c:pt idx="7659">
                  <c:v>-2.5055168648528612E-2</c:v>
                </c:pt>
                <c:pt idx="7660">
                  <c:v>-2.5055168648528612E-2</c:v>
                </c:pt>
                <c:pt idx="7661">
                  <c:v>-2.5055168648528612E-2</c:v>
                </c:pt>
                <c:pt idx="7662">
                  <c:v>-2.5055168648528612E-2</c:v>
                </c:pt>
                <c:pt idx="7663">
                  <c:v>-2.5055168648528612E-2</c:v>
                </c:pt>
                <c:pt idx="7664">
                  <c:v>-2.5055168648528612E-2</c:v>
                </c:pt>
                <c:pt idx="7665">
                  <c:v>-2.5055168648528612E-2</c:v>
                </c:pt>
                <c:pt idx="7666">
                  <c:v>-2.5055168648528612E-2</c:v>
                </c:pt>
                <c:pt idx="7667">
                  <c:v>-2.5055168648528612E-2</c:v>
                </c:pt>
                <c:pt idx="7668">
                  <c:v>-2.5055168648528612E-2</c:v>
                </c:pt>
                <c:pt idx="7669">
                  <c:v>-2.5055168648528612E-2</c:v>
                </c:pt>
                <c:pt idx="7670">
                  <c:v>-2.5055168648528612E-2</c:v>
                </c:pt>
                <c:pt idx="7671">
                  <c:v>-2.5055168648528612E-2</c:v>
                </c:pt>
                <c:pt idx="7672">
                  <c:v>-2.5055168648528612E-2</c:v>
                </c:pt>
                <c:pt idx="7673">
                  <c:v>-2.5055168648528612E-2</c:v>
                </c:pt>
                <c:pt idx="7674">
                  <c:v>-2.5055168648528612E-2</c:v>
                </c:pt>
                <c:pt idx="7675">
                  <c:v>-2.5055168648528612E-2</c:v>
                </c:pt>
                <c:pt idx="7676">
                  <c:v>-2.5055168648528612E-2</c:v>
                </c:pt>
                <c:pt idx="7677">
                  <c:v>-2.5055168648528612E-2</c:v>
                </c:pt>
                <c:pt idx="7678">
                  <c:v>-2.5055168648528612E-2</c:v>
                </c:pt>
                <c:pt idx="7679">
                  <c:v>-2.5055168648528612E-2</c:v>
                </c:pt>
                <c:pt idx="7680">
                  <c:v>-2.5055168648528612E-2</c:v>
                </c:pt>
                <c:pt idx="7681">
                  <c:v>-2.5055168648528612E-2</c:v>
                </c:pt>
                <c:pt idx="7682">
                  <c:v>-2.5055168648528612E-2</c:v>
                </c:pt>
                <c:pt idx="7683">
                  <c:v>-2.5055168648528612E-2</c:v>
                </c:pt>
                <c:pt idx="7684">
                  <c:v>-2.5055168648528612E-2</c:v>
                </c:pt>
                <c:pt idx="7685">
                  <c:v>-2.5055168648528612E-2</c:v>
                </c:pt>
                <c:pt idx="7686">
                  <c:v>-2.5055168648528612E-2</c:v>
                </c:pt>
                <c:pt idx="7687">
                  <c:v>-2.5055168648528612E-2</c:v>
                </c:pt>
                <c:pt idx="7688">
                  <c:v>-2.5055168648528612E-2</c:v>
                </c:pt>
                <c:pt idx="7689">
                  <c:v>-2.5055168648528612E-2</c:v>
                </c:pt>
                <c:pt idx="7690">
                  <c:v>-2.5055168648528612E-2</c:v>
                </c:pt>
                <c:pt idx="7691">
                  <c:v>-2.5055168648528612E-2</c:v>
                </c:pt>
                <c:pt idx="7692">
                  <c:v>-2.5055168648528612E-2</c:v>
                </c:pt>
                <c:pt idx="7693">
                  <c:v>-2.5055168648528612E-2</c:v>
                </c:pt>
                <c:pt idx="7694">
                  <c:v>-2.5055168648528612E-2</c:v>
                </c:pt>
                <c:pt idx="7695">
                  <c:v>-2.5055168648528612E-2</c:v>
                </c:pt>
                <c:pt idx="7696">
                  <c:v>-2.5055168648528612E-2</c:v>
                </c:pt>
                <c:pt idx="7697">
                  <c:v>-2.5055168648528612E-2</c:v>
                </c:pt>
                <c:pt idx="7698">
                  <c:v>-2.5055168648528612E-2</c:v>
                </c:pt>
                <c:pt idx="7699">
                  <c:v>-2.5055168648528612E-2</c:v>
                </c:pt>
                <c:pt idx="7700">
                  <c:v>-2.5055168648528612E-2</c:v>
                </c:pt>
                <c:pt idx="7701">
                  <c:v>-2.5055168648528612E-2</c:v>
                </c:pt>
                <c:pt idx="7702">
                  <c:v>-2.5055168648528612E-2</c:v>
                </c:pt>
                <c:pt idx="7703">
                  <c:v>-2.5055168648528612E-2</c:v>
                </c:pt>
                <c:pt idx="7704">
                  <c:v>-2.5055168648528612E-2</c:v>
                </c:pt>
                <c:pt idx="7705">
                  <c:v>-2.5055168648528612E-2</c:v>
                </c:pt>
                <c:pt idx="7706">
                  <c:v>-2.5055168648528612E-2</c:v>
                </c:pt>
                <c:pt idx="7707">
                  <c:v>-2.5055168648528612E-2</c:v>
                </c:pt>
                <c:pt idx="7708">
                  <c:v>-2.5055168648528612E-2</c:v>
                </c:pt>
                <c:pt idx="7709">
                  <c:v>-2.5055168648528612E-2</c:v>
                </c:pt>
                <c:pt idx="7710">
                  <c:v>-2.5055168648528612E-2</c:v>
                </c:pt>
                <c:pt idx="7711">
                  <c:v>-2.5055168648528612E-2</c:v>
                </c:pt>
                <c:pt idx="7712">
                  <c:v>-2.5055168648528612E-2</c:v>
                </c:pt>
                <c:pt idx="7713">
                  <c:v>-2.5055168648528612E-2</c:v>
                </c:pt>
                <c:pt idx="7714">
                  <c:v>-2.5055168648528612E-2</c:v>
                </c:pt>
                <c:pt idx="7715">
                  <c:v>-2.5055168648528612E-2</c:v>
                </c:pt>
                <c:pt idx="7716">
                  <c:v>-2.5055168648528612E-2</c:v>
                </c:pt>
                <c:pt idx="7717">
                  <c:v>-2.5055168648528612E-2</c:v>
                </c:pt>
                <c:pt idx="7718">
                  <c:v>-2.5055168648528612E-2</c:v>
                </c:pt>
                <c:pt idx="7719">
                  <c:v>-2.5055168648528612E-2</c:v>
                </c:pt>
                <c:pt idx="7720">
                  <c:v>-2.5055168648528612E-2</c:v>
                </c:pt>
                <c:pt idx="7721">
                  <c:v>-2.5055168648528612E-2</c:v>
                </c:pt>
                <c:pt idx="7722">
                  <c:v>-2.5055168648528612E-2</c:v>
                </c:pt>
                <c:pt idx="7723">
                  <c:v>-2.5055168648528612E-2</c:v>
                </c:pt>
                <c:pt idx="7724">
                  <c:v>-2.5055168648528612E-2</c:v>
                </c:pt>
                <c:pt idx="7725">
                  <c:v>-2.5055168648528612E-2</c:v>
                </c:pt>
                <c:pt idx="7726">
                  <c:v>-2.5055168648528612E-2</c:v>
                </c:pt>
                <c:pt idx="7727">
                  <c:v>-2.5055168648528612E-2</c:v>
                </c:pt>
                <c:pt idx="7728">
                  <c:v>-2.5055168648528612E-2</c:v>
                </c:pt>
                <c:pt idx="7729">
                  <c:v>-2.5055168648528612E-2</c:v>
                </c:pt>
                <c:pt idx="7730">
                  <c:v>-2.5055168648528612E-2</c:v>
                </c:pt>
                <c:pt idx="7731">
                  <c:v>-2.5055168648528612E-2</c:v>
                </c:pt>
                <c:pt idx="7732">
                  <c:v>-2.5055168648528612E-2</c:v>
                </c:pt>
                <c:pt idx="7733">
                  <c:v>-2.5055168648528612E-2</c:v>
                </c:pt>
                <c:pt idx="7734">
                  <c:v>-2.5055168648528612E-2</c:v>
                </c:pt>
                <c:pt idx="7735">
                  <c:v>-2.5055168648528612E-2</c:v>
                </c:pt>
                <c:pt idx="7736">
                  <c:v>-2.5055168648528612E-2</c:v>
                </c:pt>
                <c:pt idx="7737">
                  <c:v>-2.5055168648528612E-2</c:v>
                </c:pt>
                <c:pt idx="7738">
                  <c:v>-2.5055168648528612E-2</c:v>
                </c:pt>
                <c:pt idx="7739">
                  <c:v>-2.5055168648528612E-2</c:v>
                </c:pt>
                <c:pt idx="7740">
                  <c:v>-2.5055168648528612E-2</c:v>
                </c:pt>
                <c:pt idx="7741">
                  <c:v>-2.5055168648528612E-2</c:v>
                </c:pt>
                <c:pt idx="7742">
                  <c:v>-2.5055168648528612E-2</c:v>
                </c:pt>
                <c:pt idx="7743">
                  <c:v>-2.5055168648528612E-2</c:v>
                </c:pt>
                <c:pt idx="7744">
                  <c:v>-2.5055168648528612E-2</c:v>
                </c:pt>
                <c:pt idx="7745">
                  <c:v>-2.5055168648528612E-2</c:v>
                </c:pt>
                <c:pt idx="7746">
                  <c:v>-2.5055168648528612E-2</c:v>
                </c:pt>
                <c:pt idx="7747">
                  <c:v>-2.5055168648528612E-2</c:v>
                </c:pt>
                <c:pt idx="7748">
                  <c:v>-2.5055168648528612E-2</c:v>
                </c:pt>
                <c:pt idx="7749">
                  <c:v>-2.5055168648528612E-2</c:v>
                </c:pt>
                <c:pt idx="7750">
                  <c:v>-2.5055168648528612E-2</c:v>
                </c:pt>
                <c:pt idx="7751">
                  <c:v>-2.5055168648528612E-2</c:v>
                </c:pt>
                <c:pt idx="7752">
                  <c:v>-2.5055168648528612E-2</c:v>
                </c:pt>
                <c:pt idx="7753">
                  <c:v>-2.5055168648528612E-2</c:v>
                </c:pt>
                <c:pt idx="7754">
                  <c:v>-2.5055168648528612E-2</c:v>
                </c:pt>
                <c:pt idx="7755">
                  <c:v>-2.5055168648528612E-2</c:v>
                </c:pt>
                <c:pt idx="7756">
                  <c:v>-2.5055168648528612E-2</c:v>
                </c:pt>
                <c:pt idx="7757">
                  <c:v>-2.5055168648528612E-2</c:v>
                </c:pt>
                <c:pt idx="7758">
                  <c:v>-2.5055168648528612E-2</c:v>
                </c:pt>
                <c:pt idx="7759">
                  <c:v>-2.5055168648528612E-2</c:v>
                </c:pt>
                <c:pt idx="7760">
                  <c:v>-2.5055168648528612E-2</c:v>
                </c:pt>
                <c:pt idx="7761">
                  <c:v>-2.5055168648528612E-2</c:v>
                </c:pt>
                <c:pt idx="7762">
                  <c:v>-2.5055168648528612E-2</c:v>
                </c:pt>
                <c:pt idx="7763">
                  <c:v>-2.5055168648528612E-2</c:v>
                </c:pt>
                <c:pt idx="7764">
                  <c:v>-2.5055168648528612E-2</c:v>
                </c:pt>
                <c:pt idx="7765">
                  <c:v>-2.5055168648528612E-2</c:v>
                </c:pt>
                <c:pt idx="7766">
                  <c:v>-2.5055168648528612E-2</c:v>
                </c:pt>
                <c:pt idx="7767">
                  <c:v>-2.5055168648528612E-2</c:v>
                </c:pt>
                <c:pt idx="7768">
                  <c:v>-2.5055168648528612E-2</c:v>
                </c:pt>
                <c:pt idx="7769">
                  <c:v>-2.5055168648528612E-2</c:v>
                </c:pt>
                <c:pt idx="7770">
                  <c:v>-2.5055168648528612E-2</c:v>
                </c:pt>
                <c:pt idx="7771">
                  <c:v>-2.5055168648528612E-2</c:v>
                </c:pt>
                <c:pt idx="7772">
                  <c:v>-2.5055168648528612E-2</c:v>
                </c:pt>
                <c:pt idx="7773">
                  <c:v>-2.5055168648528612E-2</c:v>
                </c:pt>
                <c:pt idx="7774">
                  <c:v>-2.5055168648528612E-2</c:v>
                </c:pt>
                <c:pt idx="7775">
                  <c:v>-2.5055168648528612E-2</c:v>
                </c:pt>
                <c:pt idx="7776">
                  <c:v>-2.5055168648528612E-2</c:v>
                </c:pt>
                <c:pt idx="7777">
                  <c:v>-2.5055168648528612E-2</c:v>
                </c:pt>
                <c:pt idx="7778">
                  <c:v>-2.5055168648528612E-2</c:v>
                </c:pt>
                <c:pt idx="7779">
                  <c:v>-2.5055168648528612E-2</c:v>
                </c:pt>
                <c:pt idx="7780">
                  <c:v>-2.5055168648528612E-2</c:v>
                </c:pt>
                <c:pt idx="7781">
                  <c:v>-2.5055168648528612E-2</c:v>
                </c:pt>
                <c:pt idx="7782">
                  <c:v>-2.5055168648528612E-2</c:v>
                </c:pt>
                <c:pt idx="7783">
                  <c:v>-2.5055168648528612E-2</c:v>
                </c:pt>
                <c:pt idx="7784">
                  <c:v>-2.5055168648528612E-2</c:v>
                </c:pt>
                <c:pt idx="7785">
                  <c:v>-2.5055168648528612E-2</c:v>
                </c:pt>
                <c:pt idx="7786">
                  <c:v>-2.5055168648528612E-2</c:v>
                </c:pt>
                <c:pt idx="7787">
                  <c:v>-2.5055168648528612E-2</c:v>
                </c:pt>
                <c:pt idx="7788">
                  <c:v>-2.5055168648528612E-2</c:v>
                </c:pt>
                <c:pt idx="7789">
                  <c:v>-2.5055168648528612E-2</c:v>
                </c:pt>
                <c:pt idx="7790">
                  <c:v>-2.5055168648528612E-2</c:v>
                </c:pt>
                <c:pt idx="7791">
                  <c:v>-2.5055168648528612E-2</c:v>
                </c:pt>
                <c:pt idx="7792">
                  <c:v>-2.5055168648528612E-2</c:v>
                </c:pt>
                <c:pt idx="7793">
                  <c:v>-2.5055168648528612E-2</c:v>
                </c:pt>
                <c:pt idx="7794">
                  <c:v>-2.5055168648528612E-2</c:v>
                </c:pt>
                <c:pt idx="7795">
                  <c:v>-2.5055168648528612E-2</c:v>
                </c:pt>
                <c:pt idx="7796">
                  <c:v>-2.5055168648528612E-2</c:v>
                </c:pt>
                <c:pt idx="7797">
                  <c:v>-2.5055168648528612E-2</c:v>
                </c:pt>
                <c:pt idx="7798">
                  <c:v>-2.5055168648528612E-2</c:v>
                </c:pt>
                <c:pt idx="7799">
                  <c:v>-2.5055168648528612E-2</c:v>
                </c:pt>
                <c:pt idx="7800">
                  <c:v>-2.5055168648528612E-2</c:v>
                </c:pt>
                <c:pt idx="7801">
                  <c:v>-2.5055168648528612E-2</c:v>
                </c:pt>
                <c:pt idx="7802">
                  <c:v>-2.5055168648528612E-2</c:v>
                </c:pt>
                <c:pt idx="7803">
                  <c:v>-2.5055168648528612E-2</c:v>
                </c:pt>
                <c:pt idx="7804">
                  <c:v>-2.5055168648528612E-2</c:v>
                </c:pt>
                <c:pt idx="7805">
                  <c:v>-2.5055168648528612E-2</c:v>
                </c:pt>
                <c:pt idx="7806">
                  <c:v>-2.5055168648528612E-2</c:v>
                </c:pt>
                <c:pt idx="7807">
                  <c:v>-2.5055168648528612E-2</c:v>
                </c:pt>
                <c:pt idx="7808">
                  <c:v>-2.5055168648528612E-2</c:v>
                </c:pt>
                <c:pt idx="7809">
                  <c:v>-2.5055168648528612E-2</c:v>
                </c:pt>
                <c:pt idx="7810">
                  <c:v>-2.5055168648528612E-2</c:v>
                </c:pt>
                <c:pt idx="7811">
                  <c:v>-2.5055168648528612E-2</c:v>
                </c:pt>
                <c:pt idx="7812">
                  <c:v>-2.5055168648528612E-2</c:v>
                </c:pt>
                <c:pt idx="7813">
                  <c:v>-2.5055168648528612E-2</c:v>
                </c:pt>
                <c:pt idx="7814">
                  <c:v>-2.5055168648528612E-2</c:v>
                </c:pt>
                <c:pt idx="7815">
                  <c:v>-2.5055168648528612E-2</c:v>
                </c:pt>
                <c:pt idx="7816">
                  <c:v>-2.5055168648528612E-2</c:v>
                </c:pt>
                <c:pt idx="7817">
                  <c:v>-2.5055168648528612E-2</c:v>
                </c:pt>
                <c:pt idx="7818">
                  <c:v>-2.5055168648528612E-2</c:v>
                </c:pt>
                <c:pt idx="7819">
                  <c:v>-2.5055168648528612E-2</c:v>
                </c:pt>
                <c:pt idx="7820">
                  <c:v>-2.5055168648528612E-2</c:v>
                </c:pt>
                <c:pt idx="7821">
                  <c:v>-2.5055168648528612E-2</c:v>
                </c:pt>
                <c:pt idx="7822">
                  <c:v>-2.5055168648528612E-2</c:v>
                </c:pt>
                <c:pt idx="7823">
                  <c:v>-2.5055168648528612E-2</c:v>
                </c:pt>
                <c:pt idx="7824">
                  <c:v>-2.5055168648528612E-2</c:v>
                </c:pt>
                <c:pt idx="7825">
                  <c:v>-2.5055168648528612E-2</c:v>
                </c:pt>
                <c:pt idx="7826">
                  <c:v>-2.5055168648528612E-2</c:v>
                </c:pt>
                <c:pt idx="7827">
                  <c:v>-2.5055168648528612E-2</c:v>
                </c:pt>
                <c:pt idx="7828">
                  <c:v>-2.5055168648528612E-2</c:v>
                </c:pt>
                <c:pt idx="7829">
                  <c:v>-2.5055168648528612E-2</c:v>
                </c:pt>
                <c:pt idx="7830">
                  <c:v>-2.5055168648528612E-2</c:v>
                </c:pt>
                <c:pt idx="7831">
                  <c:v>-2.5055168648528612E-2</c:v>
                </c:pt>
                <c:pt idx="7832">
                  <c:v>-2.5055168648528612E-2</c:v>
                </c:pt>
                <c:pt idx="7833">
                  <c:v>-2.5055168648528612E-2</c:v>
                </c:pt>
                <c:pt idx="7834">
                  <c:v>-2.5055168648528612E-2</c:v>
                </c:pt>
                <c:pt idx="7835">
                  <c:v>-2.5055168648528612E-2</c:v>
                </c:pt>
                <c:pt idx="7836">
                  <c:v>-2.5055168648528612E-2</c:v>
                </c:pt>
                <c:pt idx="7837">
                  <c:v>-2.5055168648528612E-2</c:v>
                </c:pt>
                <c:pt idx="7838">
                  <c:v>-2.5055168648528612E-2</c:v>
                </c:pt>
                <c:pt idx="7839">
                  <c:v>-2.5055168648528612E-2</c:v>
                </c:pt>
                <c:pt idx="7840">
                  <c:v>-2.5055168648528612E-2</c:v>
                </c:pt>
                <c:pt idx="7841">
                  <c:v>-2.5055168648528612E-2</c:v>
                </c:pt>
                <c:pt idx="7842">
                  <c:v>-2.5055168648528612E-2</c:v>
                </c:pt>
                <c:pt idx="7843">
                  <c:v>-2.5055168648528612E-2</c:v>
                </c:pt>
                <c:pt idx="7844">
                  <c:v>-2.5055168648528612E-2</c:v>
                </c:pt>
                <c:pt idx="7845">
                  <c:v>-2.5055168648528612E-2</c:v>
                </c:pt>
                <c:pt idx="7846">
                  <c:v>-2.5055168648528612E-2</c:v>
                </c:pt>
                <c:pt idx="7847">
                  <c:v>-2.5055168648528612E-2</c:v>
                </c:pt>
                <c:pt idx="7848">
                  <c:v>-2.5055168648528612E-2</c:v>
                </c:pt>
                <c:pt idx="7849">
                  <c:v>-2.5055168648528612E-2</c:v>
                </c:pt>
                <c:pt idx="7850">
                  <c:v>-2.5055168648528612E-2</c:v>
                </c:pt>
                <c:pt idx="7851">
                  <c:v>-2.5055168648528612E-2</c:v>
                </c:pt>
                <c:pt idx="7852">
                  <c:v>-2.5055168648528612E-2</c:v>
                </c:pt>
                <c:pt idx="7853">
                  <c:v>-2.5055168648528612E-2</c:v>
                </c:pt>
                <c:pt idx="7854">
                  <c:v>-2.5055168648528612E-2</c:v>
                </c:pt>
                <c:pt idx="7855">
                  <c:v>-2.5055168648528612E-2</c:v>
                </c:pt>
                <c:pt idx="7856">
                  <c:v>-2.5055168648528612E-2</c:v>
                </c:pt>
                <c:pt idx="7857">
                  <c:v>-2.5055168648528612E-2</c:v>
                </c:pt>
                <c:pt idx="7858">
                  <c:v>-2.5055168648528612E-2</c:v>
                </c:pt>
                <c:pt idx="7859">
                  <c:v>-2.5055168648528612E-2</c:v>
                </c:pt>
                <c:pt idx="7860">
                  <c:v>-2.5055168648528612E-2</c:v>
                </c:pt>
                <c:pt idx="7861">
                  <c:v>-2.5055168648528612E-2</c:v>
                </c:pt>
                <c:pt idx="7862">
                  <c:v>-2.5055168648528612E-2</c:v>
                </c:pt>
                <c:pt idx="7863">
                  <c:v>-2.5055168648528612E-2</c:v>
                </c:pt>
                <c:pt idx="7864">
                  <c:v>-2.5055168648528612E-2</c:v>
                </c:pt>
                <c:pt idx="7865">
                  <c:v>-2.5055168648528612E-2</c:v>
                </c:pt>
                <c:pt idx="7866">
                  <c:v>-2.5055168648528612E-2</c:v>
                </c:pt>
                <c:pt idx="7867">
                  <c:v>-2.5055168648528612E-2</c:v>
                </c:pt>
                <c:pt idx="7868">
                  <c:v>-2.5055168648528612E-2</c:v>
                </c:pt>
                <c:pt idx="7869">
                  <c:v>-2.5055168648528612E-2</c:v>
                </c:pt>
                <c:pt idx="7870">
                  <c:v>-2.5055168648528612E-2</c:v>
                </c:pt>
                <c:pt idx="7871">
                  <c:v>-2.5055168648528612E-2</c:v>
                </c:pt>
                <c:pt idx="7872">
                  <c:v>-2.5055168648528612E-2</c:v>
                </c:pt>
                <c:pt idx="7873">
                  <c:v>-2.5055168648528612E-2</c:v>
                </c:pt>
                <c:pt idx="7874">
                  <c:v>-2.5055168648528612E-2</c:v>
                </c:pt>
                <c:pt idx="7875">
                  <c:v>-2.5055168648528612E-2</c:v>
                </c:pt>
                <c:pt idx="7876">
                  <c:v>-2.5055168648528612E-2</c:v>
                </c:pt>
                <c:pt idx="7877">
                  <c:v>-2.5055168648528612E-2</c:v>
                </c:pt>
                <c:pt idx="7878">
                  <c:v>-2.5055168648528612E-2</c:v>
                </c:pt>
                <c:pt idx="7879">
                  <c:v>-2.5055168648528612E-2</c:v>
                </c:pt>
                <c:pt idx="7880">
                  <c:v>-2.5055168648528612E-2</c:v>
                </c:pt>
                <c:pt idx="7881">
                  <c:v>-2.5055168648528612E-2</c:v>
                </c:pt>
                <c:pt idx="7882">
                  <c:v>-2.5055168648528612E-2</c:v>
                </c:pt>
                <c:pt idx="7883">
                  <c:v>-2.5055168648528612E-2</c:v>
                </c:pt>
                <c:pt idx="7884">
                  <c:v>-2.5055168648528612E-2</c:v>
                </c:pt>
                <c:pt idx="7885">
                  <c:v>-2.5055168648528612E-2</c:v>
                </c:pt>
                <c:pt idx="7886">
                  <c:v>-2.5055168648528612E-2</c:v>
                </c:pt>
                <c:pt idx="7887">
                  <c:v>-2.5055168648528612E-2</c:v>
                </c:pt>
                <c:pt idx="7888">
                  <c:v>-2.5055168648528612E-2</c:v>
                </c:pt>
                <c:pt idx="7889">
                  <c:v>-2.5055168648528612E-2</c:v>
                </c:pt>
                <c:pt idx="7890">
                  <c:v>-2.5055168648528612E-2</c:v>
                </c:pt>
                <c:pt idx="7891">
                  <c:v>-2.5055168648528612E-2</c:v>
                </c:pt>
                <c:pt idx="7892">
                  <c:v>-2.5055168648528612E-2</c:v>
                </c:pt>
                <c:pt idx="7893">
                  <c:v>-2.5055168648528612E-2</c:v>
                </c:pt>
                <c:pt idx="7894">
                  <c:v>-2.5055168648528612E-2</c:v>
                </c:pt>
                <c:pt idx="7895">
                  <c:v>-2.5055168648528612E-2</c:v>
                </c:pt>
                <c:pt idx="7896">
                  <c:v>-2.5055168648528612E-2</c:v>
                </c:pt>
                <c:pt idx="7897">
                  <c:v>-2.5055168648528612E-2</c:v>
                </c:pt>
                <c:pt idx="7898">
                  <c:v>-2.5055168648528612E-2</c:v>
                </c:pt>
                <c:pt idx="7899">
                  <c:v>-2.5055168648528612E-2</c:v>
                </c:pt>
                <c:pt idx="7900">
                  <c:v>-2.5055168648528612E-2</c:v>
                </c:pt>
                <c:pt idx="7901">
                  <c:v>-2.5055168648528612E-2</c:v>
                </c:pt>
                <c:pt idx="7902">
                  <c:v>-2.5055168648528612E-2</c:v>
                </c:pt>
                <c:pt idx="7903">
                  <c:v>-2.5055168648528612E-2</c:v>
                </c:pt>
                <c:pt idx="7904">
                  <c:v>-2.5055168648528612E-2</c:v>
                </c:pt>
                <c:pt idx="7905">
                  <c:v>-2.5055168648528612E-2</c:v>
                </c:pt>
                <c:pt idx="7906">
                  <c:v>-2.5055168648528612E-2</c:v>
                </c:pt>
                <c:pt idx="7907">
                  <c:v>-2.5055168648528612E-2</c:v>
                </c:pt>
                <c:pt idx="7908">
                  <c:v>-2.5055168648528612E-2</c:v>
                </c:pt>
                <c:pt idx="7909">
                  <c:v>-2.5055168648528612E-2</c:v>
                </c:pt>
                <c:pt idx="7910">
                  <c:v>-2.5055168648528612E-2</c:v>
                </c:pt>
                <c:pt idx="7911">
                  <c:v>-2.5055168648528612E-2</c:v>
                </c:pt>
                <c:pt idx="7912">
                  <c:v>-2.5055168648528612E-2</c:v>
                </c:pt>
                <c:pt idx="7913">
                  <c:v>-2.5055168648528612E-2</c:v>
                </c:pt>
                <c:pt idx="7914">
                  <c:v>-2.5055168648528612E-2</c:v>
                </c:pt>
                <c:pt idx="7915">
                  <c:v>-2.5055168648528612E-2</c:v>
                </c:pt>
                <c:pt idx="7916">
                  <c:v>-2.5055168648528612E-2</c:v>
                </c:pt>
                <c:pt idx="7917">
                  <c:v>-2.5055168648528612E-2</c:v>
                </c:pt>
                <c:pt idx="7918">
                  <c:v>-2.5055168648528612E-2</c:v>
                </c:pt>
                <c:pt idx="7919">
                  <c:v>-2.5055168648528612E-2</c:v>
                </c:pt>
                <c:pt idx="7920">
                  <c:v>-2.5055168648528612E-2</c:v>
                </c:pt>
                <c:pt idx="7921">
                  <c:v>-2.5055168648528612E-2</c:v>
                </c:pt>
                <c:pt idx="7922">
                  <c:v>-2.5055168648528612E-2</c:v>
                </c:pt>
                <c:pt idx="7923">
                  <c:v>-2.5055168648528612E-2</c:v>
                </c:pt>
                <c:pt idx="7924">
                  <c:v>-2.5055168648528612E-2</c:v>
                </c:pt>
                <c:pt idx="7925">
                  <c:v>-2.5055168648528612E-2</c:v>
                </c:pt>
                <c:pt idx="7926">
                  <c:v>-2.5055168648528612E-2</c:v>
                </c:pt>
                <c:pt idx="7927">
                  <c:v>-2.5055168648528612E-2</c:v>
                </c:pt>
                <c:pt idx="7928">
                  <c:v>-2.5055168648528612E-2</c:v>
                </c:pt>
                <c:pt idx="7929">
                  <c:v>-2.5055168648528612E-2</c:v>
                </c:pt>
                <c:pt idx="7930">
                  <c:v>-2.5055168648528612E-2</c:v>
                </c:pt>
                <c:pt idx="7931">
                  <c:v>-2.5055168648528612E-2</c:v>
                </c:pt>
                <c:pt idx="7932">
                  <c:v>-2.5055168648528612E-2</c:v>
                </c:pt>
                <c:pt idx="7933">
                  <c:v>-2.5055168648528612E-2</c:v>
                </c:pt>
                <c:pt idx="7934">
                  <c:v>-2.5055168648528612E-2</c:v>
                </c:pt>
                <c:pt idx="7935">
                  <c:v>-2.5055168648528612E-2</c:v>
                </c:pt>
                <c:pt idx="7936">
                  <c:v>-2.5055168648528612E-2</c:v>
                </c:pt>
                <c:pt idx="7937">
                  <c:v>-2.5055168648528612E-2</c:v>
                </c:pt>
                <c:pt idx="7938">
                  <c:v>-2.5055168648528612E-2</c:v>
                </c:pt>
                <c:pt idx="7939">
                  <c:v>-2.5055168648528612E-2</c:v>
                </c:pt>
                <c:pt idx="7940">
                  <c:v>-2.5055168648528612E-2</c:v>
                </c:pt>
                <c:pt idx="7941">
                  <c:v>-2.5055168648528612E-2</c:v>
                </c:pt>
                <c:pt idx="7942">
                  <c:v>-2.5055168648528612E-2</c:v>
                </c:pt>
                <c:pt idx="7943">
                  <c:v>-2.5055168648528612E-2</c:v>
                </c:pt>
                <c:pt idx="7944">
                  <c:v>-2.5055168648528612E-2</c:v>
                </c:pt>
                <c:pt idx="7945">
                  <c:v>-2.5055168648528612E-2</c:v>
                </c:pt>
                <c:pt idx="7946">
                  <c:v>-2.5055168648528612E-2</c:v>
                </c:pt>
                <c:pt idx="7947">
                  <c:v>-2.5055168648528612E-2</c:v>
                </c:pt>
                <c:pt idx="7948">
                  <c:v>-2.5055168648528612E-2</c:v>
                </c:pt>
                <c:pt idx="7949">
                  <c:v>-2.5055168648528612E-2</c:v>
                </c:pt>
                <c:pt idx="7950">
                  <c:v>-2.5055168648528612E-2</c:v>
                </c:pt>
                <c:pt idx="7951">
                  <c:v>-2.5055168648528612E-2</c:v>
                </c:pt>
                <c:pt idx="7952">
                  <c:v>-2.5055168648528612E-2</c:v>
                </c:pt>
                <c:pt idx="7953">
                  <c:v>-2.5055168648528612E-2</c:v>
                </c:pt>
                <c:pt idx="7954">
                  <c:v>-2.5055168648528612E-2</c:v>
                </c:pt>
                <c:pt idx="7955">
                  <c:v>-2.5055168648528612E-2</c:v>
                </c:pt>
                <c:pt idx="7956">
                  <c:v>-2.5055168648528612E-2</c:v>
                </c:pt>
                <c:pt idx="7957">
                  <c:v>-2.5055168648528612E-2</c:v>
                </c:pt>
                <c:pt idx="7958">
                  <c:v>-2.5055168648528612E-2</c:v>
                </c:pt>
                <c:pt idx="7959">
                  <c:v>-2.5055168648528612E-2</c:v>
                </c:pt>
                <c:pt idx="7960">
                  <c:v>-2.5055168648528612E-2</c:v>
                </c:pt>
                <c:pt idx="7961">
                  <c:v>-2.5055168648528612E-2</c:v>
                </c:pt>
                <c:pt idx="7962">
                  <c:v>-2.5055168648528612E-2</c:v>
                </c:pt>
                <c:pt idx="7963">
                  <c:v>-2.5055168648528612E-2</c:v>
                </c:pt>
                <c:pt idx="7964">
                  <c:v>-2.5055168648528612E-2</c:v>
                </c:pt>
                <c:pt idx="7965">
                  <c:v>-2.5055168648528612E-2</c:v>
                </c:pt>
                <c:pt idx="7966">
                  <c:v>-2.5055168648528612E-2</c:v>
                </c:pt>
                <c:pt idx="7967">
                  <c:v>-2.5055168648528612E-2</c:v>
                </c:pt>
                <c:pt idx="7968">
                  <c:v>-2.5055168648528612E-2</c:v>
                </c:pt>
                <c:pt idx="7969">
                  <c:v>-2.5055168648528612E-2</c:v>
                </c:pt>
                <c:pt idx="7970">
                  <c:v>-2.5055168648528612E-2</c:v>
                </c:pt>
                <c:pt idx="7971">
                  <c:v>-2.5055168648528612E-2</c:v>
                </c:pt>
                <c:pt idx="7972">
                  <c:v>-2.5055168648528612E-2</c:v>
                </c:pt>
                <c:pt idx="7973">
                  <c:v>-2.5055168648528612E-2</c:v>
                </c:pt>
                <c:pt idx="7974">
                  <c:v>-2.5055168648528612E-2</c:v>
                </c:pt>
                <c:pt idx="7975">
                  <c:v>-2.5055168648528612E-2</c:v>
                </c:pt>
                <c:pt idx="7976">
                  <c:v>-2.5055168648528612E-2</c:v>
                </c:pt>
                <c:pt idx="7977">
                  <c:v>-2.5055168648528612E-2</c:v>
                </c:pt>
                <c:pt idx="7978">
                  <c:v>-2.5055168648528612E-2</c:v>
                </c:pt>
                <c:pt idx="7979">
                  <c:v>-2.5055168648528612E-2</c:v>
                </c:pt>
                <c:pt idx="7980">
                  <c:v>-2.5055168648528612E-2</c:v>
                </c:pt>
                <c:pt idx="7981">
                  <c:v>-2.5055168648528612E-2</c:v>
                </c:pt>
                <c:pt idx="7982">
                  <c:v>-2.5055168648528612E-2</c:v>
                </c:pt>
                <c:pt idx="7983">
                  <c:v>-2.5055168648528612E-2</c:v>
                </c:pt>
                <c:pt idx="7984">
                  <c:v>-2.5055168648528612E-2</c:v>
                </c:pt>
                <c:pt idx="7985">
                  <c:v>-2.5055168648528612E-2</c:v>
                </c:pt>
                <c:pt idx="7986">
                  <c:v>-2.5055168648528612E-2</c:v>
                </c:pt>
                <c:pt idx="7987">
                  <c:v>-2.5055168648528612E-2</c:v>
                </c:pt>
                <c:pt idx="7988">
                  <c:v>-2.5055168648528612E-2</c:v>
                </c:pt>
                <c:pt idx="7989">
                  <c:v>-2.5055168648528612E-2</c:v>
                </c:pt>
                <c:pt idx="7990">
                  <c:v>-2.5055168648528612E-2</c:v>
                </c:pt>
                <c:pt idx="7991">
                  <c:v>-2.5055168648528612E-2</c:v>
                </c:pt>
                <c:pt idx="7992">
                  <c:v>-2.5055168648528612E-2</c:v>
                </c:pt>
                <c:pt idx="7993">
                  <c:v>-2.5055168648528612E-2</c:v>
                </c:pt>
                <c:pt idx="7994">
                  <c:v>-2.5055168648528612E-2</c:v>
                </c:pt>
                <c:pt idx="7995">
                  <c:v>-2.5055168648528612E-2</c:v>
                </c:pt>
                <c:pt idx="7996">
                  <c:v>-2.5055168648528612E-2</c:v>
                </c:pt>
                <c:pt idx="7997">
                  <c:v>-2.5055168648528612E-2</c:v>
                </c:pt>
                <c:pt idx="7998">
                  <c:v>-2.5055168648528612E-2</c:v>
                </c:pt>
                <c:pt idx="7999">
                  <c:v>-2.5055168648528612E-2</c:v>
                </c:pt>
                <c:pt idx="8000">
                  <c:v>-2.5055168648528612E-2</c:v>
                </c:pt>
                <c:pt idx="8001">
                  <c:v>-2.5055168648528612E-2</c:v>
                </c:pt>
                <c:pt idx="8002">
                  <c:v>-2.5055168648528612E-2</c:v>
                </c:pt>
                <c:pt idx="8003">
                  <c:v>-2.5055168648528612E-2</c:v>
                </c:pt>
                <c:pt idx="8004">
                  <c:v>-2.5055168648528612E-2</c:v>
                </c:pt>
                <c:pt idx="8005">
                  <c:v>-2.5055168648528612E-2</c:v>
                </c:pt>
                <c:pt idx="8006">
                  <c:v>-2.5055168648528612E-2</c:v>
                </c:pt>
                <c:pt idx="8007">
                  <c:v>-2.5055168648528612E-2</c:v>
                </c:pt>
                <c:pt idx="8008">
                  <c:v>-2.5055168648528612E-2</c:v>
                </c:pt>
                <c:pt idx="8009">
                  <c:v>-2.5055168648528612E-2</c:v>
                </c:pt>
                <c:pt idx="8010">
                  <c:v>-2.5055168648528612E-2</c:v>
                </c:pt>
                <c:pt idx="8011">
                  <c:v>-2.5055168648528612E-2</c:v>
                </c:pt>
                <c:pt idx="8012">
                  <c:v>-2.5055168648528612E-2</c:v>
                </c:pt>
                <c:pt idx="8013">
                  <c:v>-2.5055168648528612E-2</c:v>
                </c:pt>
                <c:pt idx="8014">
                  <c:v>-2.5055168648528612E-2</c:v>
                </c:pt>
                <c:pt idx="8015">
                  <c:v>-2.5055168648528612E-2</c:v>
                </c:pt>
                <c:pt idx="8016">
                  <c:v>-2.5055168648528612E-2</c:v>
                </c:pt>
                <c:pt idx="8017">
                  <c:v>-2.5055168648528612E-2</c:v>
                </c:pt>
                <c:pt idx="8018">
                  <c:v>-2.5055168648528612E-2</c:v>
                </c:pt>
                <c:pt idx="8019">
                  <c:v>-2.5055168648528612E-2</c:v>
                </c:pt>
                <c:pt idx="8020">
                  <c:v>-2.5055168648528612E-2</c:v>
                </c:pt>
                <c:pt idx="8021">
                  <c:v>-2.5055168648528612E-2</c:v>
                </c:pt>
                <c:pt idx="8022">
                  <c:v>-2.5055168648528612E-2</c:v>
                </c:pt>
                <c:pt idx="8023">
                  <c:v>-2.5055168648528612E-2</c:v>
                </c:pt>
                <c:pt idx="8024">
                  <c:v>-2.5055168648528612E-2</c:v>
                </c:pt>
                <c:pt idx="8025">
                  <c:v>-2.5055168648528612E-2</c:v>
                </c:pt>
                <c:pt idx="8026">
                  <c:v>-2.5055168648528612E-2</c:v>
                </c:pt>
                <c:pt idx="8027">
                  <c:v>-2.5055168648528612E-2</c:v>
                </c:pt>
                <c:pt idx="8028">
                  <c:v>-2.5055168648528612E-2</c:v>
                </c:pt>
                <c:pt idx="8029">
                  <c:v>-2.5055168648528612E-2</c:v>
                </c:pt>
                <c:pt idx="8030">
                  <c:v>-2.5055168648528612E-2</c:v>
                </c:pt>
                <c:pt idx="8031">
                  <c:v>-2.5055168648528612E-2</c:v>
                </c:pt>
                <c:pt idx="8032">
                  <c:v>-2.5055168648528612E-2</c:v>
                </c:pt>
                <c:pt idx="8033">
                  <c:v>-2.5055168648528612E-2</c:v>
                </c:pt>
                <c:pt idx="8034">
                  <c:v>-2.5055168648528612E-2</c:v>
                </c:pt>
                <c:pt idx="8035">
                  <c:v>-2.5055168648528612E-2</c:v>
                </c:pt>
                <c:pt idx="8036">
                  <c:v>-2.5055168648528612E-2</c:v>
                </c:pt>
                <c:pt idx="8037">
                  <c:v>-2.5055168648528612E-2</c:v>
                </c:pt>
                <c:pt idx="8038">
                  <c:v>-2.5055168648528612E-2</c:v>
                </c:pt>
                <c:pt idx="8039">
                  <c:v>-2.5055168648528612E-2</c:v>
                </c:pt>
                <c:pt idx="8040">
                  <c:v>-2.5055168648528612E-2</c:v>
                </c:pt>
                <c:pt idx="8041">
                  <c:v>-2.5055168648528612E-2</c:v>
                </c:pt>
                <c:pt idx="8042">
                  <c:v>-2.5055168648528612E-2</c:v>
                </c:pt>
                <c:pt idx="8043">
                  <c:v>-2.5055168648528612E-2</c:v>
                </c:pt>
                <c:pt idx="8044">
                  <c:v>-2.5055168648528612E-2</c:v>
                </c:pt>
                <c:pt idx="8045">
                  <c:v>-2.5055168648528612E-2</c:v>
                </c:pt>
                <c:pt idx="8046">
                  <c:v>-2.5055168648528612E-2</c:v>
                </c:pt>
                <c:pt idx="8047">
                  <c:v>-2.5055168648528612E-2</c:v>
                </c:pt>
                <c:pt idx="8048">
                  <c:v>-2.5055168648528612E-2</c:v>
                </c:pt>
                <c:pt idx="8049">
                  <c:v>-2.5055168648528612E-2</c:v>
                </c:pt>
                <c:pt idx="8050">
                  <c:v>-2.5055168648528612E-2</c:v>
                </c:pt>
                <c:pt idx="8051">
                  <c:v>-2.5055168648528612E-2</c:v>
                </c:pt>
                <c:pt idx="8052">
                  <c:v>-2.5055168648528612E-2</c:v>
                </c:pt>
                <c:pt idx="8053">
                  <c:v>-2.5055168648528612E-2</c:v>
                </c:pt>
                <c:pt idx="8054">
                  <c:v>-2.5055168648528612E-2</c:v>
                </c:pt>
                <c:pt idx="8055">
                  <c:v>-2.5055168648528612E-2</c:v>
                </c:pt>
                <c:pt idx="8056">
                  <c:v>-2.5055168648528612E-2</c:v>
                </c:pt>
                <c:pt idx="8057">
                  <c:v>-2.5055168648528612E-2</c:v>
                </c:pt>
                <c:pt idx="8058">
                  <c:v>-2.5055168648528612E-2</c:v>
                </c:pt>
                <c:pt idx="8059">
                  <c:v>-2.5055168648528612E-2</c:v>
                </c:pt>
                <c:pt idx="8060">
                  <c:v>-2.5055168648528612E-2</c:v>
                </c:pt>
                <c:pt idx="8061">
                  <c:v>-2.5055168648528612E-2</c:v>
                </c:pt>
                <c:pt idx="8062">
                  <c:v>-2.5055168648528612E-2</c:v>
                </c:pt>
                <c:pt idx="8063">
                  <c:v>-2.5055168648528612E-2</c:v>
                </c:pt>
                <c:pt idx="8064">
                  <c:v>-2.5055168648528612E-2</c:v>
                </c:pt>
                <c:pt idx="8065">
                  <c:v>-2.5055168648528612E-2</c:v>
                </c:pt>
                <c:pt idx="8066">
                  <c:v>-2.5055168648528612E-2</c:v>
                </c:pt>
                <c:pt idx="8067">
                  <c:v>-2.5055168648528612E-2</c:v>
                </c:pt>
                <c:pt idx="8068">
                  <c:v>-2.5055168648528612E-2</c:v>
                </c:pt>
                <c:pt idx="8069">
                  <c:v>-2.5055168648528612E-2</c:v>
                </c:pt>
                <c:pt idx="8070">
                  <c:v>-2.5055168648528612E-2</c:v>
                </c:pt>
                <c:pt idx="8071">
                  <c:v>-2.5055168648528612E-2</c:v>
                </c:pt>
                <c:pt idx="8072">
                  <c:v>-2.5055168648528612E-2</c:v>
                </c:pt>
                <c:pt idx="8073">
                  <c:v>-2.5055168648528612E-2</c:v>
                </c:pt>
                <c:pt idx="8074">
                  <c:v>-2.5055168648528612E-2</c:v>
                </c:pt>
                <c:pt idx="8075">
                  <c:v>-2.5055168648528612E-2</c:v>
                </c:pt>
                <c:pt idx="8076">
                  <c:v>-2.5055168648528612E-2</c:v>
                </c:pt>
                <c:pt idx="8077">
                  <c:v>-2.5055168648528612E-2</c:v>
                </c:pt>
                <c:pt idx="8078">
                  <c:v>-2.5055168648528612E-2</c:v>
                </c:pt>
                <c:pt idx="8079">
                  <c:v>-2.5055168648528612E-2</c:v>
                </c:pt>
                <c:pt idx="8080">
                  <c:v>-2.5055168648528612E-2</c:v>
                </c:pt>
                <c:pt idx="8081">
                  <c:v>-2.5055168648528612E-2</c:v>
                </c:pt>
                <c:pt idx="8082">
                  <c:v>-2.5055168648528612E-2</c:v>
                </c:pt>
                <c:pt idx="8083">
                  <c:v>-2.5055168648528612E-2</c:v>
                </c:pt>
                <c:pt idx="8084">
                  <c:v>-2.5055168648528612E-2</c:v>
                </c:pt>
                <c:pt idx="8085">
                  <c:v>-2.5055168648528612E-2</c:v>
                </c:pt>
                <c:pt idx="8086">
                  <c:v>-2.5055168648528612E-2</c:v>
                </c:pt>
                <c:pt idx="8087">
                  <c:v>-2.5055168648528612E-2</c:v>
                </c:pt>
                <c:pt idx="8088">
                  <c:v>-2.5055168648528612E-2</c:v>
                </c:pt>
                <c:pt idx="8089">
                  <c:v>-2.5055168648528612E-2</c:v>
                </c:pt>
                <c:pt idx="8090">
                  <c:v>-2.5055168648528612E-2</c:v>
                </c:pt>
                <c:pt idx="8091">
                  <c:v>-2.5055168648528612E-2</c:v>
                </c:pt>
                <c:pt idx="8092">
                  <c:v>-2.5055168648528612E-2</c:v>
                </c:pt>
                <c:pt idx="8093">
                  <c:v>-2.5055168648528612E-2</c:v>
                </c:pt>
                <c:pt idx="8094">
                  <c:v>-2.5055168648528612E-2</c:v>
                </c:pt>
                <c:pt idx="8095">
                  <c:v>-2.5055168648528612E-2</c:v>
                </c:pt>
                <c:pt idx="8096">
                  <c:v>-2.5055168648528612E-2</c:v>
                </c:pt>
                <c:pt idx="8097">
                  <c:v>-2.5055168648528612E-2</c:v>
                </c:pt>
                <c:pt idx="8098">
                  <c:v>-2.5055168648528612E-2</c:v>
                </c:pt>
                <c:pt idx="8099">
                  <c:v>-2.5055168648528612E-2</c:v>
                </c:pt>
                <c:pt idx="8100">
                  <c:v>-2.5055168648528612E-2</c:v>
                </c:pt>
                <c:pt idx="8101">
                  <c:v>-2.5055168648528612E-2</c:v>
                </c:pt>
                <c:pt idx="8102">
                  <c:v>-2.5055168648528612E-2</c:v>
                </c:pt>
                <c:pt idx="8103">
                  <c:v>-2.5055168648528612E-2</c:v>
                </c:pt>
                <c:pt idx="8104">
                  <c:v>-2.5055168648528612E-2</c:v>
                </c:pt>
                <c:pt idx="8105">
                  <c:v>-2.5055168648528612E-2</c:v>
                </c:pt>
                <c:pt idx="8106">
                  <c:v>-2.5055168648528612E-2</c:v>
                </c:pt>
                <c:pt idx="8107">
                  <c:v>-2.5055168648528612E-2</c:v>
                </c:pt>
                <c:pt idx="8108">
                  <c:v>-2.5055168648528612E-2</c:v>
                </c:pt>
                <c:pt idx="8109">
                  <c:v>-2.5055168648528612E-2</c:v>
                </c:pt>
                <c:pt idx="8110">
                  <c:v>-2.5055168648528612E-2</c:v>
                </c:pt>
                <c:pt idx="8111">
                  <c:v>-2.5055168648528612E-2</c:v>
                </c:pt>
                <c:pt idx="8112">
                  <c:v>-2.5055168648528612E-2</c:v>
                </c:pt>
                <c:pt idx="8113">
                  <c:v>-2.5055168648528612E-2</c:v>
                </c:pt>
                <c:pt idx="8114">
                  <c:v>-2.5055168648528612E-2</c:v>
                </c:pt>
                <c:pt idx="8115">
                  <c:v>-2.5055168648528612E-2</c:v>
                </c:pt>
                <c:pt idx="8116">
                  <c:v>-2.5055168648528612E-2</c:v>
                </c:pt>
                <c:pt idx="8117">
                  <c:v>-2.5055168648528612E-2</c:v>
                </c:pt>
                <c:pt idx="8118">
                  <c:v>-2.5055168648528612E-2</c:v>
                </c:pt>
                <c:pt idx="8119">
                  <c:v>-2.5055168648528612E-2</c:v>
                </c:pt>
                <c:pt idx="8120">
                  <c:v>-2.5055168648528612E-2</c:v>
                </c:pt>
                <c:pt idx="8121">
                  <c:v>-2.5055168648528612E-2</c:v>
                </c:pt>
                <c:pt idx="8122">
                  <c:v>-2.5055168648528612E-2</c:v>
                </c:pt>
                <c:pt idx="8123">
                  <c:v>-2.5055168648528612E-2</c:v>
                </c:pt>
                <c:pt idx="8124">
                  <c:v>-2.5055168648528612E-2</c:v>
                </c:pt>
                <c:pt idx="8125">
                  <c:v>-2.5055168648528612E-2</c:v>
                </c:pt>
                <c:pt idx="8126">
                  <c:v>-2.5055168648528612E-2</c:v>
                </c:pt>
                <c:pt idx="8127">
                  <c:v>-2.5055168648528612E-2</c:v>
                </c:pt>
                <c:pt idx="8128">
                  <c:v>-2.5055168648528612E-2</c:v>
                </c:pt>
                <c:pt idx="8129">
                  <c:v>-2.5055168648528612E-2</c:v>
                </c:pt>
                <c:pt idx="8130">
                  <c:v>-2.5055168648528612E-2</c:v>
                </c:pt>
                <c:pt idx="8131">
                  <c:v>-2.5055168648528612E-2</c:v>
                </c:pt>
                <c:pt idx="8132">
                  <c:v>-2.5055168648528612E-2</c:v>
                </c:pt>
                <c:pt idx="8133">
                  <c:v>-2.5055168648528612E-2</c:v>
                </c:pt>
                <c:pt idx="8134">
                  <c:v>-2.5055168648528612E-2</c:v>
                </c:pt>
                <c:pt idx="8135">
                  <c:v>-2.5055168648528612E-2</c:v>
                </c:pt>
                <c:pt idx="8136">
                  <c:v>-2.5055168648528612E-2</c:v>
                </c:pt>
                <c:pt idx="8137">
                  <c:v>-2.5055168648528612E-2</c:v>
                </c:pt>
                <c:pt idx="8138">
                  <c:v>-2.5055168648528612E-2</c:v>
                </c:pt>
                <c:pt idx="8139">
                  <c:v>-2.5055168648528612E-2</c:v>
                </c:pt>
                <c:pt idx="8140">
                  <c:v>-2.5055168648528612E-2</c:v>
                </c:pt>
                <c:pt idx="8141">
                  <c:v>-2.5055168648528612E-2</c:v>
                </c:pt>
                <c:pt idx="8142">
                  <c:v>-2.5055168648528612E-2</c:v>
                </c:pt>
                <c:pt idx="8143">
                  <c:v>-2.5055168648528612E-2</c:v>
                </c:pt>
                <c:pt idx="8144">
                  <c:v>-2.5055168648528612E-2</c:v>
                </c:pt>
                <c:pt idx="8145">
                  <c:v>-2.5055168648528612E-2</c:v>
                </c:pt>
                <c:pt idx="8146">
                  <c:v>-2.5055168648528612E-2</c:v>
                </c:pt>
                <c:pt idx="8147">
                  <c:v>-2.5055168648528612E-2</c:v>
                </c:pt>
                <c:pt idx="8148">
                  <c:v>-2.5055168648528612E-2</c:v>
                </c:pt>
                <c:pt idx="8149">
                  <c:v>-2.5055168648528612E-2</c:v>
                </c:pt>
                <c:pt idx="8150">
                  <c:v>-2.5055168648528612E-2</c:v>
                </c:pt>
                <c:pt idx="8151">
                  <c:v>-2.5055168648528612E-2</c:v>
                </c:pt>
                <c:pt idx="8152">
                  <c:v>-2.5055168648528612E-2</c:v>
                </c:pt>
                <c:pt idx="8153">
                  <c:v>-2.5055168648528612E-2</c:v>
                </c:pt>
                <c:pt idx="8154">
                  <c:v>-2.5055168648528612E-2</c:v>
                </c:pt>
                <c:pt idx="8155">
                  <c:v>-2.5055168648528612E-2</c:v>
                </c:pt>
                <c:pt idx="8156">
                  <c:v>-2.5055168648528612E-2</c:v>
                </c:pt>
                <c:pt idx="8157">
                  <c:v>-2.5055168648528612E-2</c:v>
                </c:pt>
                <c:pt idx="8158">
                  <c:v>-2.5055168648528612E-2</c:v>
                </c:pt>
                <c:pt idx="8159">
                  <c:v>-2.5055168648528612E-2</c:v>
                </c:pt>
                <c:pt idx="8160">
                  <c:v>-2.5055168648528612E-2</c:v>
                </c:pt>
                <c:pt idx="8161">
                  <c:v>-2.5055168648528612E-2</c:v>
                </c:pt>
                <c:pt idx="8162">
                  <c:v>-2.5055168648528612E-2</c:v>
                </c:pt>
                <c:pt idx="8163">
                  <c:v>-2.5055168648528612E-2</c:v>
                </c:pt>
                <c:pt idx="8164">
                  <c:v>-2.5055168648528612E-2</c:v>
                </c:pt>
                <c:pt idx="8165">
                  <c:v>-2.5055168648528612E-2</c:v>
                </c:pt>
                <c:pt idx="8166">
                  <c:v>-2.5055168648528612E-2</c:v>
                </c:pt>
                <c:pt idx="8167">
                  <c:v>-2.5055168648528612E-2</c:v>
                </c:pt>
                <c:pt idx="8168">
                  <c:v>-2.5055168648528612E-2</c:v>
                </c:pt>
                <c:pt idx="8169">
                  <c:v>-2.5055168648528612E-2</c:v>
                </c:pt>
                <c:pt idx="8170">
                  <c:v>-2.5055168648528612E-2</c:v>
                </c:pt>
                <c:pt idx="8171">
                  <c:v>-2.5055168648528612E-2</c:v>
                </c:pt>
                <c:pt idx="8172">
                  <c:v>-2.5055168648528612E-2</c:v>
                </c:pt>
                <c:pt idx="8173">
                  <c:v>-2.5055168648528612E-2</c:v>
                </c:pt>
                <c:pt idx="8174">
                  <c:v>-2.5055168648528612E-2</c:v>
                </c:pt>
                <c:pt idx="8175">
                  <c:v>-2.5055168648528612E-2</c:v>
                </c:pt>
                <c:pt idx="8176">
                  <c:v>-2.5055168648528612E-2</c:v>
                </c:pt>
                <c:pt idx="8177">
                  <c:v>-2.5055168648528612E-2</c:v>
                </c:pt>
                <c:pt idx="8178">
                  <c:v>-2.5055168648528612E-2</c:v>
                </c:pt>
                <c:pt idx="8179">
                  <c:v>-2.5055168648528612E-2</c:v>
                </c:pt>
                <c:pt idx="8180">
                  <c:v>-2.5055168648528612E-2</c:v>
                </c:pt>
                <c:pt idx="8181">
                  <c:v>-2.5055168648528612E-2</c:v>
                </c:pt>
                <c:pt idx="8182">
                  <c:v>-2.5055168648528612E-2</c:v>
                </c:pt>
                <c:pt idx="8183">
                  <c:v>-2.5055168648528612E-2</c:v>
                </c:pt>
                <c:pt idx="8184">
                  <c:v>-2.5055168648528612E-2</c:v>
                </c:pt>
                <c:pt idx="8185">
                  <c:v>-2.5055168648528612E-2</c:v>
                </c:pt>
                <c:pt idx="8186">
                  <c:v>-2.5055168648528612E-2</c:v>
                </c:pt>
                <c:pt idx="8187">
                  <c:v>-2.5055168648528612E-2</c:v>
                </c:pt>
                <c:pt idx="8188">
                  <c:v>-2.5055168648528612E-2</c:v>
                </c:pt>
                <c:pt idx="8189">
                  <c:v>-2.5055168648528612E-2</c:v>
                </c:pt>
                <c:pt idx="8190">
                  <c:v>-2.5055168648528612E-2</c:v>
                </c:pt>
                <c:pt idx="8191">
                  <c:v>-2.5055168648528612E-2</c:v>
                </c:pt>
                <c:pt idx="8192">
                  <c:v>-2.5055168648528612E-2</c:v>
                </c:pt>
                <c:pt idx="8193">
                  <c:v>-2.5055168648528612E-2</c:v>
                </c:pt>
                <c:pt idx="8194">
                  <c:v>-2.5055168648528612E-2</c:v>
                </c:pt>
                <c:pt idx="8195">
                  <c:v>-2.5055168648528612E-2</c:v>
                </c:pt>
                <c:pt idx="8196">
                  <c:v>-2.5055168648528612E-2</c:v>
                </c:pt>
                <c:pt idx="8197">
                  <c:v>-2.5055168648528612E-2</c:v>
                </c:pt>
                <c:pt idx="8198">
                  <c:v>-2.5055168648528612E-2</c:v>
                </c:pt>
                <c:pt idx="8199">
                  <c:v>-2.5055168648528612E-2</c:v>
                </c:pt>
                <c:pt idx="8200">
                  <c:v>-2.5055168648528612E-2</c:v>
                </c:pt>
                <c:pt idx="8201">
                  <c:v>-2.5055168648528612E-2</c:v>
                </c:pt>
                <c:pt idx="8202">
                  <c:v>-2.5055168648528612E-2</c:v>
                </c:pt>
                <c:pt idx="8203">
                  <c:v>-2.5055168648528612E-2</c:v>
                </c:pt>
                <c:pt idx="8204">
                  <c:v>-2.5055168648528612E-2</c:v>
                </c:pt>
                <c:pt idx="8205">
                  <c:v>-2.5055168648528612E-2</c:v>
                </c:pt>
                <c:pt idx="8206">
                  <c:v>-2.5055168648528612E-2</c:v>
                </c:pt>
                <c:pt idx="8207">
                  <c:v>-2.5055168648528612E-2</c:v>
                </c:pt>
                <c:pt idx="8208">
                  <c:v>-2.5055168648528612E-2</c:v>
                </c:pt>
                <c:pt idx="8209">
                  <c:v>-2.5055168648528612E-2</c:v>
                </c:pt>
                <c:pt idx="8210">
                  <c:v>-2.5055168648528612E-2</c:v>
                </c:pt>
                <c:pt idx="8211">
                  <c:v>-2.5055168648528612E-2</c:v>
                </c:pt>
                <c:pt idx="8212">
                  <c:v>-2.5055168648528612E-2</c:v>
                </c:pt>
                <c:pt idx="8213">
                  <c:v>-2.5055168648528612E-2</c:v>
                </c:pt>
                <c:pt idx="8214">
                  <c:v>-2.5055168648528612E-2</c:v>
                </c:pt>
                <c:pt idx="8215">
                  <c:v>-2.5055168648528612E-2</c:v>
                </c:pt>
                <c:pt idx="8216">
                  <c:v>-2.5055168648528612E-2</c:v>
                </c:pt>
                <c:pt idx="8217">
                  <c:v>-2.5055168648528612E-2</c:v>
                </c:pt>
                <c:pt idx="8218">
                  <c:v>-2.5055168648528612E-2</c:v>
                </c:pt>
                <c:pt idx="8219">
                  <c:v>-2.5055168648528612E-2</c:v>
                </c:pt>
                <c:pt idx="8220">
                  <c:v>-2.5055168648528612E-2</c:v>
                </c:pt>
                <c:pt idx="8221">
                  <c:v>-2.5055168648528612E-2</c:v>
                </c:pt>
                <c:pt idx="8222">
                  <c:v>-2.5055168648528612E-2</c:v>
                </c:pt>
                <c:pt idx="8223">
                  <c:v>-2.5055168648528612E-2</c:v>
                </c:pt>
                <c:pt idx="8224">
                  <c:v>-2.5055168648528612E-2</c:v>
                </c:pt>
                <c:pt idx="8225">
                  <c:v>-2.5055168648528612E-2</c:v>
                </c:pt>
                <c:pt idx="8226">
                  <c:v>-2.5055168648528612E-2</c:v>
                </c:pt>
                <c:pt idx="8227">
                  <c:v>-2.5055168648528612E-2</c:v>
                </c:pt>
                <c:pt idx="8228">
                  <c:v>-2.5055168648528612E-2</c:v>
                </c:pt>
                <c:pt idx="8229">
                  <c:v>-2.5055168648528612E-2</c:v>
                </c:pt>
                <c:pt idx="8230">
                  <c:v>-2.5055168648528612E-2</c:v>
                </c:pt>
                <c:pt idx="8231">
                  <c:v>-2.5055168648528612E-2</c:v>
                </c:pt>
                <c:pt idx="8232">
                  <c:v>-2.5055168648528612E-2</c:v>
                </c:pt>
                <c:pt idx="8233">
                  <c:v>-2.5055168648528612E-2</c:v>
                </c:pt>
                <c:pt idx="8234">
                  <c:v>-2.5055168648528612E-2</c:v>
                </c:pt>
                <c:pt idx="8235">
                  <c:v>-2.5055168648528612E-2</c:v>
                </c:pt>
                <c:pt idx="8236">
                  <c:v>-2.5055168648528612E-2</c:v>
                </c:pt>
                <c:pt idx="8237">
                  <c:v>-2.5055168648528612E-2</c:v>
                </c:pt>
                <c:pt idx="8238">
                  <c:v>-2.5055168648528612E-2</c:v>
                </c:pt>
                <c:pt idx="8239">
                  <c:v>-2.5055168648528612E-2</c:v>
                </c:pt>
                <c:pt idx="8240">
                  <c:v>-2.5055168648528612E-2</c:v>
                </c:pt>
                <c:pt idx="8241">
                  <c:v>-2.5055168648528612E-2</c:v>
                </c:pt>
                <c:pt idx="8242">
                  <c:v>-2.5055168648528612E-2</c:v>
                </c:pt>
                <c:pt idx="8243">
                  <c:v>-2.5055168648528612E-2</c:v>
                </c:pt>
                <c:pt idx="8244">
                  <c:v>-2.5055168648528612E-2</c:v>
                </c:pt>
                <c:pt idx="8245">
                  <c:v>-2.5055168648528612E-2</c:v>
                </c:pt>
                <c:pt idx="8246">
                  <c:v>-2.5055168648528612E-2</c:v>
                </c:pt>
                <c:pt idx="8247">
                  <c:v>-2.5055168648528612E-2</c:v>
                </c:pt>
                <c:pt idx="8248">
                  <c:v>-2.5055168648528612E-2</c:v>
                </c:pt>
                <c:pt idx="8249">
                  <c:v>-2.5055168648528612E-2</c:v>
                </c:pt>
                <c:pt idx="8250">
                  <c:v>-2.5055168648528612E-2</c:v>
                </c:pt>
                <c:pt idx="8251">
                  <c:v>-2.5055168648528612E-2</c:v>
                </c:pt>
                <c:pt idx="8252">
                  <c:v>-2.5055168648528612E-2</c:v>
                </c:pt>
                <c:pt idx="8253">
                  <c:v>-2.5055168648528612E-2</c:v>
                </c:pt>
                <c:pt idx="8254">
                  <c:v>-2.5055168648528612E-2</c:v>
                </c:pt>
                <c:pt idx="8255">
                  <c:v>-2.5055168648528612E-2</c:v>
                </c:pt>
                <c:pt idx="8256">
                  <c:v>-2.5055168648528612E-2</c:v>
                </c:pt>
                <c:pt idx="8257">
                  <c:v>-2.5055168648528612E-2</c:v>
                </c:pt>
                <c:pt idx="8258">
                  <c:v>-2.5055168648528612E-2</c:v>
                </c:pt>
                <c:pt idx="8259">
                  <c:v>-2.5055168648528612E-2</c:v>
                </c:pt>
                <c:pt idx="8260">
                  <c:v>-2.5055168648528612E-2</c:v>
                </c:pt>
                <c:pt idx="8261">
                  <c:v>-2.5055168648528612E-2</c:v>
                </c:pt>
                <c:pt idx="8262">
                  <c:v>-2.5055168648528612E-2</c:v>
                </c:pt>
                <c:pt idx="8263">
                  <c:v>-2.5055168648528612E-2</c:v>
                </c:pt>
                <c:pt idx="8264">
                  <c:v>-2.5055168648528612E-2</c:v>
                </c:pt>
                <c:pt idx="8265">
                  <c:v>-2.5055168648528612E-2</c:v>
                </c:pt>
                <c:pt idx="8266">
                  <c:v>-2.5055168648528612E-2</c:v>
                </c:pt>
                <c:pt idx="8267">
                  <c:v>-2.5055168648528612E-2</c:v>
                </c:pt>
                <c:pt idx="8268">
                  <c:v>-2.5055168648528612E-2</c:v>
                </c:pt>
                <c:pt idx="8269">
                  <c:v>-2.5055168648528612E-2</c:v>
                </c:pt>
                <c:pt idx="8270">
                  <c:v>-2.5055168648528612E-2</c:v>
                </c:pt>
                <c:pt idx="8271">
                  <c:v>-2.5055168648528612E-2</c:v>
                </c:pt>
                <c:pt idx="8272">
                  <c:v>-2.5055168648528612E-2</c:v>
                </c:pt>
                <c:pt idx="8273">
                  <c:v>-2.5055168648528612E-2</c:v>
                </c:pt>
                <c:pt idx="8274">
                  <c:v>-2.5055168648528612E-2</c:v>
                </c:pt>
                <c:pt idx="8275">
                  <c:v>-2.5055168648528612E-2</c:v>
                </c:pt>
                <c:pt idx="8276">
                  <c:v>-2.5055168648528612E-2</c:v>
                </c:pt>
                <c:pt idx="8277">
                  <c:v>-2.5055168648528612E-2</c:v>
                </c:pt>
                <c:pt idx="8278">
                  <c:v>-2.5055168648528612E-2</c:v>
                </c:pt>
                <c:pt idx="8279">
                  <c:v>-2.5055168648528612E-2</c:v>
                </c:pt>
                <c:pt idx="8280">
                  <c:v>-2.5055168648528612E-2</c:v>
                </c:pt>
                <c:pt idx="8281">
                  <c:v>-2.5055168648528612E-2</c:v>
                </c:pt>
                <c:pt idx="8282">
                  <c:v>-2.5055168648528612E-2</c:v>
                </c:pt>
                <c:pt idx="8283">
                  <c:v>-2.5055168648528612E-2</c:v>
                </c:pt>
                <c:pt idx="8284">
                  <c:v>-2.5055168648528612E-2</c:v>
                </c:pt>
                <c:pt idx="8285">
                  <c:v>-2.5055168648528612E-2</c:v>
                </c:pt>
                <c:pt idx="8286">
                  <c:v>-2.5055168648528612E-2</c:v>
                </c:pt>
                <c:pt idx="8287">
                  <c:v>-2.5055168648528612E-2</c:v>
                </c:pt>
                <c:pt idx="8288">
                  <c:v>-2.5055168648528612E-2</c:v>
                </c:pt>
                <c:pt idx="8289">
                  <c:v>-2.5055168648528612E-2</c:v>
                </c:pt>
                <c:pt idx="8290">
                  <c:v>-2.5055168648528612E-2</c:v>
                </c:pt>
                <c:pt idx="8291">
                  <c:v>-2.5055168648528612E-2</c:v>
                </c:pt>
                <c:pt idx="8292">
                  <c:v>-2.5055168648528612E-2</c:v>
                </c:pt>
                <c:pt idx="8293">
                  <c:v>-2.5055168648528612E-2</c:v>
                </c:pt>
                <c:pt idx="8294">
                  <c:v>-2.5055168648528612E-2</c:v>
                </c:pt>
                <c:pt idx="8295">
                  <c:v>-2.5055168648528612E-2</c:v>
                </c:pt>
                <c:pt idx="8296">
                  <c:v>-2.5055168648528612E-2</c:v>
                </c:pt>
                <c:pt idx="8297">
                  <c:v>-2.5055168648528612E-2</c:v>
                </c:pt>
                <c:pt idx="8298">
                  <c:v>-2.5055168648528612E-2</c:v>
                </c:pt>
                <c:pt idx="8299">
                  <c:v>-2.5055168648528612E-2</c:v>
                </c:pt>
                <c:pt idx="8300">
                  <c:v>-2.5055168648528612E-2</c:v>
                </c:pt>
                <c:pt idx="8301">
                  <c:v>-2.5055168648528612E-2</c:v>
                </c:pt>
                <c:pt idx="8302">
                  <c:v>-2.5055168648528612E-2</c:v>
                </c:pt>
                <c:pt idx="8303">
                  <c:v>-2.5055168648528612E-2</c:v>
                </c:pt>
                <c:pt idx="8304">
                  <c:v>-2.5055168648528612E-2</c:v>
                </c:pt>
                <c:pt idx="8305">
                  <c:v>-2.5055168648528612E-2</c:v>
                </c:pt>
                <c:pt idx="8306">
                  <c:v>-2.5055168648528612E-2</c:v>
                </c:pt>
                <c:pt idx="8307">
                  <c:v>-2.5055168648528612E-2</c:v>
                </c:pt>
                <c:pt idx="8308">
                  <c:v>-2.5055168648528612E-2</c:v>
                </c:pt>
                <c:pt idx="8309">
                  <c:v>-2.5055168648528612E-2</c:v>
                </c:pt>
                <c:pt idx="8310">
                  <c:v>-2.5055168648528612E-2</c:v>
                </c:pt>
                <c:pt idx="8311">
                  <c:v>-2.5055168648528612E-2</c:v>
                </c:pt>
                <c:pt idx="8312">
                  <c:v>-2.5055168648528612E-2</c:v>
                </c:pt>
                <c:pt idx="8313">
                  <c:v>-2.5055168648528612E-2</c:v>
                </c:pt>
                <c:pt idx="8314">
                  <c:v>-2.5055168648528612E-2</c:v>
                </c:pt>
                <c:pt idx="8315">
                  <c:v>-2.5055168648528612E-2</c:v>
                </c:pt>
                <c:pt idx="8316">
                  <c:v>-2.5055168648528612E-2</c:v>
                </c:pt>
                <c:pt idx="8317">
                  <c:v>-2.5055168648528612E-2</c:v>
                </c:pt>
                <c:pt idx="8318">
                  <c:v>-2.5055168648528612E-2</c:v>
                </c:pt>
                <c:pt idx="8319">
                  <c:v>-2.5055168648528612E-2</c:v>
                </c:pt>
                <c:pt idx="8320">
                  <c:v>-2.5055168648528612E-2</c:v>
                </c:pt>
                <c:pt idx="8321">
                  <c:v>-2.5055168648528612E-2</c:v>
                </c:pt>
                <c:pt idx="8322">
                  <c:v>-2.5055168648528612E-2</c:v>
                </c:pt>
                <c:pt idx="8323">
                  <c:v>-2.5055168648528612E-2</c:v>
                </c:pt>
                <c:pt idx="8324">
                  <c:v>-2.5055168648528612E-2</c:v>
                </c:pt>
                <c:pt idx="8325">
                  <c:v>-2.5055168648528612E-2</c:v>
                </c:pt>
                <c:pt idx="8326">
                  <c:v>-2.5055168648528612E-2</c:v>
                </c:pt>
                <c:pt idx="8327">
                  <c:v>-2.5055168648528612E-2</c:v>
                </c:pt>
                <c:pt idx="8328">
                  <c:v>-2.5055168648528612E-2</c:v>
                </c:pt>
                <c:pt idx="8329">
                  <c:v>-2.5055168648528612E-2</c:v>
                </c:pt>
                <c:pt idx="8330">
                  <c:v>-2.5055168648528612E-2</c:v>
                </c:pt>
                <c:pt idx="8331">
                  <c:v>-2.5055168648528612E-2</c:v>
                </c:pt>
                <c:pt idx="8332">
                  <c:v>-2.5055168648528612E-2</c:v>
                </c:pt>
                <c:pt idx="8333">
                  <c:v>-2.5055168648528612E-2</c:v>
                </c:pt>
                <c:pt idx="8334">
                  <c:v>-2.5055168648528612E-2</c:v>
                </c:pt>
                <c:pt idx="8335">
                  <c:v>-2.5055168648528612E-2</c:v>
                </c:pt>
                <c:pt idx="8336">
                  <c:v>-2.5055168648528612E-2</c:v>
                </c:pt>
                <c:pt idx="8337">
                  <c:v>-2.5055168648528612E-2</c:v>
                </c:pt>
                <c:pt idx="8338">
                  <c:v>-2.5055168648528612E-2</c:v>
                </c:pt>
                <c:pt idx="8339">
                  <c:v>-2.5055168648528612E-2</c:v>
                </c:pt>
                <c:pt idx="8340">
                  <c:v>-2.5055168648528612E-2</c:v>
                </c:pt>
                <c:pt idx="8341">
                  <c:v>-2.5055168648528612E-2</c:v>
                </c:pt>
                <c:pt idx="8342">
                  <c:v>-2.5055168648528612E-2</c:v>
                </c:pt>
                <c:pt idx="8343">
                  <c:v>-2.5055168648528612E-2</c:v>
                </c:pt>
                <c:pt idx="8344">
                  <c:v>-2.5055168648528612E-2</c:v>
                </c:pt>
                <c:pt idx="8345">
                  <c:v>-2.5055168648528612E-2</c:v>
                </c:pt>
                <c:pt idx="8346">
                  <c:v>-2.5055168648528612E-2</c:v>
                </c:pt>
                <c:pt idx="8347">
                  <c:v>-2.5055168648528612E-2</c:v>
                </c:pt>
                <c:pt idx="8348">
                  <c:v>-2.5055168648528612E-2</c:v>
                </c:pt>
                <c:pt idx="8349">
                  <c:v>-2.5055168648528612E-2</c:v>
                </c:pt>
                <c:pt idx="8350">
                  <c:v>-2.5055168648528612E-2</c:v>
                </c:pt>
                <c:pt idx="8351">
                  <c:v>-2.5055168648528612E-2</c:v>
                </c:pt>
                <c:pt idx="8352">
                  <c:v>-2.5055168648528612E-2</c:v>
                </c:pt>
                <c:pt idx="8353">
                  <c:v>-2.5055168648528612E-2</c:v>
                </c:pt>
                <c:pt idx="8354">
                  <c:v>-2.5055168648528612E-2</c:v>
                </c:pt>
                <c:pt idx="8355">
                  <c:v>-2.5055168648528612E-2</c:v>
                </c:pt>
                <c:pt idx="8356">
                  <c:v>-2.5055168648528612E-2</c:v>
                </c:pt>
                <c:pt idx="8357">
                  <c:v>-2.5055168648528612E-2</c:v>
                </c:pt>
                <c:pt idx="8358">
                  <c:v>-2.5055168648528612E-2</c:v>
                </c:pt>
                <c:pt idx="8359">
                  <c:v>-2.5055168648528612E-2</c:v>
                </c:pt>
                <c:pt idx="8360">
                  <c:v>-2.5055168648528612E-2</c:v>
                </c:pt>
                <c:pt idx="8361">
                  <c:v>-2.5055168648528612E-2</c:v>
                </c:pt>
                <c:pt idx="8362">
                  <c:v>-2.5055168648528612E-2</c:v>
                </c:pt>
                <c:pt idx="8363">
                  <c:v>-2.5055168648528612E-2</c:v>
                </c:pt>
                <c:pt idx="8364">
                  <c:v>-2.5055168648528612E-2</c:v>
                </c:pt>
                <c:pt idx="8365">
                  <c:v>-2.5055168648528612E-2</c:v>
                </c:pt>
                <c:pt idx="8366">
                  <c:v>-2.5055168648528612E-2</c:v>
                </c:pt>
                <c:pt idx="8367">
                  <c:v>-2.5055168648528612E-2</c:v>
                </c:pt>
                <c:pt idx="8368">
                  <c:v>-2.5055168648528612E-2</c:v>
                </c:pt>
                <c:pt idx="8369">
                  <c:v>-2.5055168648528612E-2</c:v>
                </c:pt>
                <c:pt idx="8370">
                  <c:v>-2.5055168648528612E-2</c:v>
                </c:pt>
                <c:pt idx="8371">
                  <c:v>-2.5055168648528612E-2</c:v>
                </c:pt>
                <c:pt idx="8372">
                  <c:v>-2.5055168648528612E-2</c:v>
                </c:pt>
                <c:pt idx="8373">
                  <c:v>-2.5055168648528612E-2</c:v>
                </c:pt>
                <c:pt idx="8374">
                  <c:v>-2.5055168648528612E-2</c:v>
                </c:pt>
                <c:pt idx="8375">
                  <c:v>-2.5055168648528612E-2</c:v>
                </c:pt>
                <c:pt idx="8376">
                  <c:v>-2.5055168648528612E-2</c:v>
                </c:pt>
                <c:pt idx="8377">
                  <c:v>-2.5055168648528612E-2</c:v>
                </c:pt>
                <c:pt idx="8378">
                  <c:v>-2.5055168648528612E-2</c:v>
                </c:pt>
                <c:pt idx="8379">
                  <c:v>-2.5055168648528612E-2</c:v>
                </c:pt>
                <c:pt idx="8380">
                  <c:v>-2.5055168648528612E-2</c:v>
                </c:pt>
                <c:pt idx="8381">
                  <c:v>-2.5055168648528612E-2</c:v>
                </c:pt>
                <c:pt idx="8382">
                  <c:v>-2.5055168648528612E-2</c:v>
                </c:pt>
                <c:pt idx="8383">
                  <c:v>-2.5055168648528612E-2</c:v>
                </c:pt>
                <c:pt idx="8384">
                  <c:v>-2.5055168648528612E-2</c:v>
                </c:pt>
                <c:pt idx="8385">
                  <c:v>-2.5055168648528612E-2</c:v>
                </c:pt>
                <c:pt idx="8386">
                  <c:v>-2.5055168648528612E-2</c:v>
                </c:pt>
                <c:pt idx="8387">
                  <c:v>-2.5055168648528612E-2</c:v>
                </c:pt>
                <c:pt idx="8388">
                  <c:v>-2.5055168648528612E-2</c:v>
                </c:pt>
                <c:pt idx="8389">
                  <c:v>-2.5055168648528612E-2</c:v>
                </c:pt>
                <c:pt idx="8390">
                  <c:v>-2.5055168648528612E-2</c:v>
                </c:pt>
                <c:pt idx="8391">
                  <c:v>-2.5055168648528612E-2</c:v>
                </c:pt>
                <c:pt idx="8392">
                  <c:v>-2.5055168648528612E-2</c:v>
                </c:pt>
                <c:pt idx="8393">
                  <c:v>-2.5055168648528612E-2</c:v>
                </c:pt>
                <c:pt idx="8394">
                  <c:v>-2.5055168648528612E-2</c:v>
                </c:pt>
                <c:pt idx="8395">
                  <c:v>-2.5055168648528612E-2</c:v>
                </c:pt>
                <c:pt idx="8396">
                  <c:v>-2.5055168648528612E-2</c:v>
                </c:pt>
                <c:pt idx="8397">
                  <c:v>-2.5055168648528612E-2</c:v>
                </c:pt>
                <c:pt idx="8398">
                  <c:v>-2.5055168648528612E-2</c:v>
                </c:pt>
                <c:pt idx="8399">
                  <c:v>-2.5055168648528612E-2</c:v>
                </c:pt>
                <c:pt idx="8400">
                  <c:v>-2.5055168648528612E-2</c:v>
                </c:pt>
                <c:pt idx="8401">
                  <c:v>-2.5055168648528612E-2</c:v>
                </c:pt>
                <c:pt idx="8402">
                  <c:v>-2.5055168648528612E-2</c:v>
                </c:pt>
                <c:pt idx="8403">
                  <c:v>-2.5055168648528612E-2</c:v>
                </c:pt>
                <c:pt idx="8404">
                  <c:v>-2.5055168648528612E-2</c:v>
                </c:pt>
                <c:pt idx="8405">
                  <c:v>-2.5055168648528612E-2</c:v>
                </c:pt>
                <c:pt idx="8406">
                  <c:v>-2.5055168648528612E-2</c:v>
                </c:pt>
                <c:pt idx="8407">
                  <c:v>-2.5055168648528612E-2</c:v>
                </c:pt>
                <c:pt idx="8408">
                  <c:v>-2.5055168648528612E-2</c:v>
                </c:pt>
                <c:pt idx="8409">
                  <c:v>-2.5055168648528612E-2</c:v>
                </c:pt>
                <c:pt idx="8410">
                  <c:v>-2.5055168648528612E-2</c:v>
                </c:pt>
                <c:pt idx="8411">
                  <c:v>-2.5055168648528612E-2</c:v>
                </c:pt>
                <c:pt idx="8412">
                  <c:v>-2.5055168648528612E-2</c:v>
                </c:pt>
                <c:pt idx="8413">
                  <c:v>-2.5055168648528612E-2</c:v>
                </c:pt>
                <c:pt idx="8414">
                  <c:v>-2.5055168648528612E-2</c:v>
                </c:pt>
                <c:pt idx="8415">
                  <c:v>-2.5055168648528612E-2</c:v>
                </c:pt>
                <c:pt idx="8416">
                  <c:v>-2.5055168648528612E-2</c:v>
                </c:pt>
                <c:pt idx="8417">
                  <c:v>-2.5055168648528612E-2</c:v>
                </c:pt>
                <c:pt idx="8418">
                  <c:v>-2.5055168648528612E-2</c:v>
                </c:pt>
                <c:pt idx="8419">
                  <c:v>-2.5055168648528612E-2</c:v>
                </c:pt>
                <c:pt idx="8420">
                  <c:v>-2.5055168648528612E-2</c:v>
                </c:pt>
                <c:pt idx="8421">
                  <c:v>-2.5055168648528612E-2</c:v>
                </c:pt>
                <c:pt idx="8422">
                  <c:v>-2.5055168648528612E-2</c:v>
                </c:pt>
                <c:pt idx="8423">
                  <c:v>-2.5055168648528612E-2</c:v>
                </c:pt>
                <c:pt idx="8424">
                  <c:v>-2.5055168648528612E-2</c:v>
                </c:pt>
                <c:pt idx="8425">
                  <c:v>-2.5055168648528612E-2</c:v>
                </c:pt>
                <c:pt idx="8426">
                  <c:v>-2.5055168648528612E-2</c:v>
                </c:pt>
                <c:pt idx="8427">
                  <c:v>-2.5055168648528612E-2</c:v>
                </c:pt>
                <c:pt idx="8428">
                  <c:v>-2.5055168648528612E-2</c:v>
                </c:pt>
                <c:pt idx="8429">
                  <c:v>-2.5055168648528612E-2</c:v>
                </c:pt>
                <c:pt idx="8430">
                  <c:v>-2.5055168648528612E-2</c:v>
                </c:pt>
                <c:pt idx="8431">
                  <c:v>-2.5055168648528612E-2</c:v>
                </c:pt>
                <c:pt idx="8432">
                  <c:v>-2.5055168648528612E-2</c:v>
                </c:pt>
                <c:pt idx="8433">
                  <c:v>-2.5055168648528612E-2</c:v>
                </c:pt>
                <c:pt idx="8434">
                  <c:v>-2.5055168648528612E-2</c:v>
                </c:pt>
                <c:pt idx="8435">
                  <c:v>-2.5055168648528612E-2</c:v>
                </c:pt>
                <c:pt idx="8436">
                  <c:v>-2.5055168648528612E-2</c:v>
                </c:pt>
                <c:pt idx="8437">
                  <c:v>-2.5055168648528612E-2</c:v>
                </c:pt>
                <c:pt idx="8438">
                  <c:v>-2.5055168648528612E-2</c:v>
                </c:pt>
                <c:pt idx="8439">
                  <c:v>-2.5055168648528612E-2</c:v>
                </c:pt>
                <c:pt idx="8440">
                  <c:v>-2.5055168648528612E-2</c:v>
                </c:pt>
                <c:pt idx="8441">
                  <c:v>-2.5055168648528612E-2</c:v>
                </c:pt>
                <c:pt idx="8442">
                  <c:v>-2.5055168648528612E-2</c:v>
                </c:pt>
                <c:pt idx="8443">
                  <c:v>-2.5055168648528612E-2</c:v>
                </c:pt>
                <c:pt idx="8444">
                  <c:v>-2.5055168648528612E-2</c:v>
                </c:pt>
                <c:pt idx="8445">
                  <c:v>-2.5055168648528612E-2</c:v>
                </c:pt>
                <c:pt idx="8446">
                  <c:v>-2.5055168648528612E-2</c:v>
                </c:pt>
                <c:pt idx="8447">
                  <c:v>-2.5055168648528612E-2</c:v>
                </c:pt>
                <c:pt idx="8448">
                  <c:v>-2.5055168648528612E-2</c:v>
                </c:pt>
                <c:pt idx="8449">
                  <c:v>-2.5055168648528612E-2</c:v>
                </c:pt>
                <c:pt idx="8450">
                  <c:v>-2.5055168648528612E-2</c:v>
                </c:pt>
                <c:pt idx="8451">
                  <c:v>-2.5055168648528612E-2</c:v>
                </c:pt>
                <c:pt idx="8452">
                  <c:v>-2.5055168648528612E-2</c:v>
                </c:pt>
                <c:pt idx="8453">
                  <c:v>-2.5055168648528612E-2</c:v>
                </c:pt>
                <c:pt idx="8454">
                  <c:v>-2.5055168648528612E-2</c:v>
                </c:pt>
                <c:pt idx="8455">
                  <c:v>-2.5055168648528612E-2</c:v>
                </c:pt>
                <c:pt idx="8456">
                  <c:v>-2.5055168648528612E-2</c:v>
                </c:pt>
                <c:pt idx="8457">
                  <c:v>-2.5055168648528612E-2</c:v>
                </c:pt>
                <c:pt idx="8458">
                  <c:v>-2.5055168648528612E-2</c:v>
                </c:pt>
                <c:pt idx="8459">
                  <c:v>-2.5055168648528612E-2</c:v>
                </c:pt>
                <c:pt idx="8460">
                  <c:v>-2.5055168648528612E-2</c:v>
                </c:pt>
                <c:pt idx="8461">
                  <c:v>-2.5055168648528612E-2</c:v>
                </c:pt>
                <c:pt idx="8462">
                  <c:v>-2.5055168648528612E-2</c:v>
                </c:pt>
                <c:pt idx="8463">
                  <c:v>-2.5055168648528612E-2</c:v>
                </c:pt>
                <c:pt idx="8464">
                  <c:v>-2.5055168648528612E-2</c:v>
                </c:pt>
                <c:pt idx="8465">
                  <c:v>-2.5055168648528612E-2</c:v>
                </c:pt>
                <c:pt idx="8466">
                  <c:v>-2.5055168648528612E-2</c:v>
                </c:pt>
                <c:pt idx="8467">
                  <c:v>-2.5055168648528612E-2</c:v>
                </c:pt>
                <c:pt idx="8468">
                  <c:v>-2.5055168648528612E-2</c:v>
                </c:pt>
                <c:pt idx="8469">
                  <c:v>-2.5055168648528612E-2</c:v>
                </c:pt>
                <c:pt idx="8470">
                  <c:v>-2.5055168648528612E-2</c:v>
                </c:pt>
                <c:pt idx="8471">
                  <c:v>-2.5055168648528612E-2</c:v>
                </c:pt>
                <c:pt idx="8472">
                  <c:v>-2.5055168648528612E-2</c:v>
                </c:pt>
                <c:pt idx="8473">
                  <c:v>-2.5055168648528612E-2</c:v>
                </c:pt>
                <c:pt idx="8474">
                  <c:v>-2.5055168648528612E-2</c:v>
                </c:pt>
                <c:pt idx="8475">
                  <c:v>-2.5055168648528612E-2</c:v>
                </c:pt>
                <c:pt idx="8476">
                  <c:v>-2.5055168648528612E-2</c:v>
                </c:pt>
                <c:pt idx="8477">
                  <c:v>-2.5055168648528612E-2</c:v>
                </c:pt>
                <c:pt idx="8478">
                  <c:v>-2.5055168648528612E-2</c:v>
                </c:pt>
                <c:pt idx="8479">
                  <c:v>-2.5055168648528612E-2</c:v>
                </c:pt>
                <c:pt idx="8480">
                  <c:v>-2.5055168648528612E-2</c:v>
                </c:pt>
                <c:pt idx="8481">
                  <c:v>-2.5055168648528612E-2</c:v>
                </c:pt>
                <c:pt idx="8482">
                  <c:v>-2.5055168648528612E-2</c:v>
                </c:pt>
                <c:pt idx="8483">
                  <c:v>-2.5055168648528612E-2</c:v>
                </c:pt>
                <c:pt idx="8484">
                  <c:v>-2.5055168648528612E-2</c:v>
                </c:pt>
                <c:pt idx="8485">
                  <c:v>-2.5055168648528612E-2</c:v>
                </c:pt>
                <c:pt idx="8486">
                  <c:v>-2.5055168648528612E-2</c:v>
                </c:pt>
                <c:pt idx="8487">
                  <c:v>-2.5055168648528612E-2</c:v>
                </c:pt>
                <c:pt idx="8488">
                  <c:v>-2.5055168648528612E-2</c:v>
                </c:pt>
                <c:pt idx="8489">
                  <c:v>-2.5055168648528612E-2</c:v>
                </c:pt>
                <c:pt idx="8490">
                  <c:v>-2.5055168648528612E-2</c:v>
                </c:pt>
                <c:pt idx="8491">
                  <c:v>-2.5055168648528612E-2</c:v>
                </c:pt>
                <c:pt idx="8492">
                  <c:v>-2.5055168648528612E-2</c:v>
                </c:pt>
                <c:pt idx="8493">
                  <c:v>-2.5055168648528612E-2</c:v>
                </c:pt>
                <c:pt idx="8494">
                  <c:v>-2.5055168648528612E-2</c:v>
                </c:pt>
                <c:pt idx="8495">
                  <c:v>-2.5055168648528612E-2</c:v>
                </c:pt>
                <c:pt idx="8496">
                  <c:v>-2.5055168648528612E-2</c:v>
                </c:pt>
                <c:pt idx="8497">
                  <c:v>-2.5055168648528612E-2</c:v>
                </c:pt>
                <c:pt idx="8498">
                  <c:v>-2.5055168648528612E-2</c:v>
                </c:pt>
                <c:pt idx="8499">
                  <c:v>-2.5055168648528612E-2</c:v>
                </c:pt>
                <c:pt idx="8500">
                  <c:v>-2.5055168648528612E-2</c:v>
                </c:pt>
                <c:pt idx="8501">
                  <c:v>-2.5055168648528612E-2</c:v>
                </c:pt>
                <c:pt idx="8502">
                  <c:v>-2.5055168648528612E-2</c:v>
                </c:pt>
                <c:pt idx="8503">
                  <c:v>-2.5055168648528612E-2</c:v>
                </c:pt>
                <c:pt idx="8504">
                  <c:v>-2.5055168648528612E-2</c:v>
                </c:pt>
                <c:pt idx="8505">
                  <c:v>-2.5055168648528612E-2</c:v>
                </c:pt>
                <c:pt idx="8506">
                  <c:v>-2.5055168648528612E-2</c:v>
                </c:pt>
                <c:pt idx="8507">
                  <c:v>-2.5055168648528612E-2</c:v>
                </c:pt>
                <c:pt idx="8508">
                  <c:v>-2.5055168648528612E-2</c:v>
                </c:pt>
                <c:pt idx="8509">
                  <c:v>-2.5055168648528612E-2</c:v>
                </c:pt>
                <c:pt idx="8510">
                  <c:v>-2.5055168648528612E-2</c:v>
                </c:pt>
                <c:pt idx="8511">
                  <c:v>-2.5055168648528612E-2</c:v>
                </c:pt>
                <c:pt idx="8512">
                  <c:v>-2.5055168648528612E-2</c:v>
                </c:pt>
                <c:pt idx="8513">
                  <c:v>-2.5055168648528612E-2</c:v>
                </c:pt>
                <c:pt idx="8514">
                  <c:v>-2.5055168648528612E-2</c:v>
                </c:pt>
                <c:pt idx="8515">
                  <c:v>-2.5055168648528612E-2</c:v>
                </c:pt>
                <c:pt idx="8516">
                  <c:v>-2.5055168648528612E-2</c:v>
                </c:pt>
                <c:pt idx="8517">
                  <c:v>-2.5055168648528612E-2</c:v>
                </c:pt>
                <c:pt idx="8518">
                  <c:v>-2.5055168648528612E-2</c:v>
                </c:pt>
                <c:pt idx="8519">
                  <c:v>-2.5055168648528612E-2</c:v>
                </c:pt>
                <c:pt idx="8520">
                  <c:v>-2.5055168648528612E-2</c:v>
                </c:pt>
                <c:pt idx="8521">
                  <c:v>-2.5055168648528612E-2</c:v>
                </c:pt>
                <c:pt idx="8522">
                  <c:v>-2.5055168648528612E-2</c:v>
                </c:pt>
                <c:pt idx="8523">
                  <c:v>-2.5055168648528612E-2</c:v>
                </c:pt>
                <c:pt idx="8524">
                  <c:v>-2.5055168648528612E-2</c:v>
                </c:pt>
                <c:pt idx="8525">
                  <c:v>-2.5055168648528612E-2</c:v>
                </c:pt>
                <c:pt idx="8526">
                  <c:v>-2.5055168648528612E-2</c:v>
                </c:pt>
                <c:pt idx="8527">
                  <c:v>-2.5055168648528612E-2</c:v>
                </c:pt>
                <c:pt idx="8528">
                  <c:v>-2.5055168648528612E-2</c:v>
                </c:pt>
                <c:pt idx="8529">
                  <c:v>-2.5055168648528612E-2</c:v>
                </c:pt>
                <c:pt idx="8530">
                  <c:v>-2.5055168648528612E-2</c:v>
                </c:pt>
                <c:pt idx="8531">
                  <c:v>-2.5055168648528612E-2</c:v>
                </c:pt>
                <c:pt idx="8532">
                  <c:v>-2.5055168648528612E-2</c:v>
                </c:pt>
                <c:pt idx="8533">
                  <c:v>-2.5055168648528612E-2</c:v>
                </c:pt>
                <c:pt idx="8534">
                  <c:v>-2.5055168648528612E-2</c:v>
                </c:pt>
                <c:pt idx="8535">
                  <c:v>-2.5055168648528612E-2</c:v>
                </c:pt>
                <c:pt idx="8536">
                  <c:v>-2.5055168648528612E-2</c:v>
                </c:pt>
                <c:pt idx="8537">
                  <c:v>-2.5055168648528612E-2</c:v>
                </c:pt>
                <c:pt idx="8538">
                  <c:v>-2.5055168648528612E-2</c:v>
                </c:pt>
                <c:pt idx="8539">
                  <c:v>-2.5055168648528612E-2</c:v>
                </c:pt>
                <c:pt idx="8540">
                  <c:v>-2.5055168648528612E-2</c:v>
                </c:pt>
                <c:pt idx="8541">
                  <c:v>-2.5055168648528612E-2</c:v>
                </c:pt>
                <c:pt idx="8542">
                  <c:v>-2.5055168648528612E-2</c:v>
                </c:pt>
                <c:pt idx="8543">
                  <c:v>-2.5055168648528612E-2</c:v>
                </c:pt>
                <c:pt idx="8544">
                  <c:v>-2.5055168648528612E-2</c:v>
                </c:pt>
                <c:pt idx="8545">
                  <c:v>-2.5055168648528612E-2</c:v>
                </c:pt>
                <c:pt idx="8546">
                  <c:v>-2.5055168648528612E-2</c:v>
                </c:pt>
                <c:pt idx="8547">
                  <c:v>-2.5055168648528612E-2</c:v>
                </c:pt>
                <c:pt idx="8548">
                  <c:v>-2.5055168648528612E-2</c:v>
                </c:pt>
                <c:pt idx="8549">
                  <c:v>-2.5055168648528612E-2</c:v>
                </c:pt>
                <c:pt idx="8550">
                  <c:v>-2.5055168648528612E-2</c:v>
                </c:pt>
                <c:pt idx="8551">
                  <c:v>-2.5055168648528612E-2</c:v>
                </c:pt>
                <c:pt idx="8552">
                  <c:v>-2.5055168648528612E-2</c:v>
                </c:pt>
                <c:pt idx="8553">
                  <c:v>-2.5055168648528612E-2</c:v>
                </c:pt>
                <c:pt idx="8554">
                  <c:v>-2.5055168648528612E-2</c:v>
                </c:pt>
                <c:pt idx="8555">
                  <c:v>-2.5055168648528612E-2</c:v>
                </c:pt>
                <c:pt idx="8556">
                  <c:v>-2.5055168648528612E-2</c:v>
                </c:pt>
                <c:pt idx="8557">
                  <c:v>-2.5055168648528612E-2</c:v>
                </c:pt>
                <c:pt idx="8558">
                  <c:v>-2.5055168648528612E-2</c:v>
                </c:pt>
                <c:pt idx="8559">
                  <c:v>-2.5055168648528612E-2</c:v>
                </c:pt>
                <c:pt idx="8560">
                  <c:v>-2.5055168648528612E-2</c:v>
                </c:pt>
                <c:pt idx="8561">
                  <c:v>-2.5055168648528612E-2</c:v>
                </c:pt>
                <c:pt idx="8562">
                  <c:v>-2.5055168648528612E-2</c:v>
                </c:pt>
                <c:pt idx="8563">
                  <c:v>-2.5055168648528612E-2</c:v>
                </c:pt>
                <c:pt idx="8564">
                  <c:v>-2.5055168648528612E-2</c:v>
                </c:pt>
                <c:pt idx="8565">
                  <c:v>-2.5055168648528612E-2</c:v>
                </c:pt>
                <c:pt idx="8566">
                  <c:v>-2.5055168648528612E-2</c:v>
                </c:pt>
                <c:pt idx="8567">
                  <c:v>-2.5055168648528612E-2</c:v>
                </c:pt>
                <c:pt idx="8568">
                  <c:v>-2.5055168648528612E-2</c:v>
                </c:pt>
                <c:pt idx="8569">
                  <c:v>-2.5055168648528612E-2</c:v>
                </c:pt>
                <c:pt idx="8570">
                  <c:v>-2.5055168648528612E-2</c:v>
                </c:pt>
                <c:pt idx="8571">
                  <c:v>-2.5055168648528612E-2</c:v>
                </c:pt>
                <c:pt idx="8572">
                  <c:v>-2.5055168648528612E-2</c:v>
                </c:pt>
                <c:pt idx="8573">
                  <c:v>-2.5055168648528612E-2</c:v>
                </c:pt>
                <c:pt idx="8574">
                  <c:v>-2.5055168648528612E-2</c:v>
                </c:pt>
                <c:pt idx="8575">
                  <c:v>-2.5055168648528612E-2</c:v>
                </c:pt>
                <c:pt idx="8576">
                  <c:v>-2.5055168648528612E-2</c:v>
                </c:pt>
                <c:pt idx="8577">
                  <c:v>-2.5055168648528612E-2</c:v>
                </c:pt>
                <c:pt idx="8578">
                  <c:v>-2.5055168648528612E-2</c:v>
                </c:pt>
                <c:pt idx="8579">
                  <c:v>-2.5055168648528612E-2</c:v>
                </c:pt>
                <c:pt idx="8580">
                  <c:v>-2.5055168648528612E-2</c:v>
                </c:pt>
                <c:pt idx="8581">
                  <c:v>-2.5055168648528612E-2</c:v>
                </c:pt>
                <c:pt idx="8582">
                  <c:v>-2.5055168648528612E-2</c:v>
                </c:pt>
                <c:pt idx="8583">
                  <c:v>-2.5055168648528612E-2</c:v>
                </c:pt>
                <c:pt idx="8584">
                  <c:v>-2.5055168648528612E-2</c:v>
                </c:pt>
                <c:pt idx="8585">
                  <c:v>-2.5055168648528612E-2</c:v>
                </c:pt>
                <c:pt idx="8586">
                  <c:v>-2.5055168648528612E-2</c:v>
                </c:pt>
                <c:pt idx="8587">
                  <c:v>-2.5055168648528612E-2</c:v>
                </c:pt>
                <c:pt idx="8588">
                  <c:v>-2.5055168648528612E-2</c:v>
                </c:pt>
                <c:pt idx="8589">
                  <c:v>-2.5055168648528612E-2</c:v>
                </c:pt>
                <c:pt idx="8590">
                  <c:v>-2.5055168648528612E-2</c:v>
                </c:pt>
                <c:pt idx="8591">
                  <c:v>-2.5055168648528612E-2</c:v>
                </c:pt>
                <c:pt idx="8592">
                  <c:v>-2.5055168648528612E-2</c:v>
                </c:pt>
                <c:pt idx="8593">
                  <c:v>-2.5055168648528612E-2</c:v>
                </c:pt>
                <c:pt idx="8594">
                  <c:v>-2.5055168648528612E-2</c:v>
                </c:pt>
                <c:pt idx="8595">
                  <c:v>-2.5055168648528612E-2</c:v>
                </c:pt>
                <c:pt idx="8596">
                  <c:v>-2.5055168648528612E-2</c:v>
                </c:pt>
                <c:pt idx="8597">
                  <c:v>-2.5055168648528612E-2</c:v>
                </c:pt>
                <c:pt idx="8598">
                  <c:v>-2.5055168648528612E-2</c:v>
                </c:pt>
                <c:pt idx="8599">
                  <c:v>-2.5055168648528612E-2</c:v>
                </c:pt>
                <c:pt idx="8600">
                  <c:v>-2.5055168648528612E-2</c:v>
                </c:pt>
                <c:pt idx="8601">
                  <c:v>-2.5055168648528612E-2</c:v>
                </c:pt>
                <c:pt idx="8602">
                  <c:v>-2.5055168648528612E-2</c:v>
                </c:pt>
                <c:pt idx="8603">
                  <c:v>-2.5055168648528612E-2</c:v>
                </c:pt>
                <c:pt idx="8604">
                  <c:v>-2.5055168648528612E-2</c:v>
                </c:pt>
                <c:pt idx="8605">
                  <c:v>-2.5055168648528612E-2</c:v>
                </c:pt>
                <c:pt idx="8606">
                  <c:v>-2.5055168648528612E-2</c:v>
                </c:pt>
                <c:pt idx="8607">
                  <c:v>-2.5055168648528612E-2</c:v>
                </c:pt>
                <c:pt idx="8608">
                  <c:v>-2.5055168648528612E-2</c:v>
                </c:pt>
                <c:pt idx="8609">
                  <c:v>-2.5055168648528612E-2</c:v>
                </c:pt>
                <c:pt idx="8610">
                  <c:v>-2.5055168648528612E-2</c:v>
                </c:pt>
                <c:pt idx="8611">
                  <c:v>-2.5055168648528612E-2</c:v>
                </c:pt>
                <c:pt idx="8612">
                  <c:v>-2.5055168648528612E-2</c:v>
                </c:pt>
                <c:pt idx="8613">
                  <c:v>-2.5055168648528612E-2</c:v>
                </c:pt>
                <c:pt idx="8614">
                  <c:v>-2.5055168648528612E-2</c:v>
                </c:pt>
                <c:pt idx="8615">
                  <c:v>-2.5055168648528612E-2</c:v>
                </c:pt>
                <c:pt idx="8616">
                  <c:v>-2.5055168648528612E-2</c:v>
                </c:pt>
                <c:pt idx="8617">
                  <c:v>-2.5055168648528612E-2</c:v>
                </c:pt>
                <c:pt idx="8618">
                  <c:v>-2.5055168648528612E-2</c:v>
                </c:pt>
                <c:pt idx="8619">
                  <c:v>-2.5055168648528612E-2</c:v>
                </c:pt>
                <c:pt idx="8620">
                  <c:v>-2.5055168648528612E-2</c:v>
                </c:pt>
                <c:pt idx="8621">
                  <c:v>-2.5055168648528612E-2</c:v>
                </c:pt>
                <c:pt idx="8622">
                  <c:v>-2.5055168648528612E-2</c:v>
                </c:pt>
                <c:pt idx="8623">
                  <c:v>-2.5055168648528612E-2</c:v>
                </c:pt>
                <c:pt idx="8624">
                  <c:v>-2.5055168648528612E-2</c:v>
                </c:pt>
                <c:pt idx="8625">
                  <c:v>-2.5055168648528612E-2</c:v>
                </c:pt>
                <c:pt idx="8626">
                  <c:v>-2.5055168648528612E-2</c:v>
                </c:pt>
                <c:pt idx="8627">
                  <c:v>-2.5055168648528612E-2</c:v>
                </c:pt>
                <c:pt idx="8628">
                  <c:v>-2.5055168648528612E-2</c:v>
                </c:pt>
                <c:pt idx="8629">
                  <c:v>-2.5055168648528612E-2</c:v>
                </c:pt>
                <c:pt idx="8630">
                  <c:v>-2.5055168648528612E-2</c:v>
                </c:pt>
                <c:pt idx="8631">
                  <c:v>-2.5055168648528612E-2</c:v>
                </c:pt>
                <c:pt idx="8632">
                  <c:v>-2.5055168648528612E-2</c:v>
                </c:pt>
                <c:pt idx="8633">
                  <c:v>-2.5055168648528612E-2</c:v>
                </c:pt>
                <c:pt idx="8634">
                  <c:v>-2.5055168648528612E-2</c:v>
                </c:pt>
                <c:pt idx="8635">
                  <c:v>-2.5055168648528612E-2</c:v>
                </c:pt>
                <c:pt idx="8636">
                  <c:v>-2.5055168648528612E-2</c:v>
                </c:pt>
                <c:pt idx="8637">
                  <c:v>-2.5055168648528612E-2</c:v>
                </c:pt>
                <c:pt idx="8638">
                  <c:v>-2.5055168648528612E-2</c:v>
                </c:pt>
                <c:pt idx="8639">
                  <c:v>-2.5055168648528612E-2</c:v>
                </c:pt>
                <c:pt idx="8640">
                  <c:v>-2.5055168648528612E-2</c:v>
                </c:pt>
                <c:pt idx="8641">
                  <c:v>-2.5055168648528612E-2</c:v>
                </c:pt>
                <c:pt idx="8642">
                  <c:v>-2.5055168648528612E-2</c:v>
                </c:pt>
                <c:pt idx="8643">
                  <c:v>-2.5055168648528612E-2</c:v>
                </c:pt>
                <c:pt idx="8644">
                  <c:v>-2.5055168648528612E-2</c:v>
                </c:pt>
                <c:pt idx="8645">
                  <c:v>-2.5055168648528612E-2</c:v>
                </c:pt>
                <c:pt idx="8646">
                  <c:v>-2.5055168648528612E-2</c:v>
                </c:pt>
                <c:pt idx="8647">
                  <c:v>-2.5055168648528612E-2</c:v>
                </c:pt>
                <c:pt idx="8648">
                  <c:v>-2.5055168648528612E-2</c:v>
                </c:pt>
                <c:pt idx="8649">
                  <c:v>-2.5055168648528612E-2</c:v>
                </c:pt>
                <c:pt idx="8650">
                  <c:v>-2.5055168648528612E-2</c:v>
                </c:pt>
                <c:pt idx="8651">
                  <c:v>-2.5055168648528612E-2</c:v>
                </c:pt>
                <c:pt idx="8652">
                  <c:v>-2.5055168648528612E-2</c:v>
                </c:pt>
                <c:pt idx="8653">
                  <c:v>-2.5055168648528612E-2</c:v>
                </c:pt>
                <c:pt idx="8654">
                  <c:v>-2.5055168648528612E-2</c:v>
                </c:pt>
                <c:pt idx="8655">
                  <c:v>-2.5055168648528612E-2</c:v>
                </c:pt>
                <c:pt idx="8656">
                  <c:v>-2.5055168648528612E-2</c:v>
                </c:pt>
                <c:pt idx="8657">
                  <c:v>-2.5055168648528612E-2</c:v>
                </c:pt>
                <c:pt idx="8658">
                  <c:v>-2.5055168648528612E-2</c:v>
                </c:pt>
                <c:pt idx="8659">
                  <c:v>-2.5055168648528612E-2</c:v>
                </c:pt>
                <c:pt idx="8660">
                  <c:v>-2.5055168648528612E-2</c:v>
                </c:pt>
                <c:pt idx="8661">
                  <c:v>-2.5055168648528612E-2</c:v>
                </c:pt>
                <c:pt idx="8662">
                  <c:v>-2.5055168648528612E-2</c:v>
                </c:pt>
                <c:pt idx="8663">
                  <c:v>-2.5055168648528612E-2</c:v>
                </c:pt>
                <c:pt idx="8664">
                  <c:v>-2.5055168648528612E-2</c:v>
                </c:pt>
                <c:pt idx="8665">
                  <c:v>-2.5055168648528612E-2</c:v>
                </c:pt>
                <c:pt idx="8666">
                  <c:v>-2.5055168648528612E-2</c:v>
                </c:pt>
                <c:pt idx="8667">
                  <c:v>-2.5055168648528612E-2</c:v>
                </c:pt>
                <c:pt idx="8668">
                  <c:v>-2.5055168648528612E-2</c:v>
                </c:pt>
                <c:pt idx="8669">
                  <c:v>-2.5055168648528612E-2</c:v>
                </c:pt>
                <c:pt idx="8670">
                  <c:v>-2.5055168648528612E-2</c:v>
                </c:pt>
                <c:pt idx="8671">
                  <c:v>-2.5055168648528612E-2</c:v>
                </c:pt>
                <c:pt idx="8672">
                  <c:v>-2.5055168648528612E-2</c:v>
                </c:pt>
                <c:pt idx="8673">
                  <c:v>-2.5055168648528612E-2</c:v>
                </c:pt>
                <c:pt idx="8674">
                  <c:v>-2.5055168648528612E-2</c:v>
                </c:pt>
                <c:pt idx="8675">
                  <c:v>-2.5055168648528612E-2</c:v>
                </c:pt>
                <c:pt idx="8676">
                  <c:v>-2.5055168648528612E-2</c:v>
                </c:pt>
                <c:pt idx="8677">
                  <c:v>-2.5055168648528612E-2</c:v>
                </c:pt>
                <c:pt idx="8678">
                  <c:v>-2.5055168648528612E-2</c:v>
                </c:pt>
                <c:pt idx="8679">
                  <c:v>-2.5055168648528612E-2</c:v>
                </c:pt>
                <c:pt idx="8680">
                  <c:v>-2.5055168648528612E-2</c:v>
                </c:pt>
                <c:pt idx="8681">
                  <c:v>-2.5055168648528612E-2</c:v>
                </c:pt>
                <c:pt idx="8682">
                  <c:v>-2.5055168648528612E-2</c:v>
                </c:pt>
                <c:pt idx="8683">
                  <c:v>-2.5055168648528612E-2</c:v>
                </c:pt>
                <c:pt idx="8684">
                  <c:v>-2.5055168648528612E-2</c:v>
                </c:pt>
                <c:pt idx="8685">
                  <c:v>-2.5055168648528612E-2</c:v>
                </c:pt>
                <c:pt idx="8686">
                  <c:v>-2.5055168648528612E-2</c:v>
                </c:pt>
                <c:pt idx="8687">
                  <c:v>-2.5055168648528612E-2</c:v>
                </c:pt>
                <c:pt idx="8688">
                  <c:v>-2.5055168648528612E-2</c:v>
                </c:pt>
                <c:pt idx="8689">
                  <c:v>-2.5055168648528612E-2</c:v>
                </c:pt>
                <c:pt idx="8690">
                  <c:v>-2.5055168648528612E-2</c:v>
                </c:pt>
                <c:pt idx="8691">
                  <c:v>-2.5055168648528612E-2</c:v>
                </c:pt>
                <c:pt idx="8692">
                  <c:v>-2.5055168648528612E-2</c:v>
                </c:pt>
                <c:pt idx="8693">
                  <c:v>-2.5055168648528612E-2</c:v>
                </c:pt>
                <c:pt idx="8694">
                  <c:v>-2.5055168648528612E-2</c:v>
                </c:pt>
                <c:pt idx="8695">
                  <c:v>-2.5055168648528612E-2</c:v>
                </c:pt>
                <c:pt idx="8696">
                  <c:v>-2.5055168648528612E-2</c:v>
                </c:pt>
                <c:pt idx="8697">
                  <c:v>-2.5055168648528612E-2</c:v>
                </c:pt>
                <c:pt idx="8698">
                  <c:v>-2.5055168648528612E-2</c:v>
                </c:pt>
                <c:pt idx="8699">
                  <c:v>-2.5055168648528612E-2</c:v>
                </c:pt>
                <c:pt idx="8700">
                  <c:v>-2.5055168648528612E-2</c:v>
                </c:pt>
                <c:pt idx="8701">
                  <c:v>-2.5055168648528612E-2</c:v>
                </c:pt>
                <c:pt idx="8702">
                  <c:v>-2.5055168648528612E-2</c:v>
                </c:pt>
                <c:pt idx="8703">
                  <c:v>-2.5055168648528612E-2</c:v>
                </c:pt>
                <c:pt idx="8704">
                  <c:v>-2.5055168648528612E-2</c:v>
                </c:pt>
                <c:pt idx="8705">
                  <c:v>-2.5055168648528612E-2</c:v>
                </c:pt>
                <c:pt idx="8706">
                  <c:v>-2.5055168648528612E-2</c:v>
                </c:pt>
                <c:pt idx="8707">
                  <c:v>-2.5055168648528612E-2</c:v>
                </c:pt>
                <c:pt idx="8708">
                  <c:v>-2.5055168648528612E-2</c:v>
                </c:pt>
                <c:pt idx="8709">
                  <c:v>-2.5055168648528612E-2</c:v>
                </c:pt>
                <c:pt idx="8710">
                  <c:v>-2.5055168648528612E-2</c:v>
                </c:pt>
                <c:pt idx="8711">
                  <c:v>-2.5055168648528612E-2</c:v>
                </c:pt>
                <c:pt idx="8712">
                  <c:v>-2.5055168648528612E-2</c:v>
                </c:pt>
                <c:pt idx="8713">
                  <c:v>-2.5055168648528612E-2</c:v>
                </c:pt>
                <c:pt idx="8714">
                  <c:v>-2.5055168648528612E-2</c:v>
                </c:pt>
                <c:pt idx="8715">
                  <c:v>-2.5055168648528612E-2</c:v>
                </c:pt>
                <c:pt idx="8716">
                  <c:v>-2.5055168648528612E-2</c:v>
                </c:pt>
                <c:pt idx="8717">
                  <c:v>-2.5055168648528612E-2</c:v>
                </c:pt>
                <c:pt idx="8718">
                  <c:v>-2.5055168648528612E-2</c:v>
                </c:pt>
                <c:pt idx="8719">
                  <c:v>-2.5055168648528612E-2</c:v>
                </c:pt>
                <c:pt idx="8720">
                  <c:v>-2.5055168648528612E-2</c:v>
                </c:pt>
                <c:pt idx="8721">
                  <c:v>-2.5055168648528612E-2</c:v>
                </c:pt>
                <c:pt idx="8722">
                  <c:v>-2.5055168648528612E-2</c:v>
                </c:pt>
                <c:pt idx="8723">
                  <c:v>-2.5055168648528612E-2</c:v>
                </c:pt>
                <c:pt idx="8724">
                  <c:v>-2.5055168648528612E-2</c:v>
                </c:pt>
                <c:pt idx="8725">
                  <c:v>-2.5055168648528612E-2</c:v>
                </c:pt>
                <c:pt idx="8726">
                  <c:v>-2.5055168648528612E-2</c:v>
                </c:pt>
                <c:pt idx="8727">
                  <c:v>-2.5055168648528612E-2</c:v>
                </c:pt>
                <c:pt idx="8728">
                  <c:v>-2.5055168648528612E-2</c:v>
                </c:pt>
                <c:pt idx="8729">
                  <c:v>-2.5055168648528612E-2</c:v>
                </c:pt>
                <c:pt idx="8730">
                  <c:v>-2.5055168648528612E-2</c:v>
                </c:pt>
                <c:pt idx="8731">
                  <c:v>-2.5055168648528612E-2</c:v>
                </c:pt>
                <c:pt idx="8732">
                  <c:v>-2.5055168648528612E-2</c:v>
                </c:pt>
                <c:pt idx="8733">
                  <c:v>-2.5055168648528612E-2</c:v>
                </c:pt>
                <c:pt idx="8734">
                  <c:v>-2.5055168648528612E-2</c:v>
                </c:pt>
                <c:pt idx="8735">
                  <c:v>-2.5055168648528612E-2</c:v>
                </c:pt>
                <c:pt idx="8736">
                  <c:v>-2.5055168648528612E-2</c:v>
                </c:pt>
                <c:pt idx="8737">
                  <c:v>-2.5055168648528612E-2</c:v>
                </c:pt>
                <c:pt idx="8738">
                  <c:v>-2.5055168648528612E-2</c:v>
                </c:pt>
                <c:pt idx="8739">
                  <c:v>-2.5055168648528612E-2</c:v>
                </c:pt>
                <c:pt idx="8740">
                  <c:v>-2.5055168648528612E-2</c:v>
                </c:pt>
                <c:pt idx="8741">
                  <c:v>-2.5055168648528612E-2</c:v>
                </c:pt>
                <c:pt idx="8742">
                  <c:v>-2.5055168648528612E-2</c:v>
                </c:pt>
                <c:pt idx="8743">
                  <c:v>-2.5055168648528612E-2</c:v>
                </c:pt>
                <c:pt idx="8744">
                  <c:v>-2.5055168648528612E-2</c:v>
                </c:pt>
                <c:pt idx="8745">
                  <c:v>-2.5055168648528612E-2</c:v>
                </c:pt>
                <c:pt idx="8746">
                  <c:v>-2.5055168648528612E-2</c:v>
                </c:pt>
                <c:pt idx="8747">
                  <c:v>-2.5055168648528612E-2</c:v>
                </c:pt>
                <c:pt idx="8748">
                  <c:v>-2.5055168648528612E-2</c:v>
                </c:pt>
                <c:pt idx="8749">
                  <c:v>-2.5055168648528612E-2</c:v>
                </c:pt>
                <c:pt idx="8750">
                  <c:v>-2.5055168648528612E-2</c:v>
                </c:pt>
                <c:pt idx="8751">
                  <c:v>-2.5055168648528612E-2</c:v>
                </c:pt>
                <c:pt idx="8752">
                  <c:v>-2.5055168648528612E-2</c:v>
                </c:pt>
                <c:pt idx="8753">
                  <c:v>-2.5055168648528612E-2</c:v>
                </c:pt>
                <c:pt idx="8754">
                  <c:v>-2.5055168648528612E-2</c:v>
                </c:pt>
                <c:pt idx="8755">
                  <c:v>-2.5055168648528612E-2</c:v>
                </c:pt>
                <c:pt idx="8756">
                  <c:v>-2.5055168648528612E-2</c:v>
                </c:pt>
                <c:pt idx="8757">
                  <c:v>-2.5055168648528612E-2</c:v>
                </c:pt>
                <c:pt idx="8758">
                  <c:v>-2.5055168648528612E-2</c:v>
                </c:pt>
                <c:pt idx="8759">
                  <c:v>-2.5055168648528612E-2</c:v>
                </c:pt>
                <c:pt idx="8760">
                  <c:v>-2.5055168648528612E-2</c:v>
                </c:pt>
                <c:pt idx="8761">
                  <c:v>-2.5055168648528612E-2</c:v>
                </c:pt>
                <c:pt idx="8762">
                  <c:v>-2.5055168648528612E-2</c:v>
                </c:pt>
                <c:pt idx="8763">
                  <c:v>-2.5055168648528612E-2</c:v>
                </c:pt>
                <c:pt idx="8764">
                  <c:v>-2.5055168648528612E-2</c:v>
                </c:pt>
                <c:pt idx="8765">
                  <c:v>-2.5055168648528612E-2</c:v>
                </c:pt>
                <c:pt idx="8766">
                  <c:v>-2.5055168648528612E-2</c:v>
                </c:pt>
                <c:pt idx="8767">
                  <c:v>-2.5055168648528612E-2</c:v>
                </c:pt>
                <c:pt idx="8768">
                  <c:v>-2.5055168648528612E-2</c:v>
                </c:pt>
                <c:pt idx="8769">
                  <c:v>-2.5055168648528612E-2</c:v>
                </c:pt>
                <c:pt idx="8770">
                  <c:v>-2.5055168648528612E-2</c:v>
                </c:pt>
                <c:pt idx="8771">
                  <c:v>-2.5055168648528612E-2</c:v>
                </c:pt>
                <c:pt idx="8772">
                  <c:v>-2.5055168648528612E-2</c:v>
                </c:pt>
                <c:pt idx="8773">
                  <c:v>-2.5055168648528612E-2</c:v>
                </c:pt>
                <c:pt idx="8774">
                  <c:v>-2.5055168648528612E-2</c:v>
                </c:pt>
                <c:pt idx="8775">
                  <c:v>-2.5055168648528612E-2</c:v>
                </c:pt>
                <c:pt idx="8776">
                  <c:v>-2.5055168648528612E-2</c:v>
                </c:pt>
                <c:pt idx="8777">
                  <c:v>-2.5055168648528612E-2</c:v>
                </c:pt>
                <c:pt idx="8778">
                  <c:v>-2.5055168648528612E-2</c:v>
                </c:pt>
                <c:pt idx="8779">
                  <c:v>-2.5055168648528612E-2</c:v>
                </c:pt>
                <c:pt idx="8780">
                  <c:v>-2.5055168648528612E-2</c:v>
                </c:pt>
                <c:pt idx="8781">
                  <c:v>-2.5055168648528612E-2</c:v>
                </c:pt>
                <c:pt idx="8782">
                  <c:v>-2.5055168648528612E-2</c:v>
                </c:pt>
                <c:pt idx="8783">
                  <c:v>-2.5055168648528612E-2</c:v>
                </c:pt>
                <c:pt idx="8784">
                  <c:v>-2.5055168648528612E-2</c:v>
                </c:pt>
                <c:pt idx="8785">
                  <c:v>-2.5055168648528612E-2</c:v>
                </c:pt>
                <c:pt idx="8786">
                  <c:v>-2.5055168648528612E-2</c:v>
                </c:pt>
                <c:pt idx="8787">
                  <c:v>-2.5055168648528612E-2</c:v>
                </c:pt>
                <c:pt idx="8788">
                  <c:v>-2.5055168648528612E-2</c:v>
                </c:pt>
                <c:pt idx="8789">
                  <c:v>-2.5055168648528612E-2</c:v>
                </c:pt>
                <c:pt idx="8790">
                  <c:v>-2.5055168648528612E-2</c:v>
                </c:pt>
                <c:pt idx="8791">
                  <c:v>-2.5055168648528612E-2</c:v>
                </c:pt>
                <c:pt idx="8792">
                  <c:v>-2.5055168648528612E-2</c:v>
                </c:pt>
                <c:pt idx="8793">
                  <c:v>-2.5055168648528612E-2</c:v>
                </c:pt>
                <c:pt idx="8794">
                  <c:v>-2.5055168648528612E-2</c:v>
                </c:pt>
                <c:pt idx="8795">
                  <c:v>-2.5055168648528612E-2</c:v>
                </c:pt>
                <c:pt idx="8796">
                  <c:v>-2.5055168648528612E-2</c:v>
                </c:pt>
                <c:pt idx="8797">
                  <c:v>-2.5055168648528612E-2</c:v>
                </c:pt>
                <c:pt idx="8798">
                  <c:v>-2.5055168648528612E-2</c:v>
                </c:pt>
                <c:pt idx="8799">
                  <c:v>-2.5055168648528612E-2</c:v>
                </c:pt>
                <c:pt idx="8800">
                  <c:v>-2.5055168648528612E-2</c:v>
                </c:pt>
                <c:pt idx="8801">
                  <c:v>-2.5055168648528612E-2</c:v>
                </c:pt>
                <c:pt idx="8802">
                  <c:v>-2.5055168648528612E-2</c:v>
                </c:pt>
                <c:pt idx="8803">
                  <c:v>-2.5055168648528612E-2</c:v>
                </c:pt>
                <c:pt idx="8804">
                  <c:v>-2.5055168648528612E-2</c:v>
                </c:pt>
                <c:pt idx="8805">
                  <c:v>-2.5055168648528612E-2</c:v>
                </c:pt>
                <c:pt idx="8806">
                  <c:v>-2.5055168648528612E-2</c:v>
                </c:pt>
                <c:pt idx="8807">
                  <c:v>-2.5055168648528612E-2</c:v>
                </c:pt>
                <c:pt idx="8808">
                  <c:v>-2.5055168648528612E-2</c:v>
                </c:pt>
                <c:pt idx="8809">
                  <c:v>-2.5055168648528612E-2</c:v>
                </c:pt>
                <c:pt idx="8810">
                  <c:v>-2.5055168648528612E-2</c:v>
                </c:pt>
                <c:pt idx="8811">
                  <c:v>-2.5055168648528612E-2</c:v>
                </c:pt>
                <c:pt idx="8812">
                  <c:v>-2.5055168648528612E-2</c:v>
                </c:pt>
                <c:pt idx="8813">
                  <c:v>-2.5055168648528612E-2</c:v>
                </c:pt>
                <c:pt idx="8814">
                  <c:v>-2.5055168648528612E-2</c:v>
                </c:pt>
                <c:pt idx="8815">
                  <c:v>-2.5055168648528612E-2</c:v>
                </c:pt>
                <c:pt idx="8816">
                  <c:v>-2.5055168648528612E-2</c:v>
                </c:pt>
                <c:pt idx="8817">
                  <c:v>-2.5055168648528612E-2</c:v>
                </c:pt>
                <c:pt idx="8818">
                  <c:v>-2.5055168648528612E-2</c:v>
                </c:pt>
                <c:pt idx="8819">
                  <c:v>-2.5055168648528612E-2</c:v>
                </c:pt>
                <c:pt idx="8820">
                  <c:v>-2.5055168648528612E-2</c:v>
                </c:pt>
                <c:pt idx="8821">
                  <c:v>-2.5055168648528612E-2</c:v>
                </c:pt>
                <c:pt idx="8822">
                  <c:v>-2.5055168648528612E-2</c:v>
                </c:pt>
                <c:pt idx="8823">
                  <c:v>-2.5055168648528612E-2</c:v>
                </c:pt>
                <c:pt idx="8824">
                  <c:v>-2.5055168648528612E-2</c:v>
                </c:pt>
                <c:pt idx="8825">
                  <c:v>-2.5055168648528612E-2</c:v>
                </c:pt>
                <c:pt idx="8826">
                  <c:v>-2.5055168648528612E-2</c:v>
                </c:pt>
                <c:pt idx="8827">
                  <c:v>-2.5055168648528612E-2</c:v>
                </c:pt>
                <c:pt idx="8828">
                  <c:v>-2.5055168648528612E-2</c:v>
                </c:pt>
                <c:pt idx="8829">
                  <c:v>-2.5055168648528612E-2</c:v>
                </c:pt>
                <c:pt idx="8830">
                  <c:v>-2.5055168648528612E-2</c:v>
                </c:pt>
                <c:pt idx="8831">
                  <c:v>-2.5055168648528612E-2</c:v>
                </c:pt>
                <c:pt idx="8832">
                  <c:v>-2.5055168648528612E-2</c:v>
                </c:pt>
                <c:pt idx="8833">
                  <c:v>-2.5055168648528612E-2</c:v>
                </c:pt>
                <c:pt idx="8834">
                  <c:v>-2.5055168648528612E-2</c:v>
                </c:pt>
                <c:pt idx="8835">
                  <c:v>-2.5055168648528612E-2</c:v>
                </c:pt>
                <c:pt idx="8836">
                  <c:v>-2.5055168648528612E-2</c:v>
                </c:pt>
                <c:pt idx="8837">
                  <c:v>-2.5055168648528612E-2</c:v>
                </c:pt>
                <c:pt idx="8838">
                  <c:v>-2.5055168648528612E-2</c:v>
                </c:pt>
                <c:pt idx="8839">
                  <c:v>-2.5055168648528612E-2</c:v>
                </c:pt>
                <c:pt idx="8840">
                  <c:v>-2.5055168648528612E-2</c:v>
                </c:pt>
                <c:pt idx="8841">
                  <c:v>-2.5055168648528612E-2</c:v>
                </c:pt>
                <c:pt idx="8842">
                  <c:v>-2.5055168648528612E-2</c:v>
                </c:pt>
                <c:pt idx="8843">
                  <c:v>-2.5055168648528612E-2</c:v>
                </c:pt>
                <c:pt idx="8844">
                  <c:v>-2.5055168648528612E-2</c:v>
                </c:pt>
                <c:pt idx="8845">
                  <c:v>-2.5055168648528612E-2</c:v>
                </c:pt>
                <c:pt idx="8846">
                  <c:v>-2.5055168648528612E-2</c:v>
                </c:pt>
                <c:pt idx="8847">
                  <c:v>-2.5055168648528612E-2</c:v>
                </c:pt>
                <c:pt idx="8848">
                  <c:v>-2.5055168648528612E-2</c:v>
                </c:pt>
                <c:pt idx="8849">
                  <c:v>-2.5055168648528612E-2</c:v>
                </c:pt>
                <c:pt idx="8850">
                  <c:v>-2.5055168648528612E-2</c:v>
                </c:pt>
                <c:pt idx="8851">
                  <c:v>-2.5055168648528612E-2</c:v>
                </c:pt>
                <c:pt idx="8852">
                  <c:v>-2.5055168648528612E-2</c:v>
                </c:pt>
                <c:pt idx="8853">
                  <c:v>-2.5055168648528612E-2</c:v>
                </c:pt>
                <c:pt idx="8854">
                  <c:v>-2.5055168648528612E-2</c:v>
                </c:pt>
                <c:pt idx="8855">
                  <c:v>-2.5055168648528612E-2</c:v>
                </c:pt>
                <c:pt idx="8856">
                  <c:v>-2.5055168648528612E-2</c:v>
                </c:pt>
                <c:pt idx="8857">
                  <c:v>-2.5055168648528612E-2</c:v>
                </c:pt>
                <c:pt idx="8858">
                  <c:v>-2.5055168648528612E-2</c:v>
                </c:pt>
                <c:pt idx="8859">
                  <c:v>-2.5055168648528612E-2</c:v>
                </c:pt>
                <c:pt idx="8860">
                  <c:v>-2.5055168648528612E-2</c:v>
                </c:pt>
                <c:pt idx="8861">
                  <c:v>-2.5055168648528612E-2</c:v>
                </c:pt>
                <c:pt idx="8862">
                  <c:v>-2.5055168648528612E-2</c:v>
                </c:pt>
                <c:pt idx="8863">
                  <c:v>-2.5055168648528612E-2</c:v>
                </c:pt>
                <c:pt idx="8864">
                  <c:v>-2.5055168648528612E-2</c:v>
                </c:pt>
                <c:pt idx="8865">
                  <c:v>-2.5055168648528612E-2</c:v>
                </c:pt>
                <c:pt idx="8866">
                  <c:v>-2.5055168648528612E-2</c:v>
                </c:pt>
                <c:pt idx="8867">
                  <c:v>-2.5055168648528612E-2</c:v>
                </c:pt>
                <c:pt idx="8868">
                  <c:v>-2.5055168648528612E-2</c:v>
                </c:pt>
                <c:pt idx="8869">
                  <c:v>-2.5055168648528612E-2</c:v>
                </c:pt>
                <c:pt idx="8870">
                  <c:v>-2.5055168648528612E-2</c:v>
                </c:pt>
                <c:pt idx="8871">
                  <c:v>-2.5055168648528612E-2</c:v>
                </c:pt>
                <c:pt idx="8872">
                  <c:v>-2.5055168648528612E-2</c:v>
                </c:pt>
                <c:pt idx="8873">
                  <c:v>-2.5055168648528612E-2</c:v>
                </c:pt>
                <c:pt idx="8874">
                  <c:v>-2.5055168648528612E-2</c:v>
                </c:pt>
                <c:pt idx="8875">
                  <c:v>-2.5055168648528612E-2</c:v>
                </c:pt>
                <c:pt idx="8876">
                  <c:v>-2.5055168648528612E-2</c:v>
                </c:pt>
                <c:pt idx="8877">
                  <c:v>-2.5055168648528612E-2</c:v>
                </c:pt>
                <c:pt idx="8878">
                  <c:v>-2.5055168648528612E-2</c:v>
                </c:pt>
                <c:pt idx="8879">
                  <c:v>-2.5055168648528612E-2</c:v>
                </c:pt>
                <c:pt idx="8880">
                  <c:v>-2.5055168648528612E-2</c:v>
                </c:pt>
                <c:pt idx="8881">
                  <c:v>-2.5055168648528612E-2</c:v>
                </c:pt>
                <c:pt idx="8882">
                  <c:v>-2.5055168648528612E-2</c:v>
                </c:pt>
                <c:pt idx="8883">
                  <c:v>-2.5055168648528612E-2</c:v>
                </c:pt>
                <c:pt idx="8884">
                  <c:v>-2.5055168648528612E-2</c:v>
                </c:pt>
                <c:pt idx="8885">
                  <c:v>-2.5055168648528612E-2</c:v>
                </c:pt>
                <c:pt idx="8886">
                  <c:v>-2.5055168648528612E-2</c:v>
                </c:pt>
                <c:pt idx="8887">
                  <c:v>-2.5055168648528612E-2</c:v>
                </c:pt>
                <c:pt idx="8888">
                  <c:v>-2.5055168648528612E-2</c:v>
                </c:pt>
                <c:pt idx="8889">
                  <c:v>-2.5055168648528612E-2</c:v>
                </c:pt>
                <c:pt idx="8890">
                  <c:v>-2.5055168648528612E-2</c:v>
                </c:pt>
                <c:pt idx="8891">
                  <c:v>-2.5055168648528612E-2</c:v>
                </c:pt>
                <c:pt idx="8892">
                  <c:v>-2.5055168648528612E-2</c:v>
                </c:pt>
                <c:pt idx="8893">
                  <c:v>-2.5055168648528612E-2</c:v>
                </c:pt>
                <c:pt idx="8894">
                  <c:v>-2.5055168648528612E-2</c:v>
                </c:pt>
                <c:pt idx="8895">
                  <c:v>-2.5055168648528612E-2</c:v>
                </c:pt>
                <c:pt idx="8896">
                  <c:v>-2.5055168648528612E-2</c:v>
                </c:pt>
                <c:pt idx="8897">
                  <c:v>-2.5055168648528612E-2</c:v>
                </c:pt>
                <c:pt idx="8898">
                  <c:v>-2.5055168648528612E-2</c:v>
                </c:pt>
                <c:pt idx="8899">
                  <c:v>-2.5055168648528612E-2</c:v>
                </c:pt>
                <c:pt idx="8900">
                  <c:v>-2.5055168648528612E-2</c:v>
                </c:pt>
                <c:pt idx="8901">
                  <c:v>-2.5055168648528612E-2</c:v>
                </c:pt>
                <c:pt idx="8902">
                  <c:v>-2.5055168648528612E-2</c:v>
                </c:pt>
                <c:pt idx="8903">
                  <c:v>-2.5055168648528612E-2</c:v>
                </c:pt>
                <c:pt idx="8904">
                  <c:v>-2.5055168648528612E-2</c:v>
                </c:pt>
                <c:pt idx="8905">
                  <c:v>-2.5055168648528612E-2</c:v>
                </c:pt>
                <c:pt idx="8906">
                  <c:v>-2.5055168648528612E-2</c:v>
                </c:pt>
                <c:pt idx="8907">
                  <c:v>-2.5055168648528612E-2</c:v>
                </c:pt>
                <c:pt idx="8908">
                  <c:v>-2.5055168648528612E-2</c:v>
                </c:pt>
                <c:pt idx="8909">
                  <c:v>-2.5055168648528612E-2</c:v>
                </c:pt>
                <c:pt idx="8910">
                  <c:v>-2.5055168648528612E-2</c:v>
                </c:pt>
                <c:pt idx="8911">
                  <c:v>-2.5055168648528612E-2</c:v>
                </c:pt>
                <c:pt idx="8912">
                  <c:v>-2.5055168648528612E-2</c:v>
                </c:pt>
                <c:pt idx="8913">
                  <c:v>-2.5055168648528612E-2</c:v>
                </c:pt>
                <c:pt idx="8914">
                  <c:v>-2.5055168648528612E-2</c:v>
                </c:pt>
                <c:pt idx="8915">
                  <c:v>-2.5055168648528612E-2</c:v>
                </c:pt>
                <c:pt idx="8916">
                  <c:v>-2.5055168648528612E-2</c:v>
                </c:pt>
                <c:pt idx="8917">
                  <c:v>-2.5055168648528612E-2</c:v>
                </c:pt>
                <c:pt idx="8918">
                  <c:v>-2.5055168648528612E-2</c:v>
                </c:pt>
                <c:pt idx="8919">
                  <c:v>-2.5055168648528612E-2</c:v>
                </c:pt>
                <c:pt idx="8920">
                  <c:v>-2.5055168648528612E-2</c:v>
                </c:pt>
                <c:pt idx="8921">
                  <c:v>-2.5055168648528612E-2</c:v>
                </c:pt>
                <c:pt idx="8922">
                  <c:v>-2.5055168648528612E-2</c:v>
                </c:pt>
                <c:pt idx="8923">
                  <c:v>-2.5055168648528612E-2</c:v>
                </c:pt>
                <c:pt idx="8924">
                  <c:v>-2.5055168648528612E-2</c:v>
                </c:pt>
                <c:pt idx="8925">
                  <c:v>-2.5055168648528612E-2</c:v>
                </c:pt>
                <c:pt idx="8926">
                  <c:v>-2.5055168648528612E-2</c:v>
                </c:pt>
                <c:pt idx="8927">
                  <c:v>-2.5055168648528612E-2</c:v>
                </c:pt>
                <c:pt idx="8928">
                  <c:v>-2.5055168648528612E-2</c:v>
                </c:pt>
                <c:pt idx="8929">
                  <c:v>-2.5055168648528612E-2</c:v>
                </c:pt>
                <c:pt idx="8930">
                  <c:v>-2.5055168648528612E-2</c:v>
                </c:pt>
                <c:pt idx="8931">
                  <c:v>-2.5055168648528612E-2</c:v>
                </c:pt>
                <c:pt idx="8932">
                  <c:v>-2.5055168648528612E-2</c:v>
                </c:pt>
                <c:pt idx="8933">
                  <c:v>-2.5055168648528612E-2</c:v>
                </c:pt>
                <c:pt idx="8934">
                  <c:v>-2.5055168648528612E-2</c:v>
                </c:pt>
                <c:pt idx="8935">
                  <c:v>-2.5055168648528612E-2</c:v>
                </c:pt>
                <c:pt idx="8936">
                  <c:v>-2.5055168648528612E-2</c:v>
                </c:pt>
                <c:pt idx="8937">
                  <c:v>-2.5055168648528612E-2</c:v>
                </c:pt>
                <c:pt idx="8938">
                  <c:v>-2.5055168648528612E-2</c:v>
                </c:pt>
                <c:pt idx="8939">
                  <c:v>-2.5055168648528612E-2</c:v>
                </c:pt>
                <c:pt idx="8940">
                  <c:v>-2.5055168648528612E-2</c:v>
                </c:pt>
                <c:pt idx="8941">
                  <c:v>-2.5055168648528612E-2</c:v>
                </c:pt>
                <c:pt idx="8942">
                  <c:v>-2.5055168648528612E-2</c:v>
                </c:pt>
                <c:pt idx="8943">
                  <c:v>-2.5055168648528612E-2</c:v>
                </c:pt>
                <c:pt idx="8944">
                  <c:v>-2.5055168648528612E-2</c:v>
                </c:pt>
                <c:pt idx="8945">
                  <c:v>-2.5055168648528612E-2</c:v>
                </c:pt>
                <c:pt idx="8946">
                  <c:v>-2.5055168648528612E-2</c:v>
                </c:pt>
                <c:pt idx="8947">
                  <c:v>-2.5055168648528612E-2</c:v>
                </c:pt>
                <c:pt idx="8948">
                  <c:v>-2.5055168648528612E-2</c:v>
                </c:pt>
                <c:pt idx="8949">
                  <c:v>-2.5055168648528612E-2</c:v>
                </c:pt>
                <c:pt idx="8950">
                  <c:v>-2.5055168648528612E-2</c:v>
                </c:pt>
                <c:pt idx="8951">
                  <c:v>-2.5055168648528612E-2</c:v>
                </c:pt>
                <c:pt idx="8952">
                  <c:v>-2.5055168648528612E-2</c:v>
                </c:pt>
                <c:pt idx="8953">
                  <c:v>-2.5055168648528612E-2</c:v>
                </c:pt>
                <c:pt idx="8954">
                  <c:v>-2.5055168648528612E-2</c:v>
                </c:pt>
                <c:pt idx="8955">
                  <c:v>-2.5055168648528612E-2</c:v>
                </c:pt>
                <c:pt idx="8956">
                  <c:v>-2.5055168648528612E-2</c:v>
                </c:pt>
                <c:pt idx="8957">
                  <c:v>-2.5055168648528612E-2</c:v>
                </c:pt>
                <c:pt idx="8958">
                  <c:v>-2.5055168648528612E-2</c:v>
                </c:pt>
                <c:pt idx="8959">
                  <c:v>-2.5055168648528612E-2</c:v>
                </c:pt>
                <c:pt idx="8960">
                  <c:v>-2.5055168648528612E-2</c:v>
                </c:pt>
                <c:pt idx="8961">
                  <c:v>-2.5055168648528612E-2</c:v>
                </c:pt>
                <c:pt idx="8962">
                  <c:v>-2.5055168648528612E-2</c:v>
                </c:pt>
                <c:pt idx="8963">
                  <c:v>-2.5055168648528612E-2</c:v>
                </c:pt>
                <c:pt idx="8964">
                  <c:v>-2.5055168648528612E-2</c:v>
                </c:pt>
                <c:pt idx="8965">
                  <c:v>-2.5055168648528612E-2</c:v>
                </c:pt>
                <c:pt idx="8966">
                  <c:v>-2.5055168648528612E-2</c:v>
                </c:pt>
                <c:pt idx="8967">
                  <c:v>-2.5055168648528612E-2</c:v>
                </c:pt>
                <c:pt idx="8968">
                  <c:v>-2.5055168648528612E-2</c:v>
                </c:pt>
                <c:pt idx="8969">
                  <c:v>-2.5055168648528612E-2</c:v>
                </c:pt>
                <c:pt idx="8970">
                  <c:v>-2.5055168648528612E-2</c:v>
                </c:pt>
                <c:pt idx="8971">
                  <c:v>-2.5055168648528612E-2</c:v>
                </c:pt>
                <c:pt idx="8972">
                  <c:v>-2.5055168648528612E-2</c:v>
                </c:pt>
                <c:pt idx="8973">
                  <c:v>-2.5055168648528612E-2</c:v>
                </c:pt>
                <c:pt idx="8974">
                  <c:v>-2.5055168648528612E-2</c:v>
                </c:pt>
                <c:pt idx="8975">
                  <c:v>-2.5055168648528612E-2</c:v>
                </c:pt>
                <c:pt idx="8976">
                  <c:v>-2.5055168648528612E-2</c:v>
                </c:pt>
                <c:pt idx="8977">
                  <c:v>-2.5055168648528612E-2</c:v>
                </c:pt>
                <c:pt idx="8978">
                  <c:v>-2.5055168648528612E-2</c:v>
                </c:pt>
                <c:pt idx="8979">
                  <c:v>-2.5055168648528612E-2</c:v>
                </c:pt>
                <c:pt idx="8980">
                  <c:v>-2.5055168648528612E-2</c:v>
                </c:pt>
                <c:pt idx="8981">
                  <c:v>-2.5055168648528612E-2</c:v>
                </c:pt>
                <c:pt idx="8982">
                  <c:v>-2.5055168648528612E-2</c:v>
                </c:pt>
                <c:pt idx="8983">
                  <c:v>-2.5055168648528612E-2</c:v>
                </c:pt>
                <c:pt idx="8984">
                  <c:v>-2.5055168648528612E-2</c:v>
                </c:pt>
                <c:pt idx="8985">
                  <c:v>-2.5055168648528612E-2</c:v>
                </c:pt>
                <c:pt idx="8986">
                  <c:v>-2.5055168648528612E-2</c:v>
                </c:pt>
                <c:pt idx="8987">
                  <c:v>-2.5055168648528612E-2</c:v>
                </c:pt>
                <c:pt idx="8988">
                  <c:v>-2.5055168648528612E-2</c:v>
                </c:pt>
                <c:pt idx="8989">
                  <c:v>-2.5055168648528612E-2</c:v>
                </c:pt>
                <c:pt idx="8990">
                  <c:v>-2.5055168648528612E-2</c:v>
                </c:pt>
                <c:pt idx="8991">
                  <c:v>-2.5055168648528612E-2</c:v>
                </c:pt>
                <c:pt idx="8992">
                  <c:v>-2.5055168648528612E-2</c:v>
                </c:pt>
                <c:pt idx="8993">
                  <c:v>-2.5055168648528612E-2</c:v>
                </c:pt>
                <c:pt idx="8994">
                  <c:v>-2.5055168648528612E-2</c:v>
                </c:pt>
                <c:pt idx="8995">
                  <c:v>-2.5055168648528612E-2</c:v>
                </c:pt>
                <c:pt idx="8996">
                  <c:v>-2.5055168648528612E-2</c:v>
                </c:pt>
                <c:pt idx="8997">
                  <c:v>-2.5055168648528612E-2</c:v>
                </c:pt>
                <c:pt idx="8998">
                  <c:v>-2.5055168648528612E-2</c:v>
                </c:pt>
                <c:pt idx="8999">
                  <c:v>-2.5055168648528612E-2</c:v>
                </c:pt>
                <c:pt idx="9000">
                  <c:v>-2.5055168648528612E-2</c:v>
                </c:pt>
                <c:pt idx="9001">
                  <c:v>-2.5055168648528612E-2</c:v>
                </c:pt>
                <c:pt idx="9002">
                  <c:v>-2.5055168648528612E-2</c:v>
                </c:pt>
                <c:pt idx="9003">
                  <c:v>-2.5055168648528612E-2</c:v>
                </c:pt>
                <c:pt idx="9004">
                  <c:v>-2.5055168648528612E-2</c:v>
                </c:pt>
                <c:pt idx="9005">
                  <c:v>-2.5055168648528612E-2</c:v>
                </c:pt>
                <c:pt idx="9006">
                  <c:v>-2.5055168648528612E-2</c:v>
                </c:pt>
                <c:pt idx="9007">
                  <c:v>-2.5055168648528612E-2</c:v>
                </c:pt>
                <c:pt idx="9008">
                  <c:v>-2.5055168648528612E-2</c:v>
                </c:pt>
                <c:pt idx="9009">
                  <c:v>-2.5055168648528612E-2</c:v>
                </c:pt>
                <c:pt idx="9010">
                  <c:v>-2.5055168648528612E-2</c:v>
                </c:pt>
                <c:pt idx="9011">
                  <c:v>-2.5055168648528612E-2</c:v>
                </c:pt>
                <c:pt idx="9012">
                  <c:v>-2.5055168648528612E-2</c:v>
                </c:pt>
                <c:pt idx="9013">
                  <c:v>-2.5055168648528612E-2</c:v>
                </c:pt>
                <c:pt idx="9014">
                  <c:v>-2.5055168648528612E-2</c:v>
                </c:pt>
                <c:pt idx="9015">
                  <c:v>-2.5055168648528612E-2</c:v>
                </c:pt>
                <c:pt idx="9016">
                  <c:v>-2.5055168648528612E-2</c:v>
                </c:pt>
                <c:pt idx="9017">
                  <c:v>-2.5055168648528612E-2</c:v>
                </c:pt>
                <c:pt idx="9018">
                  <c:v>-2.5055168648528612E-2</c:v>
                </c:pt>
                <c:pt idx="9019">
                  <c:v>-2.5055168648528612E-2</c:v>
                </c:pt>
                <c:pt idx="9020">
                  <c:v>-2.5055168648528612E-2</c:v>
                </c:pt>
                <c:pt idx="9021">
                  <c:v>-2.5055168648528612E-2</c:v>
                </c:pt>
                <c:pt idx="9022">
                  <c:v>-2.5055168648528612E-2</c:v>
                </c:pt>
                <c:pt idx="9023">
                  <c:v>-2.5055168648528612E-2</c:v>
                </c:pt>
                <c:pt idx="9024">
                  <c:v>-2.5055168648528612E-2</c:v>
                </c:pt>
                <c:pt idx="9025">
                  <c:v>-2.5055168648528612E-2</c:v>
                </c:pt>
                <c:pt idx="9026">
                  <c:v>-2.5055168648528612E-2</c:v>
                </c:pt>
                <c:pt idx="9027">
                  <c:v>-2.5055168648528612E-2</c:v>
                </c:pt>
                <c:pt idx="9028">
                  <c:v>-2.5055168648528612E-2</c:v>
                </c:pt>
                <c:pt idx="9029">
                  <c:v>-2.5055168648528612E-2</c:v>
                </c:pt>
                <c:pt idx="9030">
                  <c:v>-2.5055168648528612E-2</c:v>
                </c:pt>
                <c:pt idx="9031">
                  <c:v>-2.5055168648528612E-2</c:v>
                </c:pt>
                <c:pt idx="9032">
                  <c:v>-2.5055168648528612E-2</c:v>
                </c:pt>
                <c:pt idx="9033">
                  <c:v>-2.5055168648528612E-2</c:v>
                </c:pt>
                <c:pt idx="9034">
                  <c:v>-2.5055168648528612E-2</c:v>
                </c:pt>
                <c:pt idx="9035">
                  <c:v>-2.5055168648528612E-2</c:v>
                </c:pt>
                <c:pt idx="9036">
                  <c:v>-2.5055168648528612E-2</c:v>
                </c:pt>
                <c:pt idx="9037">
                  <c:v>-2.5055168648528612E-2</c:v>
                </c:pt>
                <c:pt idx="9038">
                  <c:v>-2.5055168648528612E-2</c:v>
                </c:pt>
                <c:pt idx="9039">
                  <c:v>-2.5055168648528612E-2</c:v>
                </c:pt>
                <c:pt idx="9040">
                  <c:v>-2.5055168648528612E-2</c:v>
                </c:pt>
                <c:pt idx="9041">
                  <c:v>-2.5055168648528612E-2</c:v>
                </c:pt>
                <c:pt idx="9042">
                  <c:v>-2.5055168648528612E-2</c:v>
                </c:pt>
                <c:pt idx="9043">
                  <c:v>-2.5055168648528612E-2</c:v>
                </c:pt>
                <c:pt idx="9044">
                  <c:v>-2.5055168648528612E-2</c:v>
                </c:pt>
                <c:pt idx="9045">
                  <c:v>-2.5055168648528612E-2</c:v>
                </c:pt>
                <c:pt idx="9046">
                  <c:v>-2.5055168648528612E-2</c:v>
                </c:pt>
                <c:pt idx="9047">
                  <c:v>-2.5055168648528612E-2</c:v>
                </c:pt>
                <c:pt idx="9048">
                  <c:v>-2.5055168648528612E-2</c:v>
                </c:pt>
                <c:pt idx="9049">
                  <c:v>-2.5055168648528612E-2</c:v>
                </c:pt>
                <c:pt idx="9050">
                  <c:v>-2.5055168648528612E-2</c:v>
                </c:pt>
                <c:pt idx="9051">
                  <c:v>-2.5055168648528612E-2</c:v>
                </c:pt>
                <c:pt idx="9052">
                  <c:v>-2.5055168648528612E-2</c:v>
                </c:pt>
                <c:pt idx="9053">
                  <c:v>-2.5055168648528612E-2</c:v>
                </c:pt>
                <c:pt idx="9054">
                  <c:v>-2.5055168648528612E-2</c:v>
                </c:pt>
                <c:pt idx="9055">
                  <c:v>-2.5055168648528612E-2</c:v>
                </c:pt>
                <c:pt idx="9056">
                  <c:v>-2.5055168648528612E-2</c:v>
                </c:pt>
                <c:pt idx="9057">
                  <c:v>-2.5055168648528612E-2</c:v>
                </c:pt>
                <c:pt idx="9058">
                  <c:v>-2.5055168648528612E-2</c:v>
                </c:pt>
                <c:pt idx="9059">
                  <c:v>-2.5055168648528612E-2</c:v>
                </c:pt>
                <c:pt idx="9060">
                  <c:v>-2.5055168648528612E-2</c:v>
                </c:pt>
                <c:pt idx="9061">
                  <c:v>-2.5055168648528612E-2</c:v>
                </c:pt>
                <c:pt idx="9062">
                  <c:v>-2.5055168648528612E-2</c:v>
                </c:pt>
                <c:pt idx="9063">
                  <c:v>-2.5055168648528612E-2</c:v>
                </c:pt>
                <c:pt idx="9064">
                  <c:v>-2.5055168648528612E-2</c:v>
                </c:pt>
                <c:pt idx="9065">
                  <c:v>-2.5055168648528612E-2</c:v>
                </c:pt>
                <c:pt idx="9066">
                  <c:v>-2.5055168648528612E-2</c:v>
                </c:pt>
                <c:pt idx="9067">
                  <c:v>-2.5055168648528612E-2</c:v>
                </c:pt>
                <c:pt idx="9068">
                  <c:v>-2.5055168648528612E-2</c:v>
                </c:pt>
                <c:pt idx="9069">
                  <c:v>-2.5055168648528612E-2</c:v>
                </c:pt>
                <c:pt idx="9070">
                  <c:v>-2.5055168648528612E-2</c:v>
                </c:pt>
                <c:pt idx="9071">
                  <c:v>-2.5055168648528612E-2</c:v>
                </c:pt>
                <c:pt idx="9072">
                  <c:v>-2.5055168648528612E-2</c:v>
                </c:pt>
                <c:pt idx="9073">
                  <c:v>-2.5055168648528612E-2</c:v>
                </c:pt>
                <c:pt idx="9074">
                  <c:v>-2.5055168648528612E-2</c:v>
                </c:pt>
                <c:pt idx="9075">
                  <c:v>-2.5055168648528612E-2</c:v>
                </c:pt>
                <c:pt idx="9076">
                  <c:v>-2.5055168648528612E-2</c:v>
                </c:pt>
                <c:pt idx="9077">
                  <c:v>-2.5055168648528612E-2</c:v>
                </c:pt>
                <c:pt idx="9078">
                  <c:v>-2.5055168648528612E-2</c:v>
                </c:pt>
                <c:pt idx="9079">
                  <c:v>-2.5055168648528612E-2</c:v>
                </c:pt>
                <c:pt idx="9080">
                  <c:v>-2.5055168648528612E-2</c:v>
                </c:pt>
                <c:pt idx="9081">
                  <c:v>-2.5055168648528612E-2</c:v>
                </c:pt>
                <c:pt idx="9082">
                  <c:v>-2.5055168648528612E-2</c:v>
                </c:pt>
                <c:pt idx="9083">
                  <c:v>-2.5055168648528612E-2</c:v>
                </c:pt>
                <c:pt idx="9084">
                  <c:v>-2.5055168648528612E-2</c:v>
                </c:pt>
                <c:pt idx="9085">
                  <c:v>-2.5055168648528612E-2</c:v>
                </c:pt>
                <c:pt idx="9086">
                  <c:v>-2.5055168648528612E-2</c:v>
                </c:pt>
                <c:pt idx="9087">
                  <c:v>-2.5055168648528612E-2</c:v>
                </c:pt>
                <c:pt idx="9088">
                  <c:v>-2.5055168648528612E-2</c:v>
                </c:pt>
                <c:pt idx="9089">
                  <c:v>-2.5055168648528612E-2</c:v>
                </c:pt>
                <c:pt idx="9090">
                  <c:v>-2.5055168648528612E-2</c:v>
                </c:pt>
                <c:pt idx="9091">
                  <c:v>-2.5055168648528612E-2</c:v>
                </c:pt>
                <c:pt idx="9092">
                  <c:v>-2.5055168648528612E-2</c:v>
                </c:pt>
                <c:pt idx="9093">
                  <c:v>-2.5055168648528612E-2</c:v>
                </c:pt>
                <c:pt idx="9094">
                  <c:v>-2.5055168648528612E-2</c:v>
                </c:pt>
                <c:pt idx="9095">
                  <c:v>-2.5055168648528612E-2</c:v>
                </c:pt>
                <c:pt idx="9096">
                  <c:v>-2.5055168648528612E-2</c:v>
                </c:pt>
                <c:pt idx="9097">
                  <c:v>-2.5055168648528612E-2</c:v>
                </c:pt>
                <c:pt idx="9098">
                  <c:v>-2.5055168648528612E-2</c:v>
                </c:pt>
                <c:pt idx="9099">
                  <c:v>-2.5055168648528612E-2</c:v>
                </c:pt>
                <c:pt idx="9100">
                  <c:v>-2.5055168648528612E-2</c:v>
                </c:pt>
                <c:pt idx="9101">
                  <c:v>-2.5055168648528612E-2</c:v>
                </c:pt>
                <c:pt idx="9102">
                  <c:v>-2.5055168648528612E-2</c:v>
                </c:pt>
                <c:pt idx="9103">
                  <c:v>-2.5055168648528612E-2</c:v>
                </c:pt>
                <c:pt idx="9104">
                  <c:v>-2.5055168648528612E-2</c:v>
                </c:pt>
                <c:pt idx="9105">
                  <c:v>-2.5055168648528612E-2</c:v>
                </c:pt>
                <c:pt idx="9106">
                  <c:v>-2.5055168648528612E-2</c:v>
                </c:pt>
                <c:pt idx="9107">
                  <c:v>-2.5055168648528612E-2</c:v>
                </c:pt>
                <c:pt idx="9108">
                  <c:v>-2.5055168648528612E-2</c:v>
                </c:pt>
                <c:pt idx="9109">
                  <c:v>-2.5055168648528612E-2</c:v>
                </c:pt>
                <c:pt idx="9110">
                  <c:v>-2.5055168648528612E-2</c:v>
                </c:pt>
                <c:pt idx="9111">
                  <c:v>-2.5055168648528612E-2</c:v>
                </c:pt>
                <c:pt idx="9112">
                  <c:v>-2.5055168648528612E-2</c:v>
                </c:pt>
                <c:pt idx="9113">
                  <c:v>-2.5055168648528612E-2</c:v>
                </c:pt>
                <c:pt idx="9114">
                  <c:v>-2.5055168648528612E-2</c:v>
                </c:pt>
                <c:pt idx="9115">
                  <c:v>-2.5055168648528612E-2</c:v>
                </c:pt>
                <c:pt idx="9116">
                  <c:v>-2.5055168648528612E-2</c:v>
                </c:pt>
                <c:pt idx="9117">
                  <c:v>-2.5055168648528612E-2</c:v>
                </c:pt>
                <c:pt idx="9118">
                  <c:v>-2.5055168648528612E-2</c:v>
                </c:pt>
                <c:pt idx="9119">
                  <c:v>-2.5055168648528612E-2</c:v>
                </c:pt>
                <c:pt idx="9120">
                  <c:v>-2.5055168648528612E-2</c:v>
                </c:pt>
                <c:pt idx="9121">
                  <c:v>-2.5055168648528612E-2</c:v>
                </c:pt>
                <c:pt idx="9122">
                  <c:v>-2.5055168648528612E-2</c:v>
                </c:pt>
                <c:pt idx="9123">
                  <c:v>-2.5055168648528612E-2</c:v>
                </c:pt>
                <c:pt idx="9124">
                  <c:v>-2.5055168648528612E-2</c:v>
                </c:pt>
                <c:pt idx="9125">
                  <c:v>-2.5055168648528612E-2</c:v>
                </c:pt>
                <c:pt idx="9126">
                  <c:v>-2.5055168648528612E-2</c:v>
                </c:pt>
                <c:pt idx="9127">
                  <c:v>-2.5055168648528612E-2</c:v>
                </c:pt>
                <c:pt idx="9128">
                  <c:v>-2.5055168648528612E-2</c:v>
                </c:pt>
                <c:pt idx="9129">
                  <c:v>-2.5055168648528612E-2</c:v>
                </c:pt>
                <c:pt idx="9130">
                  <c:v>-2.5055168648528612E-2</c:v>
                </c:pt>
                <c:pt idx="9131">
                  <c:v>-2.5055168648528612E-2</c:v>
                </c:pt>
                <c:pt idx="9132">
                  <c:v>-2.5055168648528612E-2</c:v>
                </c:pt>
                <c:pt idx="9133">
                  <c:v>-2.5055168648528612E-2</c:v>
                </c:pt>
                <c:pt idx="9134">
                  <c:v>-2.5055168648528612E-2</c:v>
                </c:pt>
                <c:pt idx="9135">
                  <c:v>-2.5055168648528612E-2</c:v>
                </c:pt>
                <c:pt idx="9136">
                  <c:v>-2.5055168648528612E-2</c:v>
                </c:pt>
                <c:pt idx="9137">
                  <c:v>-2.5055168648528612E-2</c:v>
                </c:pt>
                <c:pt idx="9138">
                  <c:v>-2.5055168648528612E-2</c:v>
                </c:pt>
                <c:pt idx="9139">
                  <c:v>-2.5055168648528612E-2</c:v>
                </c:pt>
                <c:pt idx="9140">
                  <c:v>-2.5055168648528612E-2</c:v>
                </c:pt>
                <c:pt idx="9141">
                  <c:v>-2.5055168648528612E-2</c:v>
                </c:pt>
                <c:pt idx="9142">
                  <c:v>-2.5055168648528612E-2</c:v>
                </c:pt>
                <c:pt idx="9143">
                  <c:v>-2.5055168648528612E-2</c:v>
                </c:pt>
                <c:pt idx="9144">
                  <c:v>-2.5055168648528612E-2</c:v>
                </c:pt>
                <c:pt idx="9145">
                  <c:v>-2.5055168648528612E-2</c:v>
                </c:pt>
                <c:pt idx="9146">
                  <c:v>-2.5055168648528612E-2</c:v>
                </c:pt>
                <c:pt idx="9147">
                  <c:v>-2.5055168648528612E-2</c:v>
                </c:pt>
                <c:pt idx="9148">
                  <c:v>-2.5055168648528612E-2</c:v>
                </c:pt>
                <c:pt idx="9149">
                  <c:v>-2.5055168648528612E-2</c:v>
                </c:pt>
                <c:pt idx="9150">
                  <c:v>-2.5055168648528612E-2</c:v>
                </c:pt>
                <c:pt idx="9151">
                  <c:v>-2.5055168648528612E-2</c:v>
                </c:pt>
                <c:pt idx="9152">
                  <c:v>-2.5055168648528612E-2</c:v>
                </c:pt>
                <c:pt idx="9153">
                  <c:v>-2.5055168648528612E-2</c:v>
                </c:pt>
                <c:pt idx="9154">
                  <c:v>-2.5055168648528612E-2</c:v>
                </c:pt>
                <c:pt idx="9155">
                  <c:v>-2.5055168648528612E-2</c:v>
                </c:pt>
                <c:pt idx="9156">
                  <c:v>-2.5055168648528612E-2</c:v>
                </c:pt>
                <c:pt idx="9157">
                  <c:v>-2.5055168648528612E-2</c:v>
                </c:pt>
                <c:pt idx="9158">
                  <c:v>-2.5055168648528612E-2</c:v>
                </c:pt>
                <c:pt idx="9159">
                  <c:v>-2.5055168648528612E-2</c:v>
                </c:pt>
                <c:pt idx="9160">
                  <c:v>-2.5055168648528612E-2</c:v>
                </c:pt>
                <c:pt idx="9161">
                  <c:v>-2.5055168648528612E-2</c:v>
                </c:pt>
                <c:pt idx="9162">
                  <c:v>-2.5055168648528612E-2</c:v>
                </c:pt>
                <c:pt idx="9163">
                  <c:v>-2.5055168648528612E-2</c:v>
                </c:pt>
                <c:pt idx="9164">
                  <c:v>-2.5055168648528612E-2</c:v>
                </c:pt>
                <c:pt idx="9165">
                  <c:v>-2.5055168648528612E-2</c:v>
                </c:pt>
                <c:pt idx="9166">
                  <c:v>-2.5055168648528612E-2</c:v>
                </c:pt>
                <c:pt idx="9167">
                  <c:v>-2.5055168648528612E-2</c:v>
                </c:pt>
                <c:pt idx="9168">
                  <c:v>-2.5055168648528612E-2</c:v>
                </c:pt>
                <c:pt idx="9169">
                  <c:v>-2.5055168648528612E-2</c:v>
                </c:pt>
                <c:pt idx="9170">
                  <c:v>-2.5055168648528612E-2</c:v>
                </c:pt>
                <c:pt idx="9171">
                  <c:v>-2.5055168648528612E-2</c:v>
                </c:pt>
                <c:pt idx="9172">
                  <c:v>-2.5055168648528612E-2</c:v>
                </c:pt>
                <c:pt idx="9173">
                  <c:v>-2.5055168648528612E-2</c:v>
                </c:pt>
                <c:pt idx="9174">
                  <c:v>-2.5055168648528612E-2</c:v>
                </c:pt>
                <c:pt idx="9175">
                  <c:v>-2.5055168648528612E-2</c:v>
                </c:pt>
                <c:pt idx="9176">
                  <c:v>-2.5055168648528612E-2</c:v>
                </c:pt>
                <c:pt idx="9177">
                  <c:v>-2.5055168648528612E-2</c:v>
                </c:pt>
                <c:pt idx="9178">
                  <c:v>-2.5055168648528612E-2</c:v>
                </c:pt>
                <c:pt idx="9179">
                  <c:v>-2.5055168648528612E-2</c:v>
                </c:pt>
                <c:pt idx="9180">
                  <c:v>-2.5055168648528612E-2</c:v>
                </c:pt>
                <c:pt idx="9181">
                  <c:v>-2.5055168648528612E-2</c:v>
                </c:pt>
                <c:pt idx="9182">
                  <c:v>-2.5055168648528612E-2</c:v>
                </c:pt>
                <c:pt idx="9183">
                  <c:v>-2.5055168648528612E-2</c:v>
                </c:pt>
                <c:pt idx="9184">
                  <c:v>-2.5055168648528612E-2</c:v>
                </c:pt>
                <c:pt idx="9185">
                  <c:v>-2.5055168648528612E-2</c:v>
                </c:pt>
                <c:pt idx="9186">
                  <c:v>-2.5055168648528612E-2</c:v>
                </c:pt>
                <c:pt idx="9187">
                  <c:v>-2.5055168648528612E-2</c:v>
                </c:pt>
                <c:pt idx="9188">
                  <c:v>-2.5055168648528612E-2</c:v>
                </c:pt>
                <c:pt idx="9189">
                  <c:v>-2.5055168648528612E-2</c:v>
                </c:pt>
                <c:pt idx="9190">
                  <c:v>-2.5055168648528612E-2</c:v>
                </c:pt>
                <c:pt idx="9191">
                  <c:v>-2.5055168648528612E-2</c:v>
                </c:pt>
                <c:pt idx="9192">
                  <c:v>-2.5055168648528612E-2</c:v>
                </c:pt>
                <c:pt idx="9193">
                  <c:v>-2.5055168648528612E-2</c:v>
                </c:pt>
                <c:pt idx="9194">
                  <c:v>-2.5055168648528612E-2</c:v>
                </c:pt>
                <c:pt idx="9195">
                  <c:v>-2.5055168648528612E-2</c:v>
                </c:pt>
                <c:pt idx="9196">
                  <c:v>-2.5055168648528612E-2</c:v>
                </c:pt>
                <c:pt idx="9197">
                  <c:v>-2.5055168648528612E-2</c:v>
                </c:pt>
                <c:pt idx="9198">
                  <c:v>-2.5055168648528612E-2</c:v>
                </c:pt>
                <c:pt idx="9199">
                  <c:v>-2.5055168648528612E-2</c:v>
                </c:pt>
                <c:pt idx="9200">
                  <c:v>-2.5055168648528612E-2</c:v>
                </c:pt>
                <c:pt idx="9201">
                  <c:v>-2.5055168648528612E-2</c:v>
                </c:pt>
                <c:pt idx="9202">
                  <c:v>-2.5055168648528612E-2</c:v>
                </c:pt>
                <c:pt idx="9203">
                  <c:v>-2.5055168648528612E-2</c:v>
                </c:pt>
                <c:pt idx="9204">
                  <c:v>-2.5055168648528612E-2</c:v>
                </c:pt>
                <c:pt idx="9205">
                  <c:v>-2.5055168648528612E-2</c:v>
                </c:pt>
                <c:pt idx="9206">
                  <c:v>-2.5055168648528612E-2</c:v>
                </c:pt>
                <c:pt idx="9207">
                  <c:v>-2.5055168648528612E-2</c:v>
                </c:pt>
                <c:pt idx="9208">
                  <c:v>-2.5055168648528612E-2</c:v>
                </c:pt>
                <c:pt idx="9209">
                  <c:v>-2.5055168648528612E-2</c:v>
                </c:pt>
                <c:pt idx="9210">
                  <c:v>-2.5055168648528612E-2</c:v>
                </c:pt>
                <c:pt idx="9211">
                  <c:v>-2.5055168648528612E-2</c:v>
                </c:pt>
                <c:pt idx="9212">
                  <c:v>-2.5055168648528612E-2</c:v>
                </c:pt>
                <c:pt idx="9213">
                  <c:v>-2.5055168648528612E-2</c:v>
                </c:pt>
                <c:pt idx="9214">
                  <c:v>-2.5055168648528612E-2</c:v>
                </c:pt>
                <c:pt idx="9215">
                  <c:v>-2.5055168648528612E-2</c:v>
                </c:pt>
                <c:pt idx="9216">
                  <c:v>-2.5055168648528612E-2</c:v>
                </c:pt>
                <c:pt idx="9217">
                  <c:v>-2.5055168648528612E-2</c:v>
                </c:pt>
                <c:pt idx="9218">
                  <c:v>-2.5055168648528612E-2</c:v>
                </c:pt>
                <c:pt idx="9219">
                  <c:v>-2.5055168648528612E-2</c:v>
                </c:pt>
                <c:pt idx="9220">
                  <c:v>-2.5055168648528612E-2</c:v>
                </c:pt>
                <c:pt idx="9221">
                  <c:v>-2.5055168648528612E-2</c:v>
                </c:pt>
                <c:pt idx="9222">
                  <c:v>-2.5055168648528612E-2</c:v>
                </c:pt>
                <c:pt idx="9223">
                  <c:v>-2.5055168648528612E-2</c:v>
                </c:pt>
                <c:pt idx="9224">
                  <c:v>-2.5055168648528612E-2</c:v>
                </c:pt>
                <c:pt idx="9225">
                  <c:v>-2.5055168648528612E-2</c:v>
                </c:pt>
                <c:pt idx="9226">
                  <c:v>-2.5055168648528612E-2</c:v>
                </c:pt>
                <c:pt idx="9227">
                  <c:v>-2.5055168648528612E-2</c:v>
                </c:pt>
                <c:pt idx="9228">
                  <c:v>-2.5055168648528612E-2</c:v>
                </c:pt>
                <c:pt idx="9229">
                  <c:v>-2.5055168648528612E-2</c:v>
                </c:pt>
                <c:pt idx="9230">
                  <c:v>-2.5055168648528612E-2</c:v>
                </c:pt>
                <c:pt idx="9231">
                  <c:v>-2.5055168648528612E-2</c:v>
                </c:pt>
                <c:pt idx="9232">
                  <c:v>-2.5055168648528612E-2</c:v>
                </c:pt>
                <c:pt idx="9233">
                  <c:v>-2.5055168648528612E-2</c:v>
                </c:pt>
                <c:pt idx="9234">
                  <c:v>-2.5055168648528612E-2</c:v>
                </c:pt>
                <c:pt idx="9235">
                  <c:v>-2.5055168648528612E-2</c:v>
                </c:pt>
                <c:pt idx="9236">
                  <c:v>-2.5055168648528612E-2</c:v>
                </c:pt>
                <c:pt idx="9237">
                  <c:v>-2.5055168648528612E-2</c:v>
                </c:pt>
                <c:pt idx="9238">
                  <c:v>-2.5055168648528612E-2</c:v>
                </c:pt>
                <c:pt idx="9239">
                  <c:v>-2.5055168648528612E-2</c:v>
                </c:pt>
                <c:pt idx="9240">
                  <c:v>-2.5055168648528612E-2</c:v>
                </c:pt>
                <c:pt idx="9241">
                  <c:v>-2.5055168648528612E-2</c:v>
                </c:pt>
                <c:pt idx="9242">
                  <c:v>-2.5055168648528612E-2</c:v>
                </c:pt>
                <c:pt idx="9243">
                  <c:v>-2.5055168648528612E-2</c:v>
                </c:pt>
                <c:pt idx="9244">
                  <c:v>-2.5055168648528612E-2</c:v>
                </c:pt>
                <c:pt idx="9245">
                  <c:v>-2.5055168648528612E-2</c:v>
                </c:pt>
                <c:pt idx="9246">
                  <c:v>-2.5055168648528612E-2</c:v>
                </c:pt>
                <c:pt idx="9247">
                  <c:v>-2.5055168648528612E-2</c:v>
                </c:pt>
                <c:pt idx="9248">
                  <c:v>-2.5055168648528612E-2</c:v>
                </c:pt>
                <c:pt idx="9249">
                  <c:v>-2.5055168648528612E-2</c:v>
                </c:pt>
                <c:pt idx="9250">
                  <c:v>-2.5055168648528612E-2</c:v>
                </c:pt>
                <c:pt idx="9251">
                  <c:v>-2.5055168648528612E-2</c:v>
                </c:pt>
                <c:pt idx="9252">
                  <c:v>-2.5055168648528612E-2</c:v>
                </c:pt>
                <c:pt idx="9253">
                  <c:v>-2.5055168648528612E-2</c:v>
                </c:pt>
                <c:pt idx="9254">
                  <c:v>-2.5055168648528612E-2</c:v>
                </c:pt>
                <c:pt idx="9255">
                  <c:v>-2.5055168648528612E-2</c:v>
                </c:pt>
                <c:pt idx="9256">
                  <c:v>-2.5055168648528612E-2</c:v>
                </c:pt>
                <c:pt idx="9257">
                  <c:v>-2.5055168648528612E-2</c:v>
                </c:pt>
                <c:pt idx="9258">
                  <c:v>-2.5055168648528612E-2</c:v>
                </c:pt>
                <c:pt idx="9259">
                  <c:v>-2.5055168648528612E-2</c:v>
                </c:pt>
                <c:pt idx="9260">
                  <c:v>-2.5055168648528612E-2</c:v>
                </c:pt>
                <c:pt idx="9261">
                  <c:v>-2.5055168648528612E-2</c:v>
                </c:pt>
                <c:pt idx="9262">
                  <c:v>-2.5055168648528612E-2</c:v>
                </c:pt>
                <c:pt idx="9263">
                  <c:v>-2.5055168648528612E-2</c:v>
                </c:pt>
                <c:pt idx="9264">
                  <c:v>-2.5055168648528612E-2</c:v>
                </c:pt>
                <c:pt idx="9265">
                  <c:v>-2.5055168648528612E-2</c:v>
                </c:pt>
                <c:pt idx="9266">
                  <c:v>-2.5055168648528612E-2</c:v>
                </c:pt>
                <c:pt idx="9267">
                  <c:v>-2.5055168648528612E-2</c:v>
                </c:pt>
                <c:pt idx="9268">
                  <c:v>-2.5055168648528612E-2</c:v>
                </c:pt>
                <c:pt idx="9269">
                  <c:v>-2.5055168648528612E-2</c:v>
                </c:pt>
                <c:pt idx="9270">
                  <c:v>-2.5055168648528612E-2</c:v>
                </c:pt>
                <c:pt idx="9271">
                  <c:v>-2.5055168648528612E-2</c:v>
                </c:pt>
                <c:pt idx="9272">
                  <c:v>-2.5055168648528612E-2</c:v>
                </c:pt>
                <c:pt idx="9273">
                  <c:v>-2.5055168648528612E-2</c:v>
                </c:pt>
                <c:pt idx="9274">
                  <c:v>-2.5055168648528612E-2</c:v>
                </c:pt>
                <c:pt idx="9275">
                  <c:v>-2.5055168648528612E-2</c:v>
                </c:pt>
                <c:pt idx="9276">
                  <c:v>-2.5055168648528612E-2</c:v>
                </c:pt>
                <c:pt idx="9277">
                  <c:v>-2.5055168648528612E-2</c:v>
                </c:pt>
                <c:pt idx="9278">
                  <c:v>-2.5055168648528612E-2</c:v>
                </c:pt>
                <c:pt idx="9279">
                  <c:v>-2.5055168648528612E-2</c:v>
                </c:pt>
                <c:pt idx="9280">
                  <c:v>-2.5055168648528612E-2</c:v>
                </c:pt>
                <c:pt idx="9281">
                  <c:v>-2.5055168648528612E-2</c:v>
                </c:pt>
                <c:pt idx="9282">
                  <c:v>-2.5055168648528612E-2</c:v>
                </c:pt>
                <c:pt idx="9283">
                  <c:v>-2.5055168648528612E-2</c:v>
                </c:pt>
                <c:pt idx="9284">
                  <c:v>-2.5055168648528612E-2</c:v>
                </c:pt>
                <c:pt idx="9285">
                  <c:v>-2.5055168648528612E-2</c:v>
                </c:pt>
                <c:pt idx="9286">
                  <c:v>-2.5055168648528612E-2</c:v>
                </c:pt>
                <c:pt idx="9287">
                  <c:v>-2.5055168648528612E-2</c:v>
                </c:pt>
                <c:pt idx="9288">
                  <c:v>-2.5055168648528612E-2</c:v>
                </c:pt>
                <c:pt idx="9289">
                  <c:v>-2.5055168648528612E-2</c:v>
                </c:pt>
                <c:pt idx="9290">
                  <c:v>-2.5055168648528612E-2</c:v>
                </c:pt>
                <c:pt idx="9291">
                  <c:v>-2.5055168648528612E-2</c:v>
                </c:pt>
                <c:pt idx="9292">
                  <c:v>-2.5055168648528612E-2</c:v>
                </c:pt>
                <c:pt idx="9293">
                  <c:v>-2.5055168648528612E-2</c:v>
                </c:pt>
                <c:pt idx="9294">
                  <c:v>-2.5055168648528612E-2</c:v>
                </c:pt>
                <c:pt idx="9295">
                  <c:v>-2.5055168648528612E-2</c:v>
                </c:pt>
                <c:pt idx="9296">
                  <c:v>-2.5055168648528612E-2</c:v>
                </c:pt>
                <c:pt idx="9297">
                  <c:v>-2.5055168648528612E-2</c:v>
                </c:pt>
                <c:pt idx="9298">
                  <c:v>-2.5055168648528612E-2</c:v>
                </c:pt>
                <c:pt idx="9299">
                  <c:v>-2.5055168648528612E-2</c:v>
                </c:pt>
                <c:pt idx="9300">
                  <c:v>-2.5055168648528612E-2</c:v>
                </c:pt>
                <c:pt idx="9301">
                  <c:v>-2.5055168648528612E-2</c:v>
                </c:pt>
                <c:pt idx="9302">
                  <c:v>-2.5055168648528612E-2</c:v>
                </c:pt>
                <c:pt idx="9303">
                  <c:v>-2.5055168648528612E-2</c:v>
                </c:pt>
                <c:pt idx="9304">
                  <c:v>-2.5055168648528612E-2</c:v>
                </c:pt>
                <c:pt idx="9305">
                  <c:v>-2.5055168648528612E-2</c:v>
                </c:pt>
                <c:pt idx="9306">
                  <c:v>-2.5055168648528612E-2</c:v>
                </c:pt>
                <c:pt idx="9307">
                  <c:v>-2.5055168648528612E-2</c:v>
                </c:pt>
                <c:pt idx="9308">
                  <c:v>-2.5055168648528612E-2</c:v>
                </c:pt>
                <c:pt idx="9309">
                  <c:v>-2.5055168648528612E-2</c:v>
                </c:pt>
                <c:pt idx="9310">
                  <c:v>-2.5055168648528612E-2</c:v>
                </c:pt>
                <c:pt idx="9311">
                  <c:v>-2.5055168648528612E-2</c:v>
                </c:pt>
                <c:pt idx="9312">
                  <c:v>-2.5055168648528612E-2</c:v>
                </c:pt>
                <c:pt idx="9313">
                  <c:v>-2.5055168648528612E-2</c:v>
                </c:pt>
                <c:pt idx="9314">
                  <c:v>-2.5055168648528612E-2</c:v>
                </c:pt>
                <c:pt idx="9315">
                  <c:v>-2.5055168648528612E-2</c:v>
                </c:pt>
                <c:pt idx="9316">
                  <c:v>-2.5055168648528612E-2</c:v>
                </c:pt>
                <c:pt idx="9317">
                  <c:v>-2.5055168648528612E-2</c:v>
                </c:pt>
                <c:pt idx="9318">
                  <c:v>-2.5055168648528612E-2</c:v>
                </c:pt>
                <c:pt idx="9319">
                  <c:v>-2.5055168648528612E-2</c:v>
                </c:pt>
                <c:pt idx="9320">
                  <c:v>-2.5055168648528612E-2</c:v>
                </c:pt>
                <c:pt idx="9321">
                  <c:v>-2.5055168648528612E-2</c:v>
                </c:pt>
                <c:pt idx="9322">
                  <c:v>-2.5055168648528612E-2</c:v>
                </c:pt>
                <c:pt idx="9323">
                  <c:v>-2.5055168648528612E-2</c:v>
                </c:pt>
                <c:pt idx="9324">
                  <c:v>-2.5055168648528612E-2</c:v>
                </c:pt>
                <c:pt idx="9325">
                  <c:v>-2.5055168648528612E-2</c:v>
                </c:pt>
                <c:pt idx="9326">
                  <c:v>-2.5055168648528612E-2</c:v>
                </c:pt>
                <c:pt idx="9327">
                  <c:v>-2.5055168648528612E-2</c:v>
                </c:pt>
                <c:pt idx="9328">
                  <c:v>-2.5055168648528612E-2</c:v>
                </c:pt>
                <c:pt idx="9329">
                  <c:v>-2.5055168648528612E-2</c:v>
                </c:pt>
                <c:pt idx="9330">
                  <c:v>-2.5055168648528612E-2</c:v>
                </c:pt>
                <c:pt idx="9331">
                  <c:v>-2.5055168648528612E-2</c:v>
                </c:pt>
                <c:pt idx="9332">
                  <c:v>-2.5055168648528612E-2</c:v>
                </c:pt>
                <c:pt idx="9333">
                  <c:v>-2.5055168648528612E-2</c:v>
                </c:pt>
                <c:pt idx="9334">
                  <c:v>-2.5055168648528612E-2</c:v>
                </c:pt>
                <c:pt idx="9335">
                  <c:v>-2.5055168648528612E-2</c:v>
                </c:pt>
                <c:pt idx="9336">
                  <c:v>-2.5055168648528612E-2</c:v>
                </c:pt>
                <c:pt idx="9337">
                  <c:v>-2.5055168648528612E-2</c:v>
                </c:pt>
                <c:pt idx="9338">
                  <c:v>-2.5055168648528612E-2</c:v>
                </c:pt>
                <c:pt idx="9339">
                  <c:v>-2.5055168648528612E-2</c:v>
                </c:pt>
                <c:pt idx="9340">
                  <c:v>-2.5055168648528612E-2</c:v>
                </c:pt>
                <c:pt idx="9341">
                  <c:v>-2.5055168648528612E-2</c:v>
                </c:pt>
                <c:pt idx="9342">
                  <c:v>-2.5055168648528612E-2</c:v>
                </c:pt>
                <c:pt idx="9343">
                  <c:v>-2.5055168648528612E-2</c:v>
                </c:pt>
                <c:pt idx="9344">
                  <c:v>-2.5055168648528612E-2</c:v>
                </c:pt>
                <c:pt idx="9345">
                  <c:v>-2.5055168648528612E-2</c:v>
                </c:pt>
                <c:pt idx="9346">
                  <c:v>-2.5055168648528612E-2</c:v>
                </c:pt>
                <c:pt idx="9347">
                  <c:v>-2.5055168648528612E-2</c:v>
                </c:pt>
                <c:pt idx="9348">
                  <c:v>-2.5055168648528612E-2</c:v>
                </c:pt>
                <c:pt idx="9349">
                  <c:v>-2.5055168648528612E-2</c:v>
                </c:pt>
                <c:pt idx="9350">
                  <c:v>-2.5055168648528612E-2</c:v>
                </c:pt>
                <c:pt idx="9351">
                  <c:v>-2.5055168648528612E-2</c:v>
                </c:pt>
                <c:pt idx="9352">
                  <c:v>-2.5055168648528612E-2</c:v>
                </c:pt>
                <c:pt idx="9353">
                  <c:v>-2.5055168648528612E-2</c:v>
                </c:pt>
                <c:pt idx="9354">
                  <c:v>-2.5055168648528612E-2</c:v>
                </c:pt>
                <c:pt idx="9355">
                  <c:v>-2.5055168648528612E-2</c:v>
                </c:pt>
                <c:pt idx="9356">
                  <c:v>-2.5055168648528612E-2</c:v>
                </c:pt>
                <c:pt idx="9357">
                  <c:v>-2.5055168648528612E-2</c:v>
                </c:pt>
                <c:pt idx="9358">
                  <c:v>-2.5055168648528612E-2</c:v>
                </c:pt>
                <c:pt idx="9359">
                  <c:v>-2.5055168648528612E-2</c:v>
                </c:pt>
                <c:pt idx="9360">
                  <c:v>-2.5055168648528612E-2</c:v>
                </c:pt>
                <c:pt idx="9361">
                  <c:v>-2.5055168648528612E-2</c:v>
                </c:pt>
                <c:pt idx="9362">
                  <c:v>-2.5055168648528612E-2</c:v>
                </c:pt>
                <c:pt idx="9363">
                  <c:v>-2.5055168648528612E-2</c:v>
                </c:pt>
                <c:pt idx="9364">
                  <c:v>-2.5055168648528612E-2</c:v>
                </c:pt>
                <c:pt idx="9365">
                  <c:v>-2.5055168648528612E-2</c:v>
                </c:pt>
                <c:pt idx="9366">
                  <c:v>-2.5055168648528612E-2</c:v>
                </c:pt>
                <c:pt idx="9367">
                  <c:v>-2.5055168648528612E-2</c:v>
                </c:pt>
                <c:pt idx="9368">
                  <c:v>-2.5055168648528612E-2</c:v>
                </c:pt>
                <c:pt idx="9369">
                  <c:v>-2.5055168648528612E-2</c:v>
                </c:pt>
                <c:pt idx="9370">
                  <c:v>-2.5055168648528612E-2</c:v>
                </c:pt>
                <c:pt idx="9371">
                  <c:v>-2.5055168648528612E-2</c:v>
                </c:pt>
                <c:pt idx="9372">
                  <c:v>-2.5055168648528612E-2</c:v>
                </c:pt>
                <c:pt idx="9373">
                  <c:v>-2.5055168648528612E-2</c:v>
                </c:pt>
                <c:pt idx="9374">
                  <c:v>-2.5055168648528612E-2</c:v>
                </c:pt>
                <c:pt idx="9375">
                  <c:v>-2.5055168648528612E-2</c:v>
                </c:pt>
                <c:pt idx="9376">
                  <c:v>-2.5055168648528612E-2</c:v>
                </c:pt>
                <c:pt idx="9377">
                  <c:v>-2.5055168648528612E-2</c:v>
                </c:pt>
                <c:pt idx="9378">
                  <c:v>-2.5055168648528612E-2</c:v>
                </c:pt>
                <c:pt idx="9379">
                  <c:v>-2.5055168648528612E-2</c:v>
                </c:pt>
                <c:pt idx="9380">
                  <c:v>-2.5055168648528612E-2</c:v>
                </c:pt>
                <c:pt idx="9381">
                  <c:v>-2.5055168648528612E-2</c:v>
                </c:pt>
                <c:pt idx="9382">
                  <c:v>-2.5055168648528612E-2</c:v>
                </c:pt>
                <c:pt idx="9383">
                  <c:v>-2.5055168648528612E-2</c:v>
                </c:pt>
                <c:pt idx="9384">
                  <c:v>-2.5055168648528612E-2</c:v>
                </c:pt>
                <c:pt idx="9385">
                  <c:v>-2.5055168648528612E-2</c:v>
                </c:pt>
                <c:pt idx="9386">
                  <c:v>-2.5055168648528612E-2</c:v>
                </c:pt>
                <c:pt idx="9387">
                  <c:v>-2.5055168648528612E-2</c:v>
                </c:pt>
                <c:pt idx="9388">
                  <c:v>-2.5055168648528612E-2</c:v>
                </c:pt>
                <c:pt idx="9389">
                  <c:v>-2.5055168648528612E-2</c:v>
                </c:pt>
                <c:pt idx="9390">
                  <c:v>-2.5055168648528612E-2</c:v>
                </c:pt>
                <c:pt idx="9391">
                  <c:v>-2.5055168648528612E-2</c:v>
                </c:pt>
                <c:pt idx="9392">
                  <c:v>-2.5055168648528612E-2</c:v>
                </c:pt>
                <c:pt idx="9393">
                  <c:v>-2.5055168648528612E-2</c:v>
                </c:pt>
                <c:pt idx="9394">
                  <c:v>-2.5055168648528612E-2</c:v>
                </c:pt>
                <c:pt idx="9395">
                  <c:v>-2.5055168648528612E-2</c:v>
                </c:pt>
                <c:pt idx="9396">
                  <c:v>-2.5055168648528612E-2</c:v>
                </c:pt>
                <c:pt idx="9397">
                  <c:v>-2.5055168648528612E-2</c:v>
                </c:pt>
                <c:pt idx="9398">
                  <c:v>-2.5055168648528612E-2</c:v>
                </c:pt>
                <c:pt idx="9399">
                  <c:v>-2.5055168648528612E-2</c:v>
                </c:pt>
                <c:pt idx="9400">
                  <c:v>-2.5055168648528612E-2</c:v>
                </c:pt>
                <c:pt idx="9401">
                  <c:v>-2.5055168648528612E-2</c:v>
                </c:pt>
                <c:pt idx="9402">
                  <c:v>-2.5055168648528612E-2</c:v>
                </c:pt>
                <c:pt idx="9403">
                  <c:v>-2.5055168648528612E-2</c:v>
                </c:pt>
                <c:pt idx="9404">
                  <c:v>-2.5055168648528612E-2</c:v>
                </c:pt>
                <c:pt idx="9405">
                  <c:v>-2.5055168648528612E-2</c:v>
                </c:pt>
                <c:pt idx="9406">
                  <c:v>-2.5055168648528612E-2</c:v>
                </c:pt>
                <c:pt idx="9407">
                  <c:v>-2.5055168648528612E-2</c:v>
                </c:pt>
                <c:pt idx="9408">
                  <c:v>-2.5055168648528612E-2</c:v>
                </c:pt>
                <c:pt idx="9409">
                  <c:v>-2.5055168648528612E-2</c:v>
                </c:pt>
                <c:pt idx="9410">
                  <c:v>-2.5055168648528612E-2</c:v>
                </c:pt>
                <c:pt idx="9411">
                  <c:v>-2.5055168648528612E-2</c:v>
                </c:pt>
                <c:pt idx="9412">
                  <c:v>-2.5055168648528612E-2</c:v>
                </c:pt>
                <c:pt idx="9413">
                  <c:v>-2.5055168648528612E-2</c:v>
                </c:pt>
                <c:pt idx="9414">
                  <c:v>-2.5055168648528612E-2</c:v>
                </c:pt>
                <c:pt idx="9415">
                  <c:v>-2.5055168648528612E-2</c:v>
                </c:pt>
                <c:pt idx="9416">
                  <c:v>-2.5055168648528612E-2</c:v>
                </c:pt>
                <c:pt idx="9417">
                  <c:v>-2.5055168648528612E-2</c:v>
                </c:pt>
                <c:pt idx="9418">
                  <c:v>-2.5055168648528612E-2</c:v>
                </c:pt>
                <c:pt idx="9419">
                  <c:v>-2.5055168648528612E-2</c:v>
                </c:pt>
                <c:pt idx="9420">
                  <c:v>-2.5055168648528612E-2</c:v>
                </c:pt>
                <c:pt idx="9421">
                  <c:v>-2.5055168648528612E-2</c:v>
                </c:pt>
                <c:pt idx="9422">
                  <c:v>-2.5055168648528612E-2</c:v>
                </c:pt>
                <c:pt idx="9423">
                  <c:v>-2.5055168648528612E-2</c:v>
                </c:pt>
                <c:pt idx="9424">
                  <c:v>-2.5055168648528612E-2</c:v>
                </c:pt>
                <c:pt idx="9425">
                  <c:v>-2.5055168648528612E-2</c:v>
                </c:pt>
                <c:pt idx="9426">
                  <c:v>-2.5055168648528612E-2</c:v>
                </c:pt>
                <c:pt idx="9427">
                  <c:v>-2.5055168648528612E-2</c:v>
                </c:pt>
                <c:pt idx="9428">
                  <c:v>-2.5055168648528612E-2</c:v>
                </c:pt>
                <c:pt idx="9429">
                  <c:v>-2.5055168648528612E-2</c:v>
                </c:pt>
                <c:pt idx="9430">
                  <c:v>-2.5055168648528612E-2</c:v>
                </c:pt>
                <c:pt idx="9431">
                  <c:v>-2.5055168648528612E-2</c:v>
                </c:pt>
                <c:pt idx="9432">
                  <c:v>-2.5055168648528612E-2</c:v>
                </c:pt>
                <c:pt idx="9433">
                  <c:v>-2.5055168648528612E-2</c:v>
                </c:pt>
                <c:pt idx="9434">
                  <c:v>-2.5055168648528612E-2</c:v>
                </c:pt>
                <c:pt idx="9435">
                  <c:v>-2.5055168648528612E-2</c:v>
                </c:pt>
                <c:pt idx="9436">
                  <c:v>-2.5055168648528612E-2</c:v>
                </c:pt>
                <c:pt idx="9437">
                  <c:v>-2.5055168648528612E-2</c:v>
                </c:pt>
                <c:pt idx="9438">
                  <c:v>-2.5055168648528612E-2</c:v>
                </c:pt>
                <c:pt idx="9439">
                  <c:v>-2.5055168648528612E-2</c:v>
                </c:pt>
                <c:pt idx="9440">
                  <c:v>-2.5055168648528612E-2</c:v>
                </c:pt>
                <c:pt idx="9441">
                  <c:v>-2.5055168648528612E-2</c:v>
                </c:pt>
                <c:pt idx="9442">
                  <c:v>-2.5055168648528612E-2</c:v>
                </c:pt>
                <c:pt idx="9443">
                  <c:v>-2.5055168648528612E-2</c:v>
                </c:pt>
                <c:pt idx="9444">
                  <c:v>-2.5055168648528612E-2</c:v>
                </c:pt>
                <c:pt idx="9445">
                  <c:v>-2.5055168648528612E-2</c:v>
                </c:pt>
                <c:pt idx="9446">
                  <c:v>-2.5055168648528612E-2</c:v>
                </c:pt>
                <c:pt idx="9447">
                  <c:v>-2.5055168648528612E-2</c:v>
                </c:pt>
                <c:pt idx="9448">
                  <c:v>-2.5055168648528612E-2</c:v>
                </c:pt>
                <c:pt idx="9449">
                  <c:v>-2.5055168648528612E-2</c:v>
                </c:pt>
                <c:pt idx="9450">
                  <c:v>-2.5055168648528612E-2</c:v>
                </c:pt>
                <c:pt idx="9451">
                  <c:v>-2.5055168648528612E-2</c:v>
                </c:pt>
                <c:pt idx="9452">
                  <c:v>-2.5055168648528612E-2</c:v>
                </c:pt>
                <c:pt idx="9453">
                  <c:v>-2.5055168648528612E-2</c:v>
                </c:pt>
                <c:pt idx="9454">
                  <c:v>-2.5055168648528612E-2</c:v>
                </c:pt>
                <c:pt idx="9455">
                  <c:v>-2.5055168648528612E-2</c:v>
                </c:pt>
                <c:pt idx="9456">
                  <c:v>-2.5055168648528612E-2</c:v>
                </c:pt>
                <c:pt idx="9457">
                  <c:v>-2.5055168648528612E-2</c:v>
                </c:pt>
                <c:pt idx="9458">
                  <c:v>-2.5055168648528612E-2</c:v>
                </c:pt>
                <c:pt idx="9459">
                  <c:v>-2.5055168648528612E-2</c:v>
                </c:pt>
                <c:pt idx="9460">
                  <c:v>-2.5055168648528612E-2</c:v>
                </c:pt>
                <c:pt idx="9461">
                  <c:v>-2.5055168648528612E-2</c:v>
                </c:pt>
                <c:pt idx="9462">
                  <c:v>-2.5055168648528612E-2</c:v>
                </c:pt>
                <c:pt idx="9463">
                  <c:v>-2.5055168648528612E-2</c:v>
                </c:pt>
                <c:pt idx="9464">
                  <c:v>-2.5055168648528612E-2</c:v>
                </c:pt>
                <c:pt idx="9465">
                  <c:v>-2.5055168648528612E-2</c:v>
                </c:pt>
                <c:pt idx="9466">
                  <c:v>-2.5055168648528612E-2</c:v>
                </c:pt>
                <c:pt idx="9467">
                  <c:v>-2.5055168648528612E-2</c:v>
                </c:pt>
                <c:pt idx="9468">
                  <c:v>-2.5055168648528612E-2</c:v>
                </c:pt>
                <c:pt idx="9469">
                  <c:v>-2.5055168648528612E-2</c:v>
                </c:pt>
                <c:pt idx="9470">
                  <c:v>-2.5055168648528612E-2</c:v>
                </c:pt>
                <c:pt idx="9471">
                  <c:v>-2.5055168648528612E-2</c:v>
                </c:pt>
                <c:pt idx="9472">
                  <c:v>-2.5055168648528612E-2</c:v>
                </c:pt>
                <c:pt idx="9473">
                  <c:v>-2.5055168648528612E-2</c:v>
                </c:pt>
                <c:pt idx="9474">
                  <c:v>-2.5055168648528612E-2</c:v>
                </c:pt>
                <c:pt idx="9475">
                  <c:v>-2.5055168648528612E-2</c:v>
                </c:pt>
                <c:pt idx="9476">
                  <c:v>-2.5055168648528612E-2</c:v>
                </c:pt>
                <c:pt idx="9477">
                  <c:v>-2.5055168648528612E-2</c:v>
                </c:pt>
                <c:pt idx="9478">
                  <c:v>-2.5055168648528612E-2</c:v>
                </c:pt>
                <c:pt idx="9479">
                  <c:v>-2.5055168648528612E-2</c:v>
                </c:pt>
                <c:pt idx="9480">
                  <c:v>-2.5055168648528612E-2</c:v>
                </c:pt>
                <c:pt idx="9481">
                  <c:v>-2.5055168648528612E-2</c:v>
                </c:pt>
                <c:pt idx="9482">
                  <c:v>-2.5055168648528612E-2</c:v>
                </c:pt>
                <c:pt idx="9483">
                  <c:v>-2.5055168648528612E-2</c:v>
                </c:pt>
                <c:pt idx="9484">
                  <c:v>-2.5055168648528612E-2</c:v>
                </c:pt>
                <c:pt idx="9485">
                  <c:v>-2.5055168648528612E-2</c:v>
                </c:pt>
                <c:pt idx="9486">
                  <c:v>-2.5055168648528612E-2</c:v>
                </c:pt>
                <c:pt idx="9487">
                  <c:v>-2.5055168648528612E-2</c:v>
                </c:pt>
                <c:pt idx="9488">
                  <c:v>-2.5055168648528612E-2</c:v>
                </c:pt>
                <c:pt idx="9489">
                  <c:v>-2.5055168648528612E-2</c:v>
                </c:pt>
                <c:pt idx="9490">
                  <c:v>-2.5055168648528612E-2</c:v>
                </c:pt>
                <c:pt idx="9491">
                  <c:v>-2.5055168648528612E-2</c:v>
                </c:pt>
                <c:pt idx="9492">
                  <c:v>-2.5055168648528612E-2</c:v>
                </c:pt>
                <c:pt idx="9493">
                  <c:v>-2.5055168648528612E-2</c:v>
                </c:pt>
                <c:pt idx="9494">
                  <c:v>-2.5055168648528612E-2</c:v>
                </c:pt>
                <c:pt idx="9495">
                  <c:v>-2.5055168648528612E-2</c:v>
                </c:pt>
                <c:pt idx="9496">
                  <c:v>-2.5055168648528612E-2</c:v>
                </c:pt>
                <c:pt idx="9497">
                  <c:v>-2.5055168648528612E-2</c:v>
                </c:pt>
                <c:pt idx="9498">
                  <c:v>-2.5055168648528612E-2</c:v>
                </c:pt>
                <c:pt idx="9499">
                  <c:v>-2.5055168648528612E-2</c:v>
                </c:pt>
                <c:pt idx="9500">
                  <c:v>-2.5055168648528612E-2</c:v>
                </c:pt>
                <c:pt idx="9501">
                  <c:v>-2.5055168648528612E-2</c:v>
                </c:pt>
                <c:pt idx="9502">
                  <c:v>-2.5055168648528612E-2</c:v>
                </c:pt>
                <c:pt idx="9503">
                  <c:v>-2.5055168648528612E-2</c:v>
                </c:pt>
                <c:pt idx="9504">
                  <c:v>-2.5055168648528612E-2</c:v>
                </c:pt>
                <c:pt idx="9505">
                  <c:v>-2.5055168648528612E-2</c:v>
                </c:pt>
                <c:pt idx="9506">
                  <c:v>-2.5055168648528612E-2</c:v>
                </c:pt>
                <c:pt idx="9507">
                  <c:v>-2.5055168648528612E-2</c:v>
                </c:pt>
                <c:pt idx="9508">
                  <c:v>-2.5055168648528612E-2</c:v>
                </c:pt>
                <c:pt idx="9509">
                  <c:v>-2.5055168648528612E-2</c:v>
                </c:pt>
                <c:pt idx="9510">
                  <c:v>-2.5055168648528612E-2</c:v>
                </c:pt>
                <c:pt idx="9511">
                  <c:v>-2.5055168648528612E-2</c:v>
                </c:pt>
                <c:pt idx="9512">
                  <c:v>-2.5055168648528612E-2</c:v>
                </c:pt>
                <c:pt idx="9513">
                  <c:v>-2.5055168648528612E-2</c:v>
                </c:pt>
                <c:pt idx="9514">
                  <c:v>-2.5055168648528612E-2</c:v>
                </c:pt>
                <c:pt idx="9515">
                  <c:v>-2.5055168648528612E-2</c:v>
                </c:pt>
                <c:pt idx="9516">
                  <c:v>-2.5055168648528612E-2</c:v>
                </c:pt>
                <c:pt idx="9517">
                  <c:v>-2.5055168648528612E-2</c:v>
                </c:pt>
                <c:pt idx="9518">
                  <c:v>-2.5055168648528612E-2</c:v>
                </c:pt>
                <c:pt idx="9519">
                  <c:v>-2.5055168648528612E-2</c:v>
                </c:pt>
                <c:pt idx="9520">
                  <c:v>-2.5055168648528612E-2</c:v>
                </c:pt>
                <c:pt idx="9521">
                  <c:v>-2.5055168648528612E-2</c:v>
                </c:pt>
                <c:pt idx="9522">
                  <c:v>-2.5055168648528612E-2</c:v>
                </c:pt>
                <c:pt idx="9523">
                  <c:v>-2.5055168648528612E-2</c:v>
                </c:pt>
                <c:pt idx="9524">
                  <c:v>-2.5055168648528612E-2</c:v>
                </c:pt>
                <c:pt idx="9525">
                  <c:v>-2.5055168648528612E-2</c:v>
                </c:pt>
                <c:pt idx="9526">
                  <c:v>-2.5055168648528612E-2</c:v>
                </c:pt>
                <c:pt idx="9527">
                  <c:v>-2.5055168648528612E-2</c:v>
                </c:pt>
                <c:pt idx="9528">
                  <c:v>-2.5055168648528612E-2</c:v>
                </c:pt>
                <c:pt idx="9529">
                  <c:v>-2.5055168648528612E-2</c:v>
                </c:pt>
                <c:pt idx="9530">
                  <c:v>-2.5055168648528612E-2</c:v>
                </c:pt>
                <c:pt idx="9531">
                  <c:v>-2.5055168648528612E-2</c:v>
                </c:pt>
                <c:pt idx="9532">
                  <c:v>-2.5055168648528612E-2</c:v>
                </c:pt>
                <c:pt idx="9533">
                  <c:v>-2.5055168648528612E-2</c:v>
                </c:pt>
                <c:pt idx="9534">
                  <c:v>-2.5055168648528612E-2</c:v>
                </c:pt>
                <c:pt idx="9535">
                  <c:v>-2.5055168648528612E-2</c:v>
                </c:pt>
                <c:pt idx="9536">
                  <c:v>-2.5055168648528612E-2</c:v>
                </c:pt>
                <c:pt idx="9537">
                  <c:v>-2.5055168648528612E-2</c:v>
                </c:pt>
                <c:pt idx="9538">
                  <c:v>-2.5055168648528612E-2</c:v>
                </c:pt>
                <c:pt idx="9539">
                  <c:v>-2.5055168648528612E-2</c:v>
                </c:pt>
                <c:pt idx="9540">
                  <c:v>-2.5055168648528612E-2</c:v>
                </c:pt>
                <c:pt idx="9541">
                  <c:v>-2.5055168648528612E-2</c:v>
                </c:pt>
                <c:pt idx="9542">
                  <c:v>-2.5055168648528612E-2</c:v>
                </c:pt>
                <c:pt idx="9543">
                  <c:v>-2.5055168648528612E-2</c:v>
                </c:pt>
                <c:pt idx="9544">
                  <c:v>-2.5055168648528612E-2</c:v>
                </c:pt>
                <c:pt idx="9545">
                  <c:v>-2.5055168648528612E-2</c:v>
                </c:pt>
                <c:pt idx="9546">
                  <c:v>-2.5055168648528612E-2</c:v>
                </c:pt>
                <c:pt idx="9547">
                  <c:v>-2.5055168648528612E-2</c:v>
                </c:pt>
                <c:pt idx="9548">
                  <c:v>-2.5055168648528612E-2</c:v>
                </c:pt>
                <c:pt idx="9549">
                  <c:v>-2.505576562070258E-2</c:v>
                </c:pt>
                <c:pt idx="9550">
                  <c:v>-2.5058754550111702E-2</c:v>
                </c:pt>
                <c:pt idx="9551">
                  <c:v>-2.5072568292369701E-2</c:v>
                </c:pt>
                <c:pt idx="9552">
                  <c:v>-2.5118487768202281E-2</c:v>
                </c:pt>
                <c:pt idx="9553">
                  <c:v>-2.517714654336151E-2</c:v>
                </c:pt>
                <c:pt idx="9554">
                  <c:v>-2.5226708727783133E-2</c:v>
                </c:pt>
                <c:pt idx="9555">
                  <c:v>-2.5267135621692083E-2</c:v>
                </c:pt>
                <c:pt idx="9556">
                  <c:v>-2.5298392527302881E-2</c:v>
                </c:pt>
                <c:pt idx="9557">
                  <c:v>-2.5320448760480254E-2</c:v>
                </c:pt>
                <c:pt idx="9558">
                  <c:v>-2.5333277691023358E-2</c:v>
                </c:pt>
                <c:pt idx="9559">
                  <c:v>-2.5336856787398842E-2</c:v>
                </c:pt>
                <c:pt idx="9560">
                  <c:v>-2.5331167647620112E-2</c:v>
                </c:pt>
                <c:pt idx="9561">
                  <c:v>-2.5316195997446271E-2</c:v>
                </c:pt>
                <c:pt idx="9562">
                  <c:v>-2.5291931738052498E-2</c:v>
                </c:pt>
                <c:pt idx="9563">
                  <c:v>-2.5258368950165595E-2</c:v>
                </c:pt>
                <c:pt idx="9564">
                  <c:v>-2.5215505922456544E-2</c:v>
                </c:pt>
                <c:pt idx="9565">
                  <c:v>-2.5163345149004011E-2</c:v>
                </c:pt>
                <c:pt idx="9566">
                  <c:v>-2.5101893338667688E-2</c:v>
                </c:pt>
                <c:pt idx="9567">
                  <c:v>-2.5031161425242632E-2</c:v>
                </c:pt>
                <c:pt idx="9568">
                  <c:v>-2.4951164561465667E-2</c:v>
                </c:pt>
                <c:pt idx="9569">
                  <c:v>-2.4861922100705109E-2</c:v>
                </c:pt>
                <c:pt idx="9570">
                  <c:v>-2.476345762871782E-2</c:v>
                </c:pt>
                <c:pt idx="9571">
                  <c:v>-2.4655798911374243E-2</c:v>
                </c:pt>
                <c:pt idx="9572">
                  <c:v>-2.4538977909689841E-2</c:v>
                </c:pt>
                <c:pt idx="9573">
                  <c:v>-2.4413030739286114E-2</c:v>
                </c:pt>
                <c:pt idx="9574">
                  <c:v>-2.4277997653033019E-2</c:v>
                </c:pt>
                <c:pt idx="9575">
                  <c:v>-2.4133923044173406E-2</c:v>
                </c:pt>
                <c:pt idx="9576">
                  <c:v>-2.3980855367003805E-2</c:v>
                </c:pt>
                <c:pt idx="9577">
                  <c:v>-2.3818847151423517E-2</c:v>
                </c:pt>
                <c:pt idx="9578">
                  <c:v>-2.3647954936956879E-2</c:v>
                </c:pt>
                <c:pt idx="9579">
                  <c:v>-2.3468239262722707E-2</c:v>
                </c:pt>
                <c:pt idx="9580">
                  <c:v>-2.3279764584521377E-2</c:v>
                </c:pt>
                <c:pt idx="9581">
                  <c:v>-2.3082599285568398E-2</c:v>
                </c:pt>
                <c:pt idx="9582">
                  <c:v>-2.2876815577565005E-2</c:v>
                </c:pt>
                <c:pt idx="9583">
                  <c:v>-2.2662489478509674E-2</c:v>
                </c:pt>
                <c:pt idx="9584">
                  <c:v>-2.2439700752741275E-2</c:v>
                </c:pt>
                <c:pt idx="9585">
                  <c:v>-2.220853286135796E-2</c:v>
                </c:pt>
                <c:pt idx="9586">
                  <c:v>-2.1969072887501506E-2</c:v>
                </c:pt>
                <c:pt idx="9587">
                  <c:v>-2.1721411497940074E-2</c:v>
                </c:pt>
                <c:pt idx="9588">
                  <c:v>-2.1465642853308334E-2</c:v>
                </c:pt>
                <c:pt idx="9589">
                  <c:v>-2.1201864578323171E-2</c:v>
                </c:pt>
                <c:pt idx="9590">
                  <c:v>-2.0930177660277879E-2</c:v>
                </c:pt>
                <c:pt idx="9591">
                  <c:v>-2.0650686395132279E-2</c:v>
                </c:pt>
                <c:pt idx="9592">
                  <c:v>-2.0363498311421986E-2</c:v>
                </c:pt>
                <c:pt idx="9593">
                  <c:v>-2.0068724109068188E-2</c:v>
                </c:pt>
                <c:pt idx="9594">
                  <c:v>-1.9766477563072624E-2</c:v>
                </c:pt>
                <c:pt idx="9595">
                  <c:v>-1.9456875474991028E-2</c:v>
                </c:pt>
                <c:pt idx="9596">
                  <c:v>-1.9140037561102656E-2</c:v>
                </c:pt>
                <c:pt idx="9597">
                  <c:v>-1.8816086391944771E-2</c:v>
                </c:pt>
                <c:pt idx="9598">
                  <c:v>-1.8485147331947432E-2</c:v>
                </c:pt>
                <c:pt idx="9599">
                  <c:v>-1.8147348403981172E-2</c:v>
                </c:pt>
                <c:pt idx="9600">
                  <c:v>-1.7802820268682275E-2</c:v>
                </c:pt>
                <c:pt idx="9601">
                  <c:v>-1.7451696077111584E-2</c:v>
                </c:pt>
                <c:pt idx="9602">
                  <c:v>-1.7094111459294504E-2</c:v>
                </c:pt>
                <c:pt idx="9603">
                  <c:v>-1.6730204359207565E-2</c:v>
                </c:pt>
                <c:pt idx="9604">
                  <c:v>-1.636011501560285E-2</c:v>
                </c:pt>
                <c:pt idx="9605">
                  <c:v>-1.5983985834282403E-2</c:v>
                </c:pt>
                <c:pt idx="9606">
                  <c:v>-1.5601961323610851E-2</c:v>
                </c:pt>
                <c:pt idx="9607">
                  <c:v>-1.5214187996880457E-2</c:v>
                </c:pt>
                <c:pt idx="9608">
                  <c:v>-1.4820814276952941E-2</c:v>
                </c:pt>
                <c:pt idx="9609">
                  <c:v>-1.4421990433470781E-2</c:v>
                </c:pt>
                <c:pt idx="9610">
                  <c:v>-1.4017868468571462E-2</c:v>
                </c:pt>
                <c:pt idx="9611">
                  <c:v>-1.3608602050737502E-2</c:v>
                </c:pt>
                <c:pt idx="9612">
                  <c:v>-1.3194346406247342E-2</c:v>
                </c:pt>
                <c:pt idx="9613">
                  <c:v>-1.277525825734851E-2</c:v>
                </c:pt>
                <c:pt idx="9614">
                  <c:v>-1.2351495706952488E-2</c:v>
                </c:pt>
                <c:pt idx="9615">
                  <c:v>-1.1923218179584506E-2</c:v>
                </c:pt>
                <c:pt idx="9616">
                  <c:v>-1.1490586312021066E-2</c:v>
                </c:pt>
                <c:pt idx="9617">
                  <c:v>-1.1053761888017551E-2</c:v>
                </c:pt>
                <c:pt idx="9618">
                  <c:v>-1.0612907734332452E-2</c:v>
                </c:pt>
                <c:pt idx="9619">
                  <c:v>-1.0168187650361744E-2</c:v>
                </c:pt>
                <c:pt idx="9620">
                  <c:v>-9.7197663184516638E-3</c:v>
                </c:pt>
                <c:pt idx="9621">
                  <c:v>-9.2678092253129993E-3</c:v>
                </c:pt>
                <c:pt idx="9622">
                  <c:v>-8.8124825704560678E-3</c:v>
                </c:pt>
                <c:pt idx="9623">
                  <c:v>-8.3539531964211475E-3</c:v>
                </c:pt>
                <c:pt idx="9624">
                  <c:v>-7.8923885057414211E-3</c:v>
                </c:pt>
                <c:pt idx="9625">
                  <c:v>-7.4279563761228597E-3</c:v>
                </c:pt>
                <c:pt idx="9626">
                  <c:v>-6.9608250841100977E-3</c:v>
                </c:pt>
                <c:pt idx="9627">
                  <c:v>-6.4911632339214277E-3</c:v>
                </c:pt>
                <c:pt idx="9628">
                  <c:v>-6.0191396739704122E-3</c:v>
                </c:pt>
                <c:pt idx="9629">
                  <c:v>-5.5449234285215535E-3</c:v>
                </c:pt>
                <c:pt idx="9630">
                  <c:v>-5.0686836201057689E-3</c:v>
                </c:pt>
                <c:pt idx="9631">
                  <c:v>-4.5905893939908642E-3</c:v>
                </c:pt>
                <c:pt idx="9632">
                  <c:v>-4.1108098506883644E-3</c:v>
                </c:pt>
                <c:pt idx="9633">
                  <c:v>-3.6295139784913522E-3</c:v>
                </c:pt>
                <c:pt idx="9634">
                  <c:v>-3.1468705805847122E-3</c:v>
                </c:pt>
                <c:pt idx="9635">
                  <c:v>-2.6630482060637168E-3</c:v>
                </c:pt>
                <c:pt idx="9636">
                  <c:v>-2.1782150862041587E-3</c:v>
                </c:pt>
                <c:pt idx="9637">
                  <c:v>-1.69253907096526E-3</c:v>
                </c:pt>
                <c:pt idx="9638">
                  <c:v>-1.2061875622336989E-3</c:v>
                </c:pt>
                <c:pt idx="9639">
                  <c:v>-7.1932745266061913E-4</c:v>
                </c:pt>
                <c:pt idx="9640">
                  <c:v>-2.3212506603238674E-4</c:v>
                </c:pt>
                <c:pt idx="9641">
                  <c:v>2.5525390487509618E-4</c:v>
                </c:pt>
                <c:pt idx="9642">
                  <c:v>7.4264445457431784E-4</c:v>
                </c:pt>
                <c:pt idx="9643">
                  <c:v>1.2298823222300452E-3</c:v>
                </c:pt>
                <c:pt idx="9644">
                  <c:v>1.7168040474505079E-3</c:v>
                </c:pt>
                <c:pt idx="9645">
                  <c:v>2.2032470252823354E-3</c:v>
                </c:pt>
                <c:pt idx="9646">
                  <c:v>2.6890495562583664E-3</c:v>
                </c:pt>
                <c:pt idx="9647">
                  <c:v>3.1740508997154917E-3</c:v>
                </c:pt>
                <c:pt idx="9648">
                  <c:v>3.6580913289413208E-3</c:v>
                </c:pt>
                <c:pt idx="9649">
                  <c:v>4.1410121648933875E-3</c:v>
                </c:pt>
                <c:pt idx="9650">
                  <c:v>4.622655843982853E-3</c:v>
                </c:pt>
                <c:pt idx="9651">
                  <c:v>5.1028659448678522E-3</c:v>
                </c:pt>
                <c:pt idx="9652">
                  <c:v>5.5814872470954738E-3</c:v>
                </c:pt>
                <c:pt idx="9653">
                  <c:v>6.058365767439425E-3</c:v>
                </c:pt>
                <c:pt idx="9654">
                  <c:v>6.5333488072433169E-3</c:v>
                </c:pt>
                <c:pt idx="9655">
                  <c:v>7.0062849830516841E-3</c:v>
                </c:pt>
                <c:pt idx="9656">
                  <c:v>7.4770242791002859E-3</c:v>
                </c:pt>
                <c:pt idx="9657">
                  <c:v>7.9454180770498432E-3</c:v>
                </c:pt>
                <c:pt idx="9658">
                  <c:v>8.411319195239169E-3</c:v>
                </c:pt>
                <c:pt idx="9659">
                  <c:v>8.8745819276432793E-3</c:v>
                </c:pt>
                <c:pt idx="9660">
                  <c:v>9.3350620668691316E-3</c:v>
                </c:pt>
                <c:pt idx="9661">
                  <c:v>9.7926169564632945E-3</c:v>
                </c:pt>
                <c:pt idx="9662">
                  <c:v>1.0247105507479587E-2</c:v>
                </c:pt>
                <c:pt idx="9663">
                  <c:v>1.069838823696981E-2</c:v>
                </c:pt>
                <c:pt idx="9664">
                  <c:v>1.1146327297587957E-2</c:v>
                </c:pt>
                <c:pt idx="9665">
                  <c:v>1.1590786490898579E-2</c:v>
                </c:pt>
                <c:pt idx="9666">
                  <c:v>1.203163132926177E-2</c:v>
                </c:pt>
                <c:pt idx="9667">
                  <c:v>1.246872902594225E-2</c:v>
                </c:pt>
                <c:pt idx="9668">
                  <c:v>1.2901948545813963E-2</c:v>
                </c:pt>
                <c:pt idx="9669">
                  <c:v>1.3331160608575516E-2</c:v>
                </c:pt>
                <c:pt idx="9670">
                  <c:v>1.3756237738770298E-2</c:v>
                </c:pt>
                <c:pt idx="9671">
                  <c:v>1.4177054266391294E-2</c:v>
                </c:pt>
                <c:pt idx="9672">
                  <c:v>1.4593486347650717E-2</c:v>
                </c:pt>
                <c:pt idx="9673">
                  <c:v>1.5005412003720485E-2</c:v>
                </c:pt>
                <c:pt idx="9674">
                  <c:v>1.5412711122493421E-2</c:v>
                </c:pt>
                <c:pt idx="9675">
                  <c:v>1.5815265496371595E-2</c:v>
                </c:pt>
                <c:pt idx="9676">
                  <c:v>1.6212958809200095E-2</c:v>
                </c:pt>
                <c:pt idx="9677">
                  <c:v>1.6605676686482183E-2</c:v>
                </c:pt>
                <c:pt idx="9678">
                  <c:v>1.6993306686769297E-2</c:v>
                </c:pt>
                <c:pt idx="9679">
                  <c:v>1.7375738327529852E-2</c:v>
                </c:pt>
                <c:pt idx="9680">
                  <c:v>1.7752863107862529E-2</c:v>
                </c:pt>
                <c:pt idx="9681">
                  <c:v>1.8124574500819789E-2</c:v>
                </c:pt>
                <c:pt idx="9682">
                  <c:v>1.8490767987388444E-2</c:v>
                </c:pt>
                <c:pt idx="9683">
                  <c:v>1.8851341050969229E-2</c:v>
                </c:pt>
                <c:pt idx="9684">
                  <c:v>1.9206193196963272E-2</c:v>
                </c:pt>
                <c:pt idx="9685">
                  <c:v>1.9555225965647984E-2</c:v>
                </c:pt>
                <c:pt idx="9686">
                  <c:v>1.9898342942203846E-2</c:v>
                </c:pt>
                <c:pt idx="9687">
                  <c:v>2.0235449757141963E-2</c:v>
                </c:pt>
                <c:pt idx="9688">
                  <c:v>2.0566454102667466E-2</c:v>
                </c:pt>
                <c:pt idx="9689">
                  <c:v>2.0891265738337762E-2</c:v>
                </c:pt>
                <c:pt idx="9690">
                  <c:v>2.1209796495264544E-2</c:v>
                </c:pt>
                <c:pt idx="9691">
                  <c:v>2.1521960300958903E-2</c:v>
                </c:pt>
                <c:pt idx="9692">
                  <c:v>2.1827673153688405E-2</c:v>
                </c:pt>
                <c:pt idx="9693">
                  <c:v>2.2126853150092024E-2</c:v>
                </c:pt>
                <c:pt idx="9694">
                  <c:v>2.2419420486727407E-2</c:v>
                </c:pt>
                <c:pt idx="9695">
                  <c:v>2.2705297469058517E-2</c:v>
                </c:pt>
                <c:pt idx="9696">
                  <c:v>2.2984408492719495E-2</c:v>
                </c:pt>
                <c:pt idx="9697">
                  <c:v>2.3256680092701987E-2</c:v>
                </c:pt>
                <c:pt idx="9698">
                  <c:v>2.3522040890082797E-2</c:v>
                </c:pt>
                <c:pt idx="9699">
                  <c:v>2.3780421634231927E-2</c:v>
                </c:pt>
                <c:pt idx="9700">
                  <c:v>2.4031755199209564E-2</c:v>
                </c:pt>
                <c:pt idx="9701">
                  <c:v>2.4275976580921191E-2</c:v>
                </c:pt>
                <c:pt idx="9702">
                  <c:v>2.4513022891351446E-2</c:v>
                </c:pt>
                <c:pt idx="9703">
                  <c:v>2.4742833371325695E-2</c:v>
                </c:pt>
                <c:pt idx="9704">
                  <c:v>2.4965349381707157E-2</c:v>
                </c:pt>
                <c:pt idx="9705">
                  <c:v>2.5180514417635778E-2</c:v>
                </c:pt>
                <c:pt idx="9706">
                  <c:v>2.5388274098754268E-2</c:v>
                </c:pt>
                <c:pt idx="9707">
                  <c:v>2.5588576168528887E-2</c:v>
                </c:pt>
                <c:pt idx="9708">
                  <c:v>2.5781370505805246E-2</c:v>
                </c:pt>
                <c:pt idx="9709">
                  <c:v>2.5966609102652829E-2</c:v>
                </c:pt>
                <c:pt idx="9710">
                  <c:v>2.6144246081727832E-2</c:v>
                </c:pt>
                <c:pt idx="9711">
                  <c:v>2.6314237699105444E-2</c:v>
                </c:pt>
                <c:pt idx="9712">
                  <c:v>2.6476542324904612E-2</c:v>
                </c:pt>
                <c:pt idx="9713">
                  <c:v>2.6631120447112754E-2</c:v>
                </c:pt>
                <c:pt idx="9714">
                  <c:v>2.6777934696930038E-2</c:v>
                </c:pt>
                <c:pt idx="9715">
                  <c:v>2.6916949793904431E-2</c:v>
                </c:pt>
                <c:pt idx="9716">
                  <c:v>2.704813259927363E-2</c:v>
                </c:pt>
                <c:pt idx="9717">
                  <c:v>2.7171452076034476E-2</c:v>
                </c:pt>
                <c:pt idx="9718">
                  <c:v>2.7286879298917287E-2</c:v>
                </c:pt>
                <c:pt idx="9719">
                  <c:v>2.7394387452391318E-2</c:v>
                </c:pt>
                <c:pt idx="9720">
                  <c:v>2.7493951872010224E-2</c:v>
                </c:pt>
                <c:pt idx="9721">
                  <c:v>2.7585549931980598E-2</c:v>
                </c:pt>
                <c:pt idx="9722">
                  <c:v>2.7669161149578774E-2</c:v>
                </c:pt>
                <c:pt idx="9723">
                  <c:v>2.774476716189608E-2</c:v>
                </c:pt>
                <c:pt idx="9724">
                  <c:v>2.7812351642669295E-2</c:v>
                </c:pt>
                <c:pt idx="9725">
                  <c:v>2.7871900435765661E-2</c:v>
                </c:pt>
                <c:pt idx="9726">
                  <c:v>2.792340140364237E-2</c:v>
                </c:pt>
                <c:pt idx="9727">
                  <c:v>2.796684452324074E-2</c:v>
                </c:pt>
                <c:pt idx="9728">
                  <c:v>2.8002221931640252E-2</c:v>
                </c:pt>
                <c:pt idx="9729">
                  <c:v>2.802952775955583E-2</c:v>
                </c:pt>
                <c:pt idx="9730">
                  <c:v>2.8048758230124208E-2</c:v>
                </c:pt>
                <c:pt idx="9731">
                  <c:v>2.8059911682405136E-2</c:v>
                </c:pt>
                <c:pt idx="9732">
                  <c:v>2.8062988531409871E-2</c:v>
                </c:pt>
                <c:pt idx="9733">
                  <c:v>2.8057991222297612E-2</c:v>
                </c:pt>
                <c:pt idx="9734">
                  <c:v>2.8044924290432215E-2</c:v>
                </c:pt>
                <c:pt idx="9735">
                  <c:v>2.80237943533399E-2</c:v>
                </c:pt>
                <c:pt idx="9736">
                  <c:v>2.799461008102767E-2</c:v>
                </c:pt>
                <c:pt idx="9737">
                  <c:v>2.7957382192972707E-2</c:v>
                </c:pt>
                <c:pt idx="9738">
                  <c:v>2.7912123490318939E-2</c:v>
                </c:pt>
                <c:pt idx="9739">
                  <c:v>2.7858848813444335E-2</c:v>
                </c:pt>
                <c:pt idx="9740">
                  <c:v>2.7797575032982143E-2</c:v>
                </c:pt>
                <c:pt idx="9741">
                  <c:v>2.7728321127093229E-2</c:v>
                </c:pt>
                <c:pt idx="9742">
                  <c:v>2.7651108057837312E-2</c:v>
                </c:pt>
                <c:pt idx="9743">
                  <c:v>2.7565958862019332E-2</c:v>
                </c:pt>
                <c:pt idx="9744">
                  <c:v>2.7472898607563093E-2</c:v>
                </c:pt>
                <c:pt idx="9745">
                  <c:v>2.7371954388592131E-2</c:v>
                </c:pt>
                <c:pt idx="9746">
                  <c:v>2.7263155351531159E-2</c:v>
                </c:pt>
                <c:pt idx="9747">
                  <c:v>2.7146532673329601E-2</c:v>
                </c:pt>
                <c:pt idx="9748">
                  <c:v>2.7022119554073774E-2</c:v>
                </c:pt>
                <c:pt idx="9749">
                  <c:v>2.6889951207248276E-2</c:v>
                </c:pt>
                <c:pt idx="9750">
                  <c:v>2.6750064877775395E-2</c:v>
                </c:pt>
                <c:pt idx="9751">
                  <c:v>2.660249981308959E-2</c:v>
                </c:pt>
                <c:pt idx="9752">
                  <c:v>2.6447297302836976E-2</c:v>
                </c:pt>
                <c:pt idx="9753">
                  <c:v>2.6284500627844112E-2</c:v>
                </c:pt>
                <c:pt idx="9754">
                  <c:v>2.6114155075283862E-2</c:v>
                </c:pt>
                <c:pt idx="9755">
                  <c:v>2.5936307954028154E-2</c:v>
                </c:pt>
                <c:pt idx="9756">
                  <c:v>2.5751008561052554E-2</c:v>
                </c:pt>
                <c:pt idx="9757">
                  <c:v>2.5558308190492436E-2</c:v>
                </c:pt>
                <c:pt idx="9758">
                  <c:v>2.5358260141023745E-2</c:v>
                </c:pt>
                <c:pt idx="9759">
                  <c:v>2.5150919698085687E-2</c:v>
                </c:pt>
                <c:pt idx="9760">
                  <c:v>2.4936344126464925E-2</c:v>
                </c:pt>
                <c:pt idx="9761">
                  <c:v>2.4714592671146163E-2</c:v>
                </c:pt>
                <c:pt idx="9762">
                  <c:v>2.4485726577562393E-2</c:v>
                </c:pt>
                <c:pt idx="9763">
                  <c:v>2.4249809036322106E-2</c:v>
                </c:pt>
                <c:pt idx="9764">
                  <c:v>2.4006905234671482E-2</c:v>
                </c:pt>
                <c:pt idx="9765">
                  <c:v>2.3757082305357179E-2</c:v>
                </c:pt>
                <c:pt idx="9766">
                  <c:v>2.3500409339276093E-2</c:v>
                </c:pt>
                <c:pt idx="9767">
                  <c:v>2.3236957403473403E-2</c:v>
                </c:pt>
                <c:pt idx="9768">
                  <c:v>2.2966799498131334E-2</c:v>
                </c:pt>
                <c:pt idx="9769">
                  <c:v>2.2690010558721413E-2</c:v>
                </c:pt>
                <c:pt idx="9770">
                  <c:v>2.2406667480214942E-2</c:v>
                </c:pt>
                <c:pt idx="9771">
                  <c:v>2.2116849073057325E-2</c:v>
                </c:pt>
                <c:pt idx="9772">
                  <c:v>2.1820636078991776E-2</c:v>
                </c:pt>
                <c:pt idx="9773">
                  <c:v>2.1518111155645305E-2</c:v>
                </c:pt>
                <c:pt idx="9774">
                  <c:v>2.1209358876866966E-2</c:v>
                </c:pt>
                <c:pt idx="9775">
                  <c:v>2.089446569998301E-2</c:v>
                </c:pt>
                <c:pt idx="9776">
                  <c:v>2.0573520002464093E-2</c:v>
                </c:pt>
                <c:pt idx="9777">
                  <c:v>2.024661202869724E-2</c:v>
                </c:pt>
                <c:pt idx="9778">
                  <c:v>1.9913833903786628E-2</c:v>
                </c:pt>
                <c:pt idx="9779">
                  <c:v>1.9575279630145739E-2</c:v>
                </c:pt>
                <c:pt idx="9780">
                  <c:v>1.9231045051329554E-2</c:v>
                </c:pt>
                <c:pt idx="9781">
                  <c:v>1.8881227870839484E-2</c:v>
                </c:pt>
                <c:pt idx="9782">
                  <c:v>1.8525927615265038E-2</c:v>
                </c:pt>
                <c:pt idx="9783">
                  <c:v>1.8165245651870849E-2</c:v>
                </c:pt>
                <c:pt idx="9784">
                  <c:v>1.7799285130752674E-2</c:v>
                </c:pt>
                <c:pt idx="9785">
                  <c:v>1.7428151030306874E-2</c:v>
                </c:pt>
                <c:pt idx="9786">
                  <c:v>1.7051950089401528E-2</c:v>
                </c:pt>
                <c:pt idx="9787">
                  <c:v>1.6670790824095161E-2</c:v>
                </c:pt>
                <c:pt idx="9788">
                  <c:v>1.6284783507552698E-2</c:v>
                </c:pt>
                <c:pt idx="9789">
                  <c:v>1.5894040148439471E-2</c:v>
                </c:pt>
                <c:pt idx="9790">
                  <c:v>1.5498674473126171E-2</c:v>
                </c:pt>
                <c:pt idx="9791">
                  <c:v>1.5098801906360038E-2</c:v>
                </c:pt>
                <c:pt idx="9792">
                  <c:v>1.4694539572049253E-2</c:v>
                </c:pt>
                <c:pt idx="9793">
                  <c:v>1.4286006244937586E-2</c:v>
                </c:pt>
                <c:pt idx="9794">
                  <c:v>1.3873322357772517E-2</c:v>
                </c:pt>
                <c:pt idx="9795">
                  <c:v>1.3456609946937224E-2</c:v>
                </c:pt>
                <c:pt idx="9796">
                  <c:v>1.3035992666196962E-2</c:v>
                </c:pt>
                <c:pt idx="9797">
                  <c:v>1.2611595738690501E-2</c:v>
                </c:pt>
                <c:pt idx="9798">
                  <c:v>1.2183545944908804E-2</c:v>
                </c:pt>
                <c:pt idx="9799">
                  <c:v>1.1751971588513424E-2</c:v>
                </c:pt>
                <c:pt idx="9800">
                  <c:v>1.1317002474021263E-2</c:v>
                </c:pt>
                <c:pt idx="9801">
                  <c:v>1.0878769879305975E-2</c:v>
                </c:pt>
                <c:pt idx="9802">
                  <c:v>1.0437406532901884E-2</c:v>
                </c:pt>
                <c:pt idx="9803">
                  <c:v>9.9930465644240928E-3</c:v>
                </c:pt>
                <c:pt idx="9804">
                  <c:v>9.5458254960467566E-3</c:v>
                </c:pt>
                <c:pt idx="9805">
                  <c:v>9.0958801962359188E-3</c:v>
                </c:pt>
                <c:pt idx="9806">
                  <c:v>8.6433488536425754E-3</c:v>
                </c:pt>
                <c:pt idx="9807">
                  <c:v>8.1883709289046602E-3</c:v>
                </c:pt>
                <c:pt idx="9808">
                  <c:v>7.7310871423556509E-3</c:v>
                </c:pt>
                <c:pt idx="9809">
                  <c:v>7.2716394104311967E-3</c:v>
                </c:pt>
                <c:pt idx="9810">
                  <c:v>6.8101708182966595E-3</c:v>
                </c:pt>
                <c:pt idx="9811">
                  <c:v>6.3468255880114377E-3</c:v>
                </c:pt>
                <c:pt idx="9812">
                  <c:v>5.8817490206514713E-3</c:v>
                </c:pt>
                <c:pt idx="9813">
                  <c:v>5.415087461933062E-3</c:v>
                </c:pt>
                <c:pt idx="9814">
                  <c:v>4.9469882628553957E-3</c:v>
                </c:pt>
                <c:pt idx="9815">
                  <c:v>4.4775997168860267E-3</c:v>
                </c:pt>
                <c:pt idx="9816">
                  <c:v>4.0070710378121302E-3</c:v>
                </c:pt>
                <c:pt idx="9817">
                  <c:v>3.5355522820383518E-3</c:v>
                </c:pt>
                <c:pt idx="9818">
                  <c:v>3.0631943304195563E-3</c:v>
                </c:pt>
                <c:pt idx="9819">
                  <c:v>2.5901488047747954E-3</c:v>
                </c:pt>
                <c:pt idx="9820">
                  <c:v>2.1165680420980838E-3</c:v>
                </c:pt>
                <c:pt idx="9821">
                  <c:v>1.6426050233933308E-3</c:v>
                </c:pt>
                <c:pt idx="9822">
                  <c:v>1.1684133268778732E-3</c:v>
                </c:pt>
                <c:pt idx="9823">
                  <c:v>6.9414706617949254E-4</c:v>
                </c:pt>
                <c:pt idx="9824">
                  <c:v>2.1996083577739432E-4</c:v>
                </c:pt>
                <c:pt idx="9825">
                  <c:v>-2.5399035058343831E-4</c:v>
                </c:pt>
                <c:pt idx="9826">
                  <c:v>-7.2755112005164495E-4</c:v>
                </c:pt>
                <c:pt idx="9827">
                  <c:v>-1.2005658021106375E-3</c:v>
                </c:pt>
                <c:pt idx="9828">
                  <c:v>-1.6728784940770319E-3</c:v>
                </c:pt>
                <c:pt idx="9829">
                  <c:v>-2.1443331217121187E-3</c:v>
                </c:pt>
                <c:pt idx="9830">
                  <c:v>-2.6147735098974874E-3</c:v>
                </c:pt>
                <c:pt idx="9831">
                  <c:v>-3.084043443747608E-3</c:v>
                </c:pt>
                <c:pt idx="9832">
                  <c:v>-3.5519867430322386E-3</c:v>
                </c:pt>
                <c:pt idx="9833">
                  <c:v>-4.0184473271174187E-3</c:v>
                </c:pt>
                <c:pt idx="9834">
                  <c:v>-4.4832692828077449E-3</c:v>
                </c:pt>
                <c:pt idx="9835">
                  <c:v>-4.9462969431588281E-3</c:v>
                </c:pt>
                <c:pt idx="9836">
                  <c:v>-5.4073749471179071E-3</c:v>
                </c:pt>
                <c:pt idx="9837">
                  <c:v>-5.8663483297353089E-3</c:v>
                </c:pt>
                <c:pt idx="9838">
                  <c:v>-6.3230625758189897E-3</c:v>
                </c:pt>
                <c:pt idx="9839">
                  <c:v>-6.777363711161887E-3</c:v>
                </c:pt>
                <c:pt idx="9840">
                  <c:v>-7.229098365586867E-3</c:v>
                </c:pt>
                <c:pt idx="9841">
                  <c:v>-7.6781138549726798E-3</c:v>
                </c:pt>
                <c:pt idx="9842">
                  <c:v>-8.1242582524629868E-3</c:v>
                </c:pt>
                <c:pt idx="9843">
                  <c:v>-8.5673804715457255E-3</c:v>
                </c:pt>
                <c:pt idx="9844">
                  <c:v>-9.0073303340101711E-3</c:v>
                </c:pt>
                <c:pt idx="9845">
                  <c:v>-9.4439586520478729E-3</c:v>
                </c:pt>
                <c:pt idx="9846">
                  <c:v>-9.8771173119252455E-3</c:v>
                </c:pt>
                <c:pt idx="9847">
                  <c:v>-1.0306659333425601E-2</c:v>
                </c:pt>
                <c:pt idx="9848">
                  <c:v>-1.0732438968066959E-2</c:v>
                </c:pt>
                <c:pt idx="9849">
                  <c:v>-1.1154311754535365E-2</c:v>
                </c:pt>
                <c:pt idx="9850">
                  <c:v>-1.1572134620407269E-2</c:v>
                </c:pt>
                <c:pt idx="9851">
                  <c:v>-1.1985765928950886E-2</c:v>
                </c:pt>
                <c:pt idx="9852">
                  <c:v>-1.2395065587180159E-2</c:v>
                </c:pt>
                <c:pt idx="9853">
                  <c:v>-1.2799895092790559E-2</c:v>
                </c:pt>
                <c:pt idx="9854">
                  <c:v>-1.3200117638512992E-2</c:v>
                </c:pt>
                <c:pt idx="9855">
                  <c:v>-1.359559815213077E-2</c:v>
                </c:pt>
                <c:pt idx="9856">
                  <c:v>-1.3986203401365657E-2</c:v>
                </c:pt>
                <c:pt idx="9857">
                  <c:v>-1.4371802054611039E-2</c:v>
                </c:pt>
                <c:pt idx="9858">
                  <c:v>-1.4752264737658777E-2</c:v>
                </c:pt>
                <c:pt idx="9859">
                  <c:v>-1.5127464136700578E-2</c:v>
                </c:pt>
                <c:pt idx="9860">
                  <c:v>-1.5497275040228319E-2</c:v>
                </c:pt>
                <c:pt idx="9861">
                  <c:v>-1.586157442175835E-2</c:v>
                </c:pt>
                <c:pt idx="9862">
                  <c:v>-1.622024150207723E-2</c:v>
                </c:pt>
                <c:pt idx="9863">
                  <c:v>-1.6573157815026999E-2</c:v>
                </c:pt>
                <c:pt idx="9864">
                  <c:v>-1.6920207272505233E-2</c:v>
                </c:pt>
                <c:pt idx="9865">
                  <c:v>-1.7261276215567781E-2</c:v>
                </c:pt>
                <c:pt idx="9866">
                  <c:v>-1.7596253504515266E-2</c:v>
                </c:pt>
                <c:pt idx="9867">
                  <c:v>-1.7925030539431782E-2</c:v>
                </c:pt>
                <c:pt idx="9868">
                  <c:v>-1.8247501355197478E-2</c:v>
                </c:pt>
                <c:pt idx="9869">
                  <c:v>-1.8563562639311283E-2</c:v>
                </c:pt>
                <c:pt idx="9870">
                  <c:v>-1.8873113817619389E-2</c:v>
                </c:pt>
                <c:pt idx="9871">
                  <c:v>-1.9176057082900266E-2</c:v>
                </c:pt>
                <c:pt idx="9872">
                  <c:v>-1.9472297447530349E-2</c:v>
                </c:pt>
                <c:pt idx="9873">
                  <c:v>-1.9761742804585595E-2</c:v>
                </c:pt>
                <c:pt idx="9874">
                  <c:v>-2.0044303946938794E-2</c:v>
                </c:pt>
                <c:pt idx="9875">
                  <c:v>-2.0319894640902794E-2</c:v>
                </c:pt>
                <c:pt idx="9876">
                  <c:v>-2.0588431625412972E-2</c:v>
                </c:pt>
                <c:pt idx="9877">
                  <c:v>-2.0849834685135828E-2</c:v>
                </c:pt>
                <c:pt idx="9878">
                  <c:v>-2.1104026667654256E-2</c:v>
                </c:pt>
                <c:pt idx="9879">
                  <c:v>-2.1350933512679176E-2</c:v>
                </c:pt>
                <c:pt idx="9880">
                  <c:v>-2.1590484290629826E-2</c:v>
                </c:pt>
                <c:pt idx="9881">
                  <c:v>-2.1822611221788673E-2</c:v>
                </c:pt>
                <c:pt idx="9882">
                  <c:v>-2.2047249706854507E-2</c:v>
                </c:pt>
                <c:pt idx="9883">
                  <c:v>-2.226433834529893E-2</c:v>
                </c:pt>
                <c:pt idx="9884">
                  <c:v>-2.2473818938532446E-2</c:v>
                </c:pt>
                <c:pt idx="9885">
                  <c:v>-2.2675636550101075E-2</c:v>
                </c:pt>
                <c:pt idx="9886">
                  <c:v>-2.2869739450060315E-2</c:v>
                </c:pt>
                <c:pt idx="9887">
                  <c:v>-2.305607920424978E-2</c:v>
                </c:pt>
                <c:pt idx="9888">
                  <c:v>-2.3234610606608246E-2</c:v>
                </c:pt>
                <c:pt idx="9889">
                  <c:v>-2.3405291756113882E-2</c:v>
                </c:pt>
                <c:pt idx="9890">
                  <c:v>-2.3568083996023542E-2</c:v>
                </c:pt>
                <c:pt idx="9891">
                  <c:v>-2.3722951955272863E-2</c:v>
                </c:pt>
                <c:pt idx="9892">
                  <c:v>-2.3869863536632126E-2</c:v>
                </c:pt>
                <c:pt idx="9893">
                  <c:v>-2.400878988727884E-2</c:v>
                </c:pt>
                <c:pt idx="9894">
                  <c:v>-2.4139705441048306E-2</c:v>
                </c:pt>
                <c:pt idx="9895">
                  <c:v>-2.4262587860880987E-2</c:v>
                </c:pt>
                <c:pt idx="9896">
                  <c:v>-2.4377418040199158E-2</c:v>
                </c:pt>
                <c:pt idx="9897">
                  <c:v>-2.4484180116508977E-2</c:v>
                </c:pt>
                <c:pt idx="9898">
                  <c:v>-2.4582861404522229E-2</c:v>
                </c:pt>
                <c:pt idx="9899">
                  <c:v>-2.467345242028466E-2</c:v>
                </c:pt>
                <c:pt idx="9900">
                  <c:v>-2.4755946834164533E-2</c:v>
                </c:pt>
                <c:pt idx="9901">
                  <c:v>-2.4830341459869596E-2</c:v>
                </c:pt>
                <c:pt idx="9902">
                  <c:v>-2.4896636222760699E-2</c:v>
                </c:pt>
                <c:pt idx="9903">
                  <c:v>-2.4954834130164555E-2</c:v>
                </c:pt>
                <c:pt idx="9904">
                  <c:v>-2.5004941243348074E-2</c:v>
                </c:pt>
                <c:pt idx="9905">
                  <c:v>-2.5046966664456386E-2</c:v>
                </c:pt>
                <c:pt idx="9906">
                  <c:v>-2.5080922462026808E-2</c:v>
                </c:pt>
                <c:pt idx="9907">
                  <c:v>-2.5106823670698965E-2</c:v>
                </c:pt>
                <c:pt idx="9908">
                  <c:v>-2.5124688245624294E-2</c:v>
                </c:pt>
                <c:pt idx="9909">
                  <c:v>-2.5134537020139937E-2</c:v>
                </c:pt>
                <c:pt idx="9910">
                  <c:v>-2.5136393668547183E-2</c:v>
                </c:pt>
                <c:pt idx="9911">
                  <c:v>-2.5130284651836605E-2</c:v>
                </c:pt>
                <c:pt idx="9912">
                  <c:v>-2.5116239204995023E-2</c:v>
                </c:pt>
                <c:pt idx="9913">
                  <c:v>-2.5094289257910279E-2</c:v>
                </c:pt>
                <c:pt idx="9914">
                  <c:v>-2.5064469409489934E-2</c:v>
                </c:pt>
                <c:pt idx="9915">
                  <c:v>-2.5026816897958739E-2</c:v>
                </c:pt>
                <c:pt idx="9916">
                  <c:v>-2.4981371508156682E-2</c:v>
                </c:pt>
                <c:pt idx="9917">
                  <c:v>-2.4928175555548285E-2</c:v>
                </c:pt>
                <c:pt idx="9918">
                  <c:v>-2.4867273839646212E-2</c:v>
                </c:pt>
                <c:pt idx="9919">
                  <c:v>-2.4798713572216274E-2</c:v>
                </c:pt>
                <c:pt idx="9920">
                  <c:v>-2.4722544349406739E-2</c:v>
                </c:pt>
                <c:pt idx="9921">
                  <c:v>-2.4638818084104456E-2</c:v>
                </c:pt>
                <c:pt idx="9922">
                  <c:v>-2.4547588949881516E-2</c:v>
                </c:pt>
                <c:pt idx="9923">
                  <c:v>-2.4448913361571033E-2</c:v>
                </c:pt>
                <c:pt idx="9924">
                  <c:v>-2.4342849866785487E-2</c:v>
                </c:pt>
                <c:pt idx="9925">
                  <c:v>-2.422945915787254E-2</c:v>
                </c:pt>
                <c:pt idx="9926">
                  <c:v>-2.4108803949234665E-2</c:v>
                </c:pt>
                <c:pt idx="9927">
                  <c:v>-2.3980948984173113E-2</c:v>
                </c:pt>
                <c:pt idx="9928">
                  <c:v>-2.3845960948696003E-2</c:v>
                </c:pt>
                <c:pt idx="9929">
                  <c:v>-2.3703908412191523E-2</c:v>
                </c:pt>
                <c:pt idx="9930">
                  <c:v>-2.3554861793293858E-2</c:v>
                </c:pt>
                <c:pt idx="9931">
                  <c:v>-2.3398893303759064E-2</c:v>
                </c:pt>
                <c:pt idx="9932">
                  <c:v>-2.3236076867376707E-2</c:v>
                </c:pt>
                <c:pt idx="9933">
                  <c:v>-2.3066488100341013E-2</c:v>
                </c:pt>
                <c:pt idx="9934">
                  <c:v>-2.2890204231659553E-2</c:v>
                </c:pt>
                <c:pt idx="9935">
                  <c:v>-2.2707304066995483E-2</c:v>
                </c:pt>
                <c:pt idx="9936">
                  <c:v>-2.2517867923359046E-2</c:v>
                </c:pt>
                <c:pt idx="9937">
                  <c:v>-2.2321977582831231E-2</c:v>
                </c:pt>
                <c:pt idx="9938">
                  <c:v>-2.2119716238691262E-2</c:v>
                </c:pt>
                <c:pt idx="9939">
                  <c:v>-2.19111684251714E-2</c:v>
                </c:pt>
                <c:pt idx="9940">
                  <c:v>-2.1696420008028617E-2</c:v>
                </c:pt>
                <c:pt idx="9941">
                  <c:v>-2.1475558079497688E-2</c:v>
                </c:pt>
                <c:pt idx="9942">
                  <c:v>-2.1248670940774091E-2</c:v>
                </c:pt>
                <c:pt idx="9943">
                  <c:v>-2.1015848060412564E-2</c:v>
                </c:pt>
                <c:pt idx="9944">
                  <c:v>-2.0777179989922727E-2</c:v>
                </c:pt>
                <c:pt idx="9945">
                  <c:v>-2.053275833368896E-2</c:v>
                </c:pt>
                <c:pt idx="9946">
                  <c:v>-2.0282675701793949E-2</c:v>
                </c:pt>
                <c:pt idx="9947">
                  <c:v>-2.0027025671121825E-2</c:v>
                </c:pt>
                <c:pt idx="9948">
                  <c:v>-1.9765902699637791E-2</c:v>
                </c:pt>
                <c:pt idx="9949">
                  <c:v>-1.9499402122410102E-2</c:v>
                </c:pt>
                <c:pt idx="9950">
                  <c:v>-1.9227620093132718E-2</c:v>
                </c:pt>
                <c:pt idx="9951">
                  <c:v>-1.8950653515067046E-2</c:v>
                </c:pt>
                <c:pt idx="9952">
                  <c:v>-1.8668600033021496E-2</c:v>
                </c:pt>
                <c:pt idx="9953">
                  <c:v>-1.8381557967312213E-2</c:v>
                </c:pt>
                <c:pt idx="9954">
                  <c:v>-1.8089626260460089E-2</c:v>
                </c:pt>
                <c:pt idx="9955">
                  <c:v>-1.7792904471656754E-2</c:v>
                </c:pt>
                <c:pt idx="9956">
                  <c:v>-1.7491492699330882E-2</c:v>
                </c:pt>
                <c:pt idx="9957">
                  <c:v>-1.718549155777329E-2</c:v>
                </c:pt>
                <c:pt idx="9958">
                  <c:v>-1.6875002127567068E-2</c:v>
                </c:pt>
                <c:pt idx="9959">
                  <c:v>-1.6560125928790574E-2</c:v>
                </c:pt>
                <c:pt idx="9960">
                  <c:v>-1.6240964882657076E-2</c:v>
                </c:pt>
                <c:pt idx="9961">
                  <c:v>-1.5917621246974899E-2</c:v>
                </c:pt>
                <c:pt idx="9962">
                  <c:v>-1.5590197616924335E-2</c:v>
                </c:pt>
                <c:pt idx="9963">
                  <c:v>-1.5258796872496178E-2</c:v>
                </c:pt>
                <c:pt idx="9964">
                  <c:v>-1.4923522128932398E-2</c:v>
                </c:pt>
                <c:pt idx="9965">
                  <c:v>-1.4584476729889015E-2</c:v>
                </c:pt>
                <c:pt idx="9966">
                  <c:v>-1.4241764199003436E-2</c:v>
                </c:pt>
                <c:pt idx="9967">
                  <c:v>-1.3895488202608219E-2</c:v>
                </c:pt>
                <c:pt idx="9968">
                  <c:v>-1.3545752533844796E-2</c:v>
                </c:pt>
                <c:pt idx="9969">
                  <c:v>-1.3192661063742105E-2</c:v>
                </c:pt>
                <c:pt idx="9970">
                  <c:v>-1.2836317725536828E-2</c:v>
                </c:pt>
                <c:pt idx="9971">
                  <c:v>-1.2476826477629589E-2</c:v>
                </c:pt>
                <c:pt idx="9972">
                  <c:v>-1.2114291276660435E-2</c:v>
                </c:pt>
                <c:pt idx="9973">
                  <c:v>-1.1748816054364633E-2</c:v>
                </c:pt>
                <c:pt idx="9974">
                  <c:v>-1.138050467515446E-2</c:v>
                </c:pt>
                <c:pt idx="9975">
                  <c:v>-1.1009460935481552E-2</c:v>
                </c:pt>
                <c:pt idx="9976">
                  <c:v>-1.0635788511414869E-2</c:v>
                </c:pt>
                <c:pt idx="9977">
                  <c:v>-1.0259590958187858E-2</c:v>
                </c:pt>
                <c:pt idx="9978">
                  <c:v>-9.880971662406297E-3</c:v>
                </c:pt>
                <c:pt idx="9979">
                  <c:v>-9.5000338434999797E-3</c:v>
                </c:pt>
                <c:pt idx="9980">
                  <c:v>-9.1168805079722397E-3</c:v>
                </c:pt>
                <c:pt idx="9981">
                  <c:v>-8.7316144392910432E-3</c:v>
                </c:pt>
                <c:pt idx="9982">
                  <c:v>-8.3443381878549588E-3</c:v>
                </c:pt>
                <c:pt idx="9983">
                  <c:v>-7.9551540249319097E-3</c:v>
                </c:pt>
                <c:pt idx="9984">
                  <c:v>-7.5641639392111651E-3</c:v>
                </c:pt>
                <c:pt idx="9985">
                  <c:v>-7.1714696210444864E-3</c:v>
                </c:pt>
                <c:pt idx="9986">
                  <c:v>-6.7771724319766781E-3</c:v>
                </c:pt>
                <c:pt idx="9987">
                  <c:v>-6.3813733959103168E-3</c:v>
                </c:pt>
                <c:pt idx="9988">
                  <c:v>-5.9841731777105093E-3</c:v>
                </c:pt>
                <c:pt idx="9989">
                  <c:v>-5.5856720684256192E-3</c:v>
                </c:pt>
                <c:pt idx="9990">
                  <c:v>-5.185969968702386E-3</c:v>
                </c:pt>
                <c:pt idx="9991">
                  <c:v>-4.7851663734105971E-3</c:v>
                </c:pt>
                <c:pt idx="9992">
                  <c:v>-4.3833603572601522E-3</c:v>
                </c:pt>
                <c:pt idx="9993">
                  <c:v>-3.9806505635018091E-3</c:v>
                </c:pt>
                <c:pt idx="9994">
                  <c:v>-3.577135183883709E-3</c:v>
                </c:pt>
                <c:pt idx="9995">
                  <c:v>-3.1729119486567873E-3</c:v>
                </c:pt>
                <c:pt idx="9996">
                  <c:v>-2.7680781139238818E-3</c:v>
                </c:pt>
                <c:pt idx="9997">
                  <c:v>-2.362730453213272E-3</c:v>
                </c:pt>
                <c:pt idx="9998">
                  <c:v>-1.9569652404725236E-3</c:v>
                </c:pt>
                <c:pt idx="9999">
                  <c:v>-1.5508782417252213E-3</c:v>
                </c:pt>
                <c:pt idx="10000">
                  <c:v>-1.1445647029501938E-3</c:v>
                </c:pt>
                <c:pt idx="10001">
                  <c:v>-7.3811934210224603E-4</c:v>
                </c:pt>
                <c:pt idx="10002">
                  <c:v>-3.3163633779345825E-4</c:v>
                </c:pt>
                <c:pt idx="10003">
                  <c:v>-2.2552319021919406E-4</c:v>
                </c:pt>
                <c:pt idx="10004">
                  <c:v>-2.2503633825715118E-4</c:v>
                </c:pt>
                <c:pt idx="10005">
                  <c:v>-2.2255106132765251E-4</c:v>
                </c:pt>
                <c:pt idx="10006">
                  <c:v>-2.1159618698449338E-4</c:v>
                </c:pt>
                <c:pt idx="10007">
                  <c:v>-1.6700669089956234E-4</c:v>
                </c:pt>
                <c:pt idx="10008">
                  <c:v>-1.0851628142899921E-4</c:v>
                </c:pt>
                <c:pt idx="10009">
                  <c:v>-4.999682450244745E-5</c:v>
                </c:pt>
                <c:pt idx="10010">
                  <c:v>8.538173149864911E-6</c:v>
                </c:pt>
                <c:pt idx="10011">
                  <c:v>6.7075201268899852E-5</c:v>
                </c:pt>
                <c:pt idx="10012">
                  <c:v>1.2560074144442538E-4</c:v>
                </c:pt>
                <c:pt idx="10013">
                  <c:v>1.8410126256262037E-4</c:v>
                </c:pt>
                <c:pt idx="10014">
                  <c:v>2.425632162806211E-4</c:v>
                </c:pt>
                <c:pt idx="10015">
                  <c:v>3.009730325052369E-4</c:v>
                </c:pt>
                <c:pt idx="10016">
                  <c:v>3.5931711438647295E-4</c:v>
                </c:pt>
                <c:pt idx="10017">
                  <c:v>4.1758183458721784E-4</c:v>
                </c:pt>
                <c:pt idx="10018">
                  <c:v>4.7575352902650477E-4</c:v>
                </c:pt>
                <c:pt idx="10019">
                  <c:v>5.3381849344451976E-4</c:v>
                </c:pt>
                <c:pt idx="10020">
                  <c:v>5.9176297843204038E-4</c:v>
                </c:pt>
                <c:pt idx="10021">
                  <c:v>6.4957318287290277E-4</c:v>
                </c:pt>
                <c:pt idx="10022">
                  <c:v>7.0723525155323512E-4</c:v>
                </c:pt>
                <c:pt idx="10023">
                  <c:v>7.6473526675909648E-4</c:v>
                </c:pt>
                <c:pt idx="10024">
                  <c:v>8.2205924611151115E-4</c:v>
                </c:pt>
                <c:pt idx="10025">
                  <c:v>8.7919313425311135E-4</c:v>
                </c:pt>
                <c:pt idx="10026">
                  <c:v>9.3612280006565094E-4</c:v>
                </c:pt>
                <c:pt idx="10027">
                  <c:v>9.9283402805039811E-4</c:v>
                </c:pt>
                <c:pt idx="10028">
                  <c:v>1.0493125138492916E-3</c:v>
                </c:pt>
                <c:pt idx="10029">
                  <c:v>1.1055438589593596E-3</c:v>
                </c:pt>
                <c:pt idx="10030">
                  <c:v>1.1615135616999408E-3</c:v>
                </c:pt>
                <c:pt idx="10031">
                  <c:v>1.2172070122116174E-3</c:v>
                </c:pt>
                <c:pt idx="10032">
                  <c:v>1.2726094859708628E-3</c:v>
                </c:pt>
                <c:pt idx="10033">
                  <c:v>1.3277061352500558E-3</c:v>
                </c:pt>
                <c:pt idx="10034">
                  <c:v>1.3824819817187164E-3</c:v>
                </c:pt>
                <c:pt idx="10035">
                  <c:v>1.4369219096782091E-3</c:v>
                </c:pt>
                <c:pt idx="10036">
                  <c:v>1.4910106563831699E-3</c:v>
                </c:pt>
                <c:pt idx="10037">
                  <c:v>1.5447328045619811E-3</c:v>
                </c:pt>
                <c:pt idx="10038">
                  <c:v>1.5980727719836301E-3</c:v>
                </c:pt>
                <c:pt idx="10039">
                  <c:v>1.6510148038970478E-3</c:v>
                </c:pt>
                <c:pt idx="10040">
                  <c:v>1.7035429615362178E-3</c:v>
                </c:pt>
                <c:pt idx="10041">
                  <c:v>1.7556411123824131E-3</c:v>
                </c:pt>
                <c:pt idx="10042">
                  <c:v>1.8072929178974662E-3</c:v>
                </c:pt>
                <c:pt idx="10043">
                  <c:v>1.8584818231601732E-3</c:v>
                </c:pt>
                <c:pt idx="10044">
                  <c:v>1.9091910442882059E-3</c:v>
                </c:pt>
                <c:pt idx="10045">
                  <c:v>1.9594035555096719E-3</c:v>
                </c:pt>
                <c:pt idx="10046">
                  <c:v>2.0091020745076947E-3</c:v>
                </c:pt>
                <c:pt idx="10047">
                  <c:v>2.0582690497508781E-3</c:v>
                </c:pt>
                <c:pt idx="10048">
                  <c:v>2.1068866417155705E-3</c:v>
                </c:pt>
                <c:pt idx="10049">
                  <c:v>2.1549367115659447E-3</c:v>
                </c:pt>
                <c:pt idx="10050">
                  <c:v>2.2024007989465055E-3</c:v>
                </c:pt>
                <c:pt idx="10051">
                  <c:v>2.2492601065881614E-3</c:v>
                </c:pt>
                <c:pt idx="10052">
                  <c:v>2.2954954797014095E-3</c:v>
                </c:pt>
                <c:pt idx="10053">
                  <c:v>2.341087385423169E-3</c:v>
                </c:pt>
                <c:pt idx="10054">
                  <c:v>2.386015889997367E-3</c:v>
                </c:pt>
                <c:pt idx="10055">
                  <c:v>2.4302606362779523E-3</c:v>
                </c:pt>
                <c:pt idx="10056">
                  <c:v>2.4738008177684124E-3</c:v>
                </c:pt>
                <c:pt idx="10057">
                  <c:v>2.5166151494015092E-3</c:v>
                </c:pt>
                <c:pt idx="10058">
                  <c:v>2.5586818407708953E-3</c:v>
                </c:pt>
                <c:pt idx="10059">
                  <c:v>2.5999785710591142E-3</c:v>
                </c:pt>
                <c:pt idx="10060">
                  <c:v>2.6404824430261856E-3</c:v>
                </c:pt>
                <c:pt idx="10061">
                  <c:v>2.6801699539514092E-3</c:v>
                </c:pt>
                <c:pt idx="10062">
                  <c:v>2.7190169617059439E-3</c:v>
                </c:pt>
                <c:pt idx="10063">
                  <c:v>2.7569986370140332E-3</c:v>
                </c:pt>
                <c:pt idx="10064">
                  <c:v>2.7940894173826905E-3</c:v>
                </c:pt>
                <c:pt idx="10065">
                  <c:v>2.8302629692493128E-3</c:v>
                </c:pt>
                <c:pt idx="10066">
                  <c:v>2.8654921197243479E-3</c:v>
                </c:pt>
                <c:pt idx="10067">
                  <c:v>2.8997488216652694E-3</c:v>
                </c:pt>
                <c:pt idx="10068">
                  <c:v>2.9330040681994165E-3</c:v>
                </c:pt>
                <c:pt idx="10069">
                  <c:v>2.9652278483091555E-3</c:v>
                </c:pt>
                <c:pt idx="10070">
                  <c:v>2.9963890540455271E-3</c:v>
                </c:pt>
                <c:pt idx="10071">
                  <c:v>3.0264554253506088E-3</c:v>
                </c:pt>
                <c:pt idx="10072">
                  <c:v>3.0553934444046611E-3</c:v>
                </c:pt>
                <c:pt idx="10073">
                  <c:v>3.083168247480509E-3</c:v>
                </c:pt>
                <c:pt idx="10074">
                  <c:v>3.1097435291915073E-3</c:v>
                </c:pt>
                <c:pt idx="10075">
                  <c:v>3.135081419555211E-3</c:v>
                </c:pt>
                <c:pt idx="10076">
                  <c:v>3.1591423688214614E-3</c:v>
                </c:pt>
                <c:pt idx="10077">
                  <c:v>3.1818850040355941E-3</c:v>
                </c:pt>
                <c:pt idx="10078">
                  <c:v>3.2032659791483178E-3</c:v>
                </c:pt>
                <c:pt idx="10079">
                  <c:v>3.2232398105409635E-3</c:v>
                </c:pt>
                <c:pt idx="10080">
                  <c:v>3.2417586954095697E-3</c:v>
                </c:pt>
                <c:pt idx="10081">
                  <c:v>3.2587722915308958E-3</c:v>
                </c:pt>
                <c:pt idx="10082">
                  <c:v>3.2742274978688696E-3</c:v>
                </c:pt>
                <c:pt idx="10083">
                  <c:v>3.2880682007423714E-3</c:v>
                </c:pt>
                <c:pt idx="10084">
                  <c:v>3.3002349735893779E-3</c:v>
                </c:pt>
                <c:pt idx="10085">
                  <c:v>3.3106647566805416E-3</c:v>
                </c:pt>
                <c:pt idx="10086">
                  <c:v>3.3192904920416721E-3</c:v>
                </c:pt>
                <c:pt idx="10087">
                  <c:v>3.3260407030290045E-3</c:v>
                </c:pt>
                <c:pt idx="10088">
                  <c:v>3.3308390287049073E-3</c:v>
                </c:pt>
                <c:pt idx="10089">
                  <c:v>3.3336036769331368E-3</c:v>
                </c:pt>
                <c:pt idx="10090">
                  <c:v>3.334246805016196E-3</c:v>
                </c:pt>
                <c:pt idx="10091">
                  <c:v>3.3326738157054164E-3</c:v>
                </c:pt>
                <c:pt idx="10092">
                  <c:v>3.3287825256586253E-3</c:v>
                </c:pt>
                <c:pt idx="10093">
                  <c:v>3.3224622080247823E-3</c:v>
                </c:pt>
                <c:pt idx="10094">
                  <c:v>3.3135924805142358E-3</c:v>
                </c:pt>
                <c:pt idx="10095">
                  <c:v>3.3020419908306904E-3</c:v>
                </c:pt>
                <c:pt idx="10096">
                  <c:v>3.2876668623848149E-3</c:v>
                </c:pt>
                <c:pt idx="10097">
                  <c:v>3.2703088437162947E-3</c:v>
                </c:pt>
                <c:pt idx="10098">
                  <c:v>3.2497931084375349E-3</c:v>
                </c:pt>
                <c:pt idx="10099">
                  <c:v>3.2259255743188613E-3</c:v>
                </c:pt>
                <c:pt idx="10100">
                  <c:v>3.1984896551119028E-3</c:v>
                </c:pt>
                <c:pt idx="10101">
                  <c:v>3.1672422801296762E-3</c:v>
                </c:pt>
                <c:pt idx="10102">
                  <c:v>3.1319089259313339E-3</c:v>
                </c:pt>
                <c:pt idx="10103">
                  <c:v>3.0921774159802956E-3</c:v>
                </c:pt>
                <c:pt idx="10104">
                  <c:v>3.0476900386235102E-3</c:v>
                </c:pt>
                <c:pt idx="10105">
                  <c:v>2.9980334041682277E-3</c:v>
                </c:pt>
                <c:pt idx="10106">
                  <c:v>2.94272519682433E-3</c:v>
                </c:pt>
                <c:pt idx="10107">
                  <c:v>2.8811965943527224E-3</c:v>
                </c:pt>
                <c:pt idx="10108">
                  <c:v>2.8127684269798896E-3</c:v>
                </c:pt>
                <c:pt idx="10109">
                  <c:v>2.7366182061488451E-3</c:v>
                </c:pt>
                <c:pt idx="10110">
                  <c:v>2.6517332949362472E-3</c:v>
                </c:pt>
                <c:pt idx="10111">
                  <c:v>2.5568423661759278E-3</c:v>
                </c:pt>
                <c:pt idx="10112">
                  <c:v>2.4503115135088736E-3</c:v>
                </c:pt>
                <c:pt idx="10113">
                  <c:v>2.3299798603520776E-3</c:v>
                </c:pt>
                <c:pt idx="10114">
                  <c:v>2.192885299600046E-3</c:v>
                </c:pt>
                <c:pt idx="10115">
                  <c:v>2.0347753434109676E-3</c:v>
                </c:pt>
                <c:pt idx="10116">
                  <c:v>1.8491548291561953E-3</c:v>
                </c:pt>
                <c:pt idx="10117">
                  <c:v>1.6691925109474661E-3</c:v>
                </c:pt>
                <c:pt idx="10118">
                  <c:v>1.5011204133758204E-3</c:v>
                </c:pt>
                <c:pt idx="10119">
                  <c:v>1.3433558496228216E-3</c:v>
                </c:pt>
                <c:pt idx="10120">
                  <c:v>1.1955212785762152E-3</c:v>
                </c:pt>
                <c:pt idx="10121">
                  <c:v>1.0569000946034572E-3</c:v>
                </c:pt>
                <c:pt idx="10122">
                  <c:v>9.2655777006322851E-4</c:v>
                </c:pt>
                <c:pt idx="10123">
                  <c:v>8.0326880623347494E-4</c:v>
                </c:pt>
                <c:pt idx="10124">
                  <c:v>6.8555075735476012E-4</c:v>
                </c:pt>
                <c:pt idx="10125">
                  <c:v>5.719982048416393E-4</c:v>
                </c:pt>
                <c:pt idx="10126">
                  <c:v>4.6668329891196643E-4</c:v>
                </c:pt>
                <c:pt idx="10127">
                  <c:v>3.7106574602676344E-4</c:v>
                </c:pt>
                <c:pt idx="10128">
                  <c:v>2.8447694556798039E-4</c:v>
                </c:pt>
                <c:pt idx="10129">
                  <c:v>2.0362685758896191E-4</c:v>
                </c:pt>
                <c:pt idx="10130">
                  <c:v>1.2735043534233584E-4</c:v>
                </c:pt>
                <c:pt idx="10131">
                  <c:v>4.6750446572019711E-5</c:v>
                </c:pt>
                <c:pt idx="10132">
                  <c:v>-2.9052628849693231E-5</c:v>
                </c:pt>
                <c:pt idx="10133">
                  <c:v>-9.3479540237142325E-5</c:v>
                </c:pt>
                <c:pt idx="10134">
                  <c:v>-1.0419511780041898E-4</c:v>
                </c:pt>
                <c:pt idx="10135">
                  <c:v>-1.201725850620848E-4</c:v>
                </c:pt>
                <c:pt idx="10136">
                  <c:v>-1.4812323690841937E-4</c:v>
                </c:pt>
                <c:pt idx="10137">
                  <c:v>-1.86225112947772E-4</c:v>
                </c:pt>
                <c:pt idx="10138">
                  <c:v>-2.347142106997022E-4</c:v>
                </c:pt>
                <c:pt idx="10139">
                  <c:v>-2.9026042088040402E-4</c:v>
                </c:pt>
                <c:pt idx="10140">
                  <c:v>-3.4460861321155948E-4</c:v>
                </c:pt>
                <c:pt idx="10141">
                  <c:v>-3.9470863876529989E-4</c:v>
                </c:pt>
                <c:pt idx="10142">
                  <c:v>-4.4302461928671808E-4</c:v>
                </c:pt>
                <c:pt idx="10143">
                  <c:v>-4.9149750075945682E-4</c:v>
                </c:pt>
                <c:pt idx="10144">
                  <c:v>-5.4084134855347246E-4</c:v>
                </c:pt>
                <c:pt idx="10145">
                  <c:v>-5.924319177045696E-4</c:v>
                </c:pt>
                <c:pt idx="10146">
                  <c:v>-6.4587528729350492E-4</c:v>
                </c:pt>
                <c:pt idx="10147">
                  <c:v>-7.009053470773297E-4</c:v>
                </c:pt>
                <c:pt idx="10148">
                  <c:v>-7.5725210412024816E-4</c:v>
                </c:pt>
                <c:pt idx="10149">
                  <c:v>-8.1543419716191079E-4</c:v>
                </c:pt>
                <c:pt idx="10150">
                  <c:v>-8.7608415060760826E-4</c:v>
                </c:pt>
                <c:pt idx="10151">
                  <c:v>-9.3972176874594355E-4</c:v>
                </c:pt>
                <c:pt idx="10152">
                  <c:v>-1.0068900736249454E-3</c:v>
                </c:pt>
                <c:pt idx="10153">
                  <c:v>-1.0784777712527466E-3</c:v>
                </c:pt>
                <c:pt idx="10154">
                  <c:v>-1.1550233321878322E-3</c:v>
                </c:pt>
                <c:pt idx="10155">
                  <c:v>-1.2372584457350281E-3</c:v>
                </c:pt>
                <c:pt idx="10156">
                  <c:v>-1.3258056893669893E-3</c:v>
                </c:pt>
                <c:pt idx="10157">
                  <c:v>-1.4210415776961555E-3</c:v>
                </c:pt>
                <c:pt idx="10158">
                  <c:v>-1.5241569425197702E-3</c:v>
                </c:pt>
                <c:pt idx="10159">
                  <c:v>-1.6350769111651295E-3</c:v>
                </c:pt>
                <c:pt idx="10160">
                  <c:v>-1.7541599082241523E-3</c:v>
                </c:pt>
                <c:pt idx="10161">
                  <c:v>-1.8812487698922798E-3</c:v>
                </c:pt>
                <c:pt idx="10162">
                  <c:v>-2.0200575851225199E-3</c:v>
                </c:pt>
                <c:pt idx="10163">
                  <c:v>-2.1693271096479903E-3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6850688"/>
        <c:axId val="96852224"/>
      </c:scatterChart>
      <c:valAx>
        <c:axId val="96850688"/>
        <c:scaling>
          <c:orientation val="minMax"/>
          <c:max val="0.1"/>
          <c:min val="-0.1"/>
        </c:scaling>
        <c:delete val="0"/>
        <c:axPos val="b"/>
        <c:majorGridlines>
          <c:spPr>
            <a:ln w="25400"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1"/>
        <c:majorTickMark val="out"/>
        <c:minorTickMark val="out"/>
        <c:tickLblPos val="nextTo"/>
        <c:crossAx val="96852224"/>
        <c:crossesAt val="-4.0000000000000008E-2"/>
        <c:crossBetween val="midCat"/>
        <c:majorUnit val="1.0000000000000002E-2"/>
        <c:minorUnit val="1.0000000000000002E-2"/>
      </c:valAx>
      <c:valAx>
        <c:axId val="96852224"/>
        <c:scaling>
          <c:orientation val="minMax"/>
          <c:max val="4.0000000000000008E-2"/>
          <c:min val="-4.0000000000000008E-2"/>
        </c:scaling>
        <c:delete val="0"/>
        <c:axPos val="l"/>
        <c:majorGridlines>
          <c:spPr>
            <a:ln w="25400"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crossAx val="96850688"/>
        <c:crossesAt val="-0.1"/>
        <c:crossBetween val="midCat"/>
        <c:majorUnit val="1.0000000000000002E-2"/>
        <c:minorUnit val="1.0000000000000002E-2"/>
      </c:valAx>
      <c:spPr>
        <a:ln w="19050">
          <a:solidFill>
            <a:schemeClr val="tx1"/>
          </a:solidFill>
        </a:ln>
      </c:spPr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0.61945</cdr:x>
      <cdr:y>0.42768</cdr:y>
    </cdr:from>
    <cdr:to>
      <cdr:x>0.73182</cdr:x>
      <cdr:y>0.59401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040560" y="235111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82.9</a:t>
          </a:r>
        </a:p>
      </cdr:txBody>
    </cdr:sp>
  </cdr:relSizeAnchor>
  <cdr:relSizeAnchor xmlns:cdr="http://schemas.openxmlformats.org/drawingml/2006/chartDrawing">
    <cdr:from>
      <cdr:x>0.76989</cdr:x>
      <cdr:y>0.31436</cdr:y>
    </cdr:from>
    <cdr:to>
      <cdr:x>0.8572</cdr:x>
      <cdr:y>0.43193</cdr:y>
    </cdr:to>
    <cdr:sp macro="" textlink="">
      <cdr:nvSpPr>
        <cdr:cNvPr id="3" name="TextBox 6"/>
        <cdr:cNvSpPr txBox="1"/>
      </cdr:nvSpPr>
      <cdr:spPr>
        <a:xfrm xmlns:a="http://schemas.openxmlformats.org/drawingml/2006/main">
          <a:off x="6264696" y="1728192"/>
          <a:ext cx="710451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 smtClean="0"/>
            <a:t>129.5</a:t>
          </a:r>
        </a:p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0.24008</cdr:x>
      <cdr:y>0.34056</cdr:y>
    </cdr:from>
    <cdr:to>
      <cdr:x>0.32739</cdr:x>
      <cdr:y>0.40774</cdr:y>
    </cdr:to>
    <cdr:sp macro="" textlink="">
      <cdr:nvSpPr>
        <cdr:cNvPr id="4" name="TextBox 6"/>
        <cdr:cNvSpPr txBox="1"/>
      </cdr:nvSpPr>
      <cdr:spPr>
        <a:xfrm xmlns:a="http://schemas.openxmlformats.org/drawingml/2006/main">
          <a:off x="1953546" y="1872208"/>
          <a:ext cx="710451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 smtClean="0"/>
            <a:t>165.9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6B36A7-1817-4BBE-9E6C-24D913E15FAC}" type="datetimeFigureOut">
              <a:rPr lang="ru-RU" smtClean="0"/>
              <a:t>10.07.2013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945A6-7597-4D30-8571-996413DB1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30257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AE0FB-F8EE-40EB-AF6F-B97AED53C4DF}" type="datetimeFigureOut">
              <a:rPr lang="ru-RU" smtClean="0"/>
              <a:t>10.07.2013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EED92-26C4-463C-A240-16B7967EBD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89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ED92-26C4-463C-A240-16B7967EBD9A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фон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4071942"/>
            <a:ext cx="7786742" cy="2286016"/>
          </a:xfrm>
        </p:spPr>
        <p:txBody>
          <a:bodyPr/>
          <a:lstStyle>
            <a:lvl1pPr marL="0" indent="0" algn="ctr">
              <a:buNone/>
              <a:defRPr b="0" i="1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b="1" dirty="0" smtClean="0"/>
              <a:t>Кафедра «Информационные технологии и автоматизированные системы»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114298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ЛАБОРАТОРИЯ</a:t>
            </a:r>
            <a:r>
              <a:rPr lang="ru-RU" sz="1800" b="1" baseline="0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 КОСМИЧЕСКИХ ИССЛЕДОВАНИЙ, ТЕХНОЛОГИЙ, СИСТЕМ И ПРОЦЕССОВ</a:t>
            </a:r>
            <a:endParaRPr lang="ru-RU" sz="1800" b="1" dirty="0"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шаблон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b="1" dirty="0" smtClean="0"/>
              <a:t>Бакалаврская квалификационная работа  - кафедра «Информационные технологии и автоматизированные системы»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0"/>
            <a:ext cx="7858148" cy="857232"/>
          </a:xfrm>
        </p:spPr>
        <p:txBody>
          <a:bodyPr/>
          <a:lstStyle>
            <a:lvl1pPr marL="108000"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57850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 </a:t>
            </a:r>
            <a:fld id="{9B6A35E8-292B-48AF-924C-BBDC2A9F127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b="1" dirty="0" smtClean="0"/>
              <a:t>Выездной семинар «Механика, управление и информатика»</a:t>
            </a:r>
            <a:r>
              <a:rPr lang="en-US" b="1" dirty="0" smtClean="0"/>
              <a:t> </a:t>
            </a:r>
            <a:r>
              <a:rPr lang="ru-RU" b="1" dirty="0" smtClean="0"/>
              <a:t>Июль 2013 г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A35E8-292B-48AF-924C-BBDC2A9F127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image" Target="../media/image3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4" Type="http://schemas.openxmlformats.org/officeDocument/2006/relationships/image" Target="../media/image7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7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17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8.jpeg"/><Relationship Id="rId7" Type="http://schemas.openxmlformats.org/officeDocument/2006/relationships/image" Target="../media/image24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10" Type="http://schemas.openxmlformats.org/officeDocument/2006/relationships/image" Target="../media/image64.pn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.png"/><Relationship Id="rId8" Type="http://schemas.openxmlformats.org/officeDocument/2006/relationships/image" Target="../media/image33.png"/><Relationship Id="rId12" Type="http://schemas.openxmlformats.org/officeDocument/2006/relationships/image" Target="../media/image58.png"/><Relationship Id="rId7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41.png"/><Relationship Id="rId10" Type="http://schemas.openxmlformats.org/officeDocument/2006/relationships/image" Target="../media/image40.png"/><Relationship Id="rId1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23071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ОЦЕНКА ВОЗМОЖНОСТИ НАБЛЮДЕНИЯ КОСМИЧЕСКОГО АППАРАТА НАХОДЯЩЕГОСЯ НА ОРБИТЕ ЛИССАЖУ ВОКРУГ ТОЧКИ </a:t>
            </a:r>
            <a:r>
              <a:rPr lang="en-US" dirty="0">
                <a:effectLst/>
              </a:rPr>
              <a:t>L</a:t>
            </a:r>
            <a:r>
              <a:rPr lang="ru-RU" dirty="0">
                <a:effectLst/>
              </a:rPr>
              <a:t>2 СИСТЕМЫ ЗЕМЛЯ-ЛУНА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5517232"/>
            <a:ext cx="7602068" cy="1560806"/>
          </a:xfrm>
        </p:spPr>
        <p:txBody>
          <a:bodyPr/>
          <a:lstStyle/>
          <a:p>
            <a:r>
              <a:rPr lang="ru-RU" dirty="0"/>
              <a:t>Ю.В. Федоренко</a:t>
            </a:r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6908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Цель работы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8786842" cy="428604"/>
          </a:xfrm>
        </p:spPr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520" y="1967349"/>
            <a:ext cx="417646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Точка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L2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системы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Земля-Луна – одна из пяти  точек 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системе из двух массивных тел, в которых третье тело с пренебрежимо малой массой, на которое не действуют никакие другие силы, кроме гравитационных сил со стороны двух первых тел, может оставаться неподвижным относительно этих тел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/>
          </a:p>
        </p:txBody>
      </p:sp>
      <p:pic>
        <p:nvPicPr>
          <p:cNvPr id="9" name="Picture 3" descr="C:\Users\Aksenov\Downloads\1-s2.0-S0094576505000883-gr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20336"/>
            <a:ext cx="4290276" cy="355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 работы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8829" y="4373824"/>
            <a:ext cx="82089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Орбиты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Лиссажу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– траектории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прочерчиваемые точкой, совершающей одновременно два гармонических колебания в двух взаимно перпендикулярных направлениях. 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Такие орбиты могут быть наиболее удобны для миссий по изучению обратной стороны Луны, так как обладают меньшей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амплитудой, чем гало-орбиты.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7958" y="1228690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Анализ орбит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Лиссажу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изучения обратной стороны Луны 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\\psf\Home\Desktop\ha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30" y="1823329"/>
            <a:ext cx="4090649" cy="167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psf\Home\Desktop\connec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285" y="1772815"/>
            <a:ext cx="4335034" cy="167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5131" y="3450494"/>
            <a:ext cx="4348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Пример траектории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космического аппарата, находящегося на гало-орбите.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82740" y="3450494"/>
            <a:ext cx="43488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Пример траектории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космического аппарата, находящегося на орбите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Лиссажу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39552" y="1772816"/>
            <a:ext cx="3672408" cy="5040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ъект 3"/>
          <p:cNvSpPr>
            <a:spLocks noGrp="1"/>
          </p:cNvSpPr>
          <p:nvPr>
            <p:ph idx="1"/>
          </p:nvPr>
        </p:nvSpPr>
        <p:spPr>
          <a:xfrm>
            <a:off x="457200" y="1000108"/>
            <a:ext cx="4330824" cy="53578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b="1" dirty="0" smtClean="0"/>
              <a:t>Миссии с выходом на гало-орбиту:</a:t>
            </a:r>
            <a:endParaRPr lang="en-US" b="1" dirty="0" smtClean="0"/>
          </a:p>
          <a:p>
            <a:r>
              <a:rPr lang="en-US" sz="3300" b="1" i="1" dirty="0" smtClean="0"/>
              <a:t>ISEE-3</a:t>
            </a:r>
          </a:p>
          <a:p>
            <a:r>
              <a:rPr lang="en-US" i="1" dirty="0" smtClean="0"/>
              <a:t>SOHO</a:t>
            </a:r>
          </a:p>
          <a:p>
            <a:r>
              <a:rPr lang="en-US" i="1" dirty="0" smtClean="0"/>
              <a:t>JWST, LISA</a:t>
            </a:r>
            <a:endParaRPr lang="ru-RU" i="1" dirty="0" smtClean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ru-RU" b="1" dirty="0" smtClean="0"/>
              <a:t>Миссии с выходом на орбиту </a:t>
            </a:r>
            <a:r>
              <a:rPr lang="ru-RU" b="1" dirty="0" err="1" smtClean="0"/>
              <a:t>Лиссажу</a:t>
            </a:r>
            <a:r>
              <a:rPr lang="ru-RU" b="1" dirty="0"/>
              <a:t>:</a:t>
            </a:r>
            <a:endParaRPr lang="ru-RU" b="1" dirty="0" smtClean="0"/>
          </a:p>
          <a:p>
            <a:r>
              <a:rPr lang="en-US" i="1" dirty="0" smtClean="0"/>
              <a:t>ACE</a:t>
            </a:r>
          </a:p>
          <a:p>
            <a:r>
              <a:rPr lang="en-US" i="1" dirty="0" smtClean="0"/>
              <a:t>WIND</a:t>
            </a:r>
          </a:p>
          <a:p>
            <a:r>
              <a:rPr lang="en-US" i="1" dirty="0" smtClean="0"/>
              <a:t>WMAP</a:t>
            </a:r>
          </a:p>
          <a:p>
            <a:r>
              <a:rPr lang="en-US" i="1" dirty="0" smtClean="0"/>
              <a:t>Herschel</a:t>
            </a:r>
            <a:endParaRPr lang="ru-RU" i="1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  <a:endParaRPr lang="ru-RU" b="1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Миссии к точкам либрации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289925" y="5241974"/>
            <a:ext cx="38104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 - 1978 год</a:t>
            </a:r>
            <a:endParaRPr lang="ru-RU" i="1" dirty="0"/>
          </a:p>
          <a:p>
            <a:r>
              <a:rPr lang="ru-RU" i="1" dirty="0"/>
              <a:t> </a:t>
            </a:r>
            <a:r>
              <a:rPr lang="ru-RU" i="1" dirty="0" smtClean="0"/>
              <a:t>- Размещен </a:t>
            </a:r>
            <a:r>
              <a:rPr lang="ru-RU" i="1" dirty="0"/>
              <a:t>вблизи </a:t>
            </a:r>
            <a:r>
              <a:rPr lang="ru-RU" i="1" dirty="0" smtClean="0"/>
              <a:t>L1 Солнце-Земля</a:t>
            </a:r>
          </a:p>
          <a:p>
            <a:r>
              <a:rPr lang="ru-RU" i="1" dirty="0" smtClean="0"/>
              <a:t> - Изучение солнечного ветра</a:t>
            </a:r>
          </a:p>
        </p:txBody>
      </p:sp>
      <p:pic>
        <p:nvPicPr>
          <p:cNvPr id="11" name="Picture 3" descr="\\psf\Home\Desktop\presentation\ISEE-3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039585"/>
            <a:ext cx="259228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\\psf\Home\Desktop\presentation\ISEE-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449" y="2602499"/>
            <a:ext cx="2698710" cy="2698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78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39552" y="2227717"/>
            <a:ext cx="3672408" cy="5040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3"/>
          <p:cNvSpPr>
            <a:spLocks noGrp="1"/>
          </p:cNvSpPr>
          <p:nvPr>
            <p:ph idx="1"/>
          </p:nvPr>
        </p:nvSpPr>
        <p:spPr>
          <a:xfrm>
            <a:off x="457200" y="1000108"/>
            <a:ext cx="4330824" cy="53578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b="1" dirty="0" smtClean="0"/>
              <a:t>Миссии с выходом на гало-орбиту:</a:t>
            </a:r>
            <a:endParaRPr lang="en-US" b="1" dirty="0" smtClean="0"/>
          </a:p>
          <a:p>
            <a:r>
              <a:rPr lang="en-US" sz="3300" i="1" dirty="0" smtClean="0"/>
              <a:t>ISEE-3</a:t>
            </a:r>
          </a:p>
          <a:p>
            <a:r>
              <a:rPr lang="en-US" b="1" i="1" dirty="0" smtClean="0"/>
              <a:t>SOHO</a:t>
            </a:r>
          </a:p>
          <a:p>
            <a:r>
              <a:rPr lang="en-US" i="1" dirty="0" smtClean="0"/>
              <a:t>JWST, LISA</a:t>
            </a:r>
            <a:endParaRPr lang="ru-RU" i="1" dirty="0" smtClean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ru-RU" b="1" dirty="0" smtClean="0"/>
              <a:t>Миссии с выходом на орбиту </a:t>
            </a:r>
            <a:r>
              <a:rPr lang="ru-RU" b="1" dirty="0" err="1" smtClean="0"/>
              <a:t>Лиссажу</a:t>
            </a:r>
            <a:r>
              <a:rPr lang="ru-RU" b="1" dirty="0"/>
              <a:t>:</a:t>
            </a:r>
            <a:endParaRPr lang="ru-RU" b="1" dirty="0" smtClean="0"/>
          </a:p>
          <a:p>
            <a:r>
              <a:rPr lang="en-US" i="1" dirty="0" smtClean="0"/>
              <a:t>ACE</a:t>
            </a:r>
          </a:p>
          <a:p>
            <a:r>
              <a:rPr lang="en-US" i="1" dirty="0" smtClean="0"/>
              <a:t>WIND</a:t>
            </a:r>
          </a:p>
          <a:p>
            <a:r>
              <a:rPr lang="en-US" i="1" dirty="0" smtClean="0"/>
              <a:t>WMAP</a:t>
            </a:r>
          </a:p>
          <a:p>
            <a:r>
              <a:rPr lang="en-US" i="1" dirty="0" smtClean="0"/>
              <a:t>Herschel</a:t>
            </a:r>
            <a:endParaRPr lang="ru-RU" i="1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  <a:endParaRPr lang="ru-RU" b="1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Миссии к точкам либрации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2053" name="Picture 5" descr="\\psf\Home\Desktop\presentation\SOHO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980728"/>
            <a:ext cx="2673178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\\psf\Home\Desktop\presentation\SOH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412173"/>
            <a:ext cx="2736304" cy="274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283968" y="4941168"/>
            <a:ext cx="46085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- 1995 год</a:t>
            </a:r>
            <a:endParaRPr lang="ru-RU" i="1" dirty="0"/>
          </a:p>
          <a:p>
            <a:r>
              <a:rPr lang="ru-RU" i="1" dirty="0" smtClean="0"/>
              <a:t> - Размещен </a:t>
            </a:r>
            <a:r>
              <a:rPr lang="ru-RU" i="1" dirty="0"/>
              <a:t>вблизи </a:t>
            </a:r>
            <a:r>
              <a:rPr lang="ru-RU" i="1" dirty="0" smtClean="0"/>
              <a:t>L1 Солнце-Земля</a:t>
            </a:r>
          </a:p>
          <a:p>
            <a:r>
              <a:rPr lang="ru-RU" i="1" dirty="0" smtClean="0"/>
              <a:t> - Изучение солнечной атмосферы, солнечной коры, а также околосолнечных комет.</a:t>
            </a:r>
          </a:p>
          <a:p>
            <a:endParaRPr lang="ru-RU" i="1" dirty="0" smtClean="0"/>
          </a:p>
        </p:txBody>
      </p:sp>
    </p:spTree>
    <p:extLst>
      <p:ext uri="{BB962C8B-B14F-4D97-AF65-F5344CB8AC3E}">
        <p14:creationId xmlns:p14="http://schemas.microsoft.com/office/powerpoint/2010/main" val="191685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522175" y="2708920"/>
            <a:ext cx="3672408" cy="5040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ъект 3"/>
          <p:cNvSpPr>
            <a:spLocks noGrp="1"/>
          </p:cNvSpPr>
          <p:nvPr>
            <p:ph idx="1"/>
          </p:nvPr>
        </p:nvSpPr>
        <p:spPr>
          <a:xfrm>
            <a:off x="457200" y="1000108"/>
            <a:ext cx="4330824" cy="53578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b="1" dirty="0" smtClean="0"/>
              <a:t>Миссии с выходом на гало-орбиту:</a:t>
            </a:r>
            <a:endParaRPr lang="en-US" b="1" dirty="0" smtClean="0"/>
          </a:p>
          <a:p>
            <a:r>
              <a:rPr lang="en-US" sz="3300" i="1" dirty="0" smtClean="0"/>
              <a:t>ISEE-3</a:t>
            </a:r>
          </a:p>
          <a:p>
            <a:r>
              <a:rPr lang="en-US" i="1" dirty="0" smtClean="0"/>
              <a:t>SOHO</a:t>
            </a:r>
          </a:p>
          <a:p>
            <a:r>
              <a:rPr lang="en-US" b="1" i="1" dirty="0" smtClean="0"/>
              <a:t>LISA</a:t>
            </a:r>
            <a:r>
              <a:rPr lang="ru-RU" b="1" i="1" dirty="0" smtClean="0"/>
              <a:t>, </a:t>
            </a:r>
            <a:r>
              <a:rPr lang="en-US" b="1" i="1" dirty="0" smtClean="0"/>
              <a:t>JWST</a:t>
            </a:r>
            <a:endParaRPr lang="ru-RU" b="1" i="1" dirty="0" smtClean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ru-RU" b="1" dirty="0" smtClean="0"/>
              <a:t>Миссии с выходом на орбиту </a:t>
            </a:r>
            <a:r>
              <a:rPr lang="ru-RU" b="1" dirty="0" err="1" smtClean="0"/>
              <a:t>Лиссажу</a:t>
            </a:r>
            <a:r>
              <a:rPr lang="ru-RU" b="1" dirty="0"/>
              <a:t>:</a:t>
            </a:r>
            <a:endParaRPr lang="ru-RU" b="1" dirty="0" smtClean="0"/>
          </a:p>
          <a:p>
            <a:r>
              <a:rPr lang="en-US" i="1" dirty="0" smtClean="0"/>
              <a:t>ACE</a:t>
            </a:r>
          </a:p>
          <a:p>
            <a:r>
              <a:rPr lang="en-US" i="1" dirty="0" smtClean="0"/>
              <a:t>WIND</a:t>
            </a:r>
          </a:p>
          <a:p>
            <a:r>
              <a:rPr lang="en-US" i="1" dirty="0" smtClean="0"/>
              <a:t>WMAP</a:t>
            </a:r>
          </a:p>
          <a:p>
            <a:r>
              <a:rPr lang="en-US" i="1" dirty="0" smtClean="0"/>
              <a:t>Herschel</a:t>
            </a:r>
            <a:endParaRPr lang="ru-RU" i="1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  <a:endParaRPr lang="ru-RU" b="1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Миссии к точкам либрации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3075" name="Picture 3" descr="\\psf\Home\Desktop\presentation\JW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119" y="980728"/>
            <a:ext cx="2848010" cy="279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\\psf\Home\Desktop\presentation\LIS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541615"/>
            <a:ext cx="2759593" cy="275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923928" y="5169966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i="1" dirty="0"/>
          </a:p>
          <a:p>
            <a:r>
              <a:rPr lang="ru-RU" i="1" dirty="0" smtClean="0"/>
              <a:t> - </a:t>
            </a:r>
            <a:r>
              <a:rPr lang="en-US" i="1" dirty="0" smtClean="0"/>
              <a:t>2015 </a:t>
            </a:r>
            <a:r>
              <a:rPr lang="ru-RU" i="1" dirty="0" smtClean="0"/>
              <a:t>год – </a:t>
            </a:r>
            <a:r>
              <a:rPr lang="en-US" i="1" dirty="0" smtClean="0"/>
              <a:t>LISA </a:t>
            </a:r>
            <a:r>
              <a:rPr lang="en-US" i="1" dirty="0"/>
              <a:t>–</a:t>
            </a:r>
            <a:r>
              <a:rPr lang="en-US" i="1" dirty="0" smtClean="0"/>
              <a:t> </a:t>
            </a:r>
            <a:r>
              <a:rPr lang="ru-RU" i="1" dirty="0" smtClean="0"/>
              <a:t>размещение L</a:t>
            </a:r>
            <a:r>
              <a:rPr lang="en-US" i="1" dirty="0" smtClean="0"/>
              <a:t>2</a:t>
            </a:r>
            <a:r>
              <a:rPr lang="ru-RU" i="1" dirty="0" smtClean="0"/>
              <a:t> Солнце-Земля</a:t>
            </a:r>
          </a:p>
          <a:p>
            <a:r>
              <a:rPr lang="ru-RU" i="1" dirty="0" smtClean="0"/>
              <a:t> - 2018 год – </a:t>
            </a:r>
            <a:r>
              <a:rPr lang="en-US" i="1" dirty="0" smtClean="0"/>
              <a:t>JWST – </a:t>
            </a:r>
            <a:r>
              <a:rPr lang="ru-RU" i="1" dirty="0" smtClean="0"/>
              <a:t>размещение </a:t>
            </a:r>
            <a:r>
              <a:rPr lang="en-US" i="1" dirty="0" smtClean="0"/>
              <a:t>L2</a:t>
            </a:r>
            <a:r>
              <a:rPr lang="ru-RU" i="1" dirty="0" smtClean="0"/>
              <a:t> Солнце-Земля</a:t>
            </a:r>
          </a:p>
        </p:txBody>
      </p:sp>
    </p:spTree>
    <p:extLst>
      <p:ext uri="{BB962C8B-B14F-4D97-AF65-F5344CB8AC3E}">
        <p14:creationId xmlns:p14="http://schemas.microsoft.com/office/powerpoint/2010/main" val="300011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498916" y="4437112"/>
            <a:ext cx="3672408" cy="5040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бъект 3"/>
          <p:cNvSpPr>
            <a:spLocks noGrp="1"/>
          </p:cNvSpPr>
          <p:nvPr>
            <p:ph idx="1"/>
          </p:nvPr>
        </p:nvSpPr>
        <p:spPr>
          <a:xfrm>
            <a:off x="457200" y="1000108"/>
            <a:ext cx="4330824" cy="53578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b="1" dirty="0" smtClean="0"/>
              <a:t>Миссии с выходом на гало-орбиту:</a:t>
            </a:r>
            <a:endParaRPr lang="en-US" b="1" dirty="0" smtClean="0"/>
          </a:p>
          <a:p>
            <a:r>
              <a:rPr lang="en-US" sz="3300" i="1" dirty="0" smtClean="0"/>
              <a:t>ISEE-3</a:t>
            </a:r>
          </a:p>
          <a:p>
            <a:r>
              <a:rPr lang="en-US" i="1" dirty="0" smtClean="0"/>
              <a:t>SOHO</a:t>
            </a:r>
          </a:p>
          <a:p>
            <a:r>
              <a:rPr lang="en-US" i="1" dirty="0" smtClean="0"/>
              <a:t>JWST, LISA</a:t>
            </a:r>
            <a:endParaRPr lang="ru-RU" i="1" dirty="0" smtClean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ru-RU" b="1" dirty="0" smtClean="0"/>
              <a:t>Миссии с выходом на орбиту </a:t>
            </a:r>
            <a:r>
              <a:rPr lang="ru-RU" b="1" dirty="0" err="1" smtClean="0"/>
              <a:t>Лиссажу</a:t>
            </a:r>
            <a:r>
              <a:rPr lang="ru-RU" b="1" dirty="0"/>
              <a:t>:</a:t>
            </a:r>
            <a:endParaRPr lang="ru-RU" b="1" dirty="0" smtClean="0"/>
          </a:p>
          <a:p>
            <a:r>
              <a:rPr lang="en-US" b="1" i="1" dirty="0" smtClean="0"/>
              <a:t>WIND</a:t>
            </a:r>
          </a:p>
          <a:p>
            <a:r>
              <a:rPr lang="en-US" i="1" dirty="0" smtClean="0"/>
              <a:t>ACE</a:t>
            </a:r>
          </a:p>
          <a:p>
            <a:r>
              <a:rPr lang="en-US" i="1" dirty="0" smtClean="0"/>
              <a:t>WMAP</a:t>
            </a:r>
          </a:p>
          <a:p>
            <a:r>
              <a:rPr lang="en-US" i="1" dirty="0" smtClean="0"/>
              <a:t>Herschel</a:t>
            </a:r>
            <a:endParaRPr lang="ru-RU" i="1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  <a:endParaRPr lang="ru-RU" b="1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Миссии к точкам либрации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7" name="Picture 3" descr="\\psf\Home\Desktop\presentation\WIND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298" y="1034152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\\psf\Home\Desktop\presentation\WI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366" y="2276872"/>
            <a:ext cx="2793249" cy="278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4139952" y="5090407"/>
            <a:ext cx="4824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- 1994 год</a:t>
            </a:r>
            <a:endParaRPr lang="ru-RU" i="1" dirty="0"/>
          </a:p>
          <a:p>
            <a:r>
              <a:rPr lang="ru-RU" i="1" dirty="0" smtClean="0"/>
              <a:t> - Размещение </a:t>
            </a:r>
            <a:r>
              <a:rPr lang="ru-RU" i="1" dirty="0"/>
              <a:t>вблизи </a:t>
            </a:r>
            <a:r>
              <a:rPr lang="ru-RU" i="1" dirty="0" smtClean="0"/>
              <a:t>L1 Солнце-Земля</a:t>
            </a:r>
          </a:p>
          <a:p>
            <a:r>
              <a:rPr lang="ru-RU" i="1" dirty="0" smtClean="0"/>
              <a:t> - </a:t>
            </a:r>
            <a:r>
              <a:rPr lang="ru-RU" i="1" dirty="0"/>
              <a:t>Изучение </a:t>
            </a:r>
            <a:r>
              <a:rPr lang="ru-RU" i="1" dirty="0" smtClean="0"/>
              <a:t>взаимодействия </a:t>
            </a:r>
            <a:r>
              <a:rPr lang="ru-RU" i="1" dirty="0"/>
              <a:t>солнечного ветра с магнитным полем Земли</a:t>
            </a:r>
          </a:p>
        </p:txBody>
      </p:sp>
    </p:spTree>
    <p:extLst>
      <p:ext uri="{BB962C8B-B14F-4D97-AF65-F5344CB8AC3E}">
        <p14:creationId xmlns:p14="http://schemas.microsoft.com/office/powerpoint/2010/main" val="348123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522175" y="4869160"/>
            <a:ext cx="3672408" cy="5040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ъект 3"/>
          <p:cNvSpPr>
            <a:spLocks noGrp="1"/>
          </p:cNvSpPr>
          <p:nvPr>
            <p:ph idx="1"/>
          </p:nvPr>
        </p:nvSpPr>
        <p:spPr>
          <a:xfrm>
            <a:off x="457200" y="1000108"/>
            <a:ext cx="4330824" cy="53578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b="1" dirty="0" smtClean="0"/>
              <a:t>Миссии с выходом на гало-орбиту:</a:t>
            </a:r>
            <a:endParaRPr lang="en-US" b="1" dirty="0" smtClean="0"/>
          </a:p>
          <a:p>
            <a:r>
              <a:rPr lang="en-US" sz="3300" i="1" dirty="0" smtClean="0"/>
              <a:t>ISEE-3</a:t>
            </a:r>
          </a:p>
          <a:p>
            <a:r>
              <a:rPr lang="en-US" i="1" dirty="0" smtClean="0"/>
              <a:t>SOHO</a:t>
            </a:r>
          </a:p>
          <a:p>
            <a:r>
              <a:rPr lang="en-US" i="1" dirty="0" smtClean="0"/>
              <a:t>JWST, LISA</a:t>
            </a:r>
            <a:endParaRPr lang="ru-RU" i="1" dirty="0" smtClean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ru-RU" b="1" dirty="0" smtClean="0"/>
              <a:t>Миссии с выходом на орбиту </a:t>
            </a:r>
            <a:r>
              <a:rPr lang="ru-RU" b="1" dirty="0" err="1" smtClean="0"/>
              <a:t>Лиссажу</a:t>
            </a:r>
            <a:r>
              <a:rPr lang="ru-RU" b="1" dirty="0"/>
              <a:t>:</a:t>
            </a:r>
            <a:endParaRPr lang="ru-RU" b="1" dirty="0" smtClean="0"/>
          </a:p>
          <a:p>
            <a:r>
              <a:rPr lang="en-US" i="1" dirty="0" smtClean="0"/>
              <a:t>WIND</a:t>
            </a:r>
          </a:p>
          <a:p>
            <a:r>
              <a:rPr lang="en-US" b="1" i="1" dirty="0" smtClean="0"/>
              <a:t>ACE</a:t>
            </a:r>
          </a:p>
          <a:p>
            <a:r>
              <a:rPr lang="en-US" i="1" dirty="0" smtClean="0"/>
              <a:t>WMAP</a:t>
            </a:r>
          </a:p>
          <a:p>
            <a:r>
              <a:rPr lang="en-US" i="1" dirty="0" smtClean="0"/>
              <a:t>Herschel</a:t>
            </a:r>
            <a:endParaRPr lang="ru-RU" i="1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  <a:endParaRPr lang="ru-RU" b="1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Миссии к точкам либрации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5" name="Picture 4" descr="\\psf\Home\Desktop\presentation\Ace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853" y="1060376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\\psf\Home\Desktop\presentation\ACE_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276872"/>
            <a:ext cx="270394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283968" y="5108991"/>
            <a:ext cx="4608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- 1997 год</a:t>
            </a:r>
            <a:endParaRPr lang="ru-RU" i="1" dirty="0"/>
          </a:p>
          <a:p>
            <a:r>
              <a:rPr lang="ru-RU" i="1" dirty="0" smtClean="0"/>
              <a:t> - Размещение </a:t>
            </a:r>
            <a:r>
              <a:rPr lang="ru-RU" i="1" dirty="0"/>
              <a:t>вблизи </a:t>
            </a:r>
            <a:r>
              <a:rPr lang="ru-RU" i="1" dirty="0" smtClean="0"/>
              <a:t>L1 Солнце-Земля</a:t>
            </a:r>
          </a:p>
          <a:p>
            <a:r>
              <a:rPr lang="ru-RU" i="1" dirty="0" smtClean="0"/>
              <a:t> - Изучение энергетических </a:t>
            </a:r>
            <a:r>
              <a:rPr lang="ru-RU" i="1" dirty="0"/>
              <a:t>частиц солнечного </a:t>
            </a:r>
            <a:r>
              <a:rPr lang="ru-RU" i="1" dirty="0" smtClean="0"/>
              <a:t>ветра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37908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522175" y="5373216"/>
            <a:ext cx="3672408" cy="5040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бъект 3"/>
          <p:cNvSpPr>
            <a:spLocks noGrp="1"/>
          </p:cNvSpPr>
          <p:nvPr>
            <p:ph idx="1"/>
          </p:nvPr>
        </p:nvSpPr>
        <p:spPr>
          <a:xfrm>
            <a:off x="457200" y="1000108"/>
            <a:ext cx="4330824" cy="53578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b="1" dirty="0" smtClean="0"/>
              <a:t>Миссии с выходом на гало-орбиту:</a:t>
            </a:r>
            <a:endParaRPr lang="en-US" b="1" dirty="0" smtClean="0"/>
          </a:p>
          <a:p>
            <a:r>
              <a:rPr lang="en-US" sz="3300" i="1" dirty="0" smtClean="0"/>
              <a:t>ISEE-3</a:t>
            </a:r>
          </a:p>
          <a:p>
            <a:r>
              <a:rPr lang="en-US" i="1" dirty="0" smtClean="0"/>
              <a:t>SOHO</a:t>
            </a:r>
          </a:p>
          <a:p>
            <a:r>
              <a:rPr lang="en-US" i="1" dirty="0" smtClean="0"/>
              <a:t>JWST, LISA</a:t>
            </a:r>
            <a:endParaRPr lang="ru-RU" i="1" dirty="0" smtClean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ru-RU" b="1" dirty="0" smtClean="0"/>
              <a:t>Миссии с выходом на орбиту </a:t>
            </a:r>
            <a:r>
              <a:rPr lang="ru-RU" b="1" dirty="0" err="1" smtClean="0"/>
              <a:t>Лиссажу</a:t>
            </a:r>
            <a:r>
              <a:rPr lang="ru-RU" b="1" dirty="0"/>
              <a:t>:</a:t>
            </a:r>
            <a:endParaRPr lang="ru-RU" b="1" dirty="0" smtClean="0"/>
          </a:p>
          <a:p>
            <a:r>
              <a:rPr lang="en-US" i="1" dirty="0" smtClean="0"/>
              <a:t>ACE</a:t>
            </a:r>
          </a:p>
          <a:p>
            <a:r>
              <a:rPr lang="en-US" i="1" dirty="0" smtClean="0"/>
              <a:t>WIND</a:t>
            </a:r>
          </a:p>
          <a:p>
            <a:r>
              <a:rPr lang="en-US" i="1" dirty="0" smtClean="0"/>
              <a:t>WMAP</a:t>
            </a:r>
          </a:p>
          <a:p>
            <a:r>
              <a:rPr lang="en-US" i="1" dirty="0" smtClean="0"/>
              <a:t>Herschel</a:t>
            </a:r>
            <a:endParaRPr lang="ru-RU" i="1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  <a:endParaRPr lang="ru-RU" b="1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Миссии к точкам либрации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6147" name="Picture 3" descr="\\psf\Home\Desktop\presentation\WMAP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052736"/>
            <a:ext cx="2854324" cy="285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\\psf\Home\Desktop\presentation\WMA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204864"/>
            <a:ext cx="280831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415948" y="5013176"/>
            <a:ext cx="46205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- </a:t>
            </a:r>
            <a:r>
              <a:rPr lang="en-US" i="1" dirty="0" smtClean="0"/>
              <a:t>2012</a:t>
            </a:r>
            <a:r>
              <a:rPr lang="ru-RU" i="1" dirty="0" smtClean="0"/>
              <a:t> год</a:t>
            </a:r>
            <a:endParaRPr lang="ru-RU" i="1" dirty="0"/>
          </a:p>
          <a:p>
            <a:r>
              <a:rPr lang="ru-RU" i="1" dirty="0" smtClean="0"/>
              <a:t> - Размещение </a:t>
            </a:r>
            <a:r>
              <a:rPr lang="ru-RU" i="1" dirty="0"/>
              <a:t>вблизи </a:t>
            </a:r>
            <a:r>
              <a:rPr lang="ru-RU" i="1" dirty="0" smtClean="0"/>
              <a:t>L</a:t>
            </a:r>
            <a:r>
              <a:rPr lang="en-US" i="1" dirty="0" smtClean="0"/>
              <a:t>2</a:t>
            </a:r>
            <a:r>
              <a:rPr lang="ru-RU" i="1" dirty="0" smtClean="0"/>
              <a:t> Солнце-Земля</a:t>
            </a:r>
          </a:p>
          <a:p>
            <a:r>
              <a:rPr lang="ru-RU" i="1" dirty="0" smtClean="0"/>
              <a:t> </a:t>
            </a:r>
            <a:r>
              <a:rPr lang="ru-RU" i="1" dirty="0"/>
              <a:t>- Изучение реликтового излучения, образовавшегося в результате Большого взрыва</a:t>
            </a:r>
          </a:p>
        </p:txBody>
      </p:sp>
    </p:spTree>
    <p:extLst>
      <p:ext uri="{BB962C8B-B14F-4D97-AF65-F5344CB8AC3E}">
        <p14:creationId xmlns:p14="http://schemas.microsoft.com/office/powerpoint/2010/main" val="268104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522175" y="5805264"/>
            <a:ext cx="3672408" cy="5040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3"/>
          <p:cNvSpPr>
            <a:spLocks noGrp="1"/>
          </p:cNvSpPr>
          <p:nvPr>
            <p:ph idx="1"/>
          </p:nvPr>
        </p:nvSpPr>
        <p:spPr>
          <a:xfrm>
            <a:off x="457200" y="1000108"/>
            <a:ext cx="4330824" cy="53578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b="1" dirty="0" smtClean="0"/>
              <a:t>Миссии с выходом на гало-орбиту:</a:t>
            </a:r>
            <a:endParaRPr lang="en-US" b="1" dirty="0" smtClean="0"/>
          </a:p>
          <a:p>
            <a:r>
              <a:rPr lang="en-US" sz="3300" i="1" dirty="0" smtClean="0"/>
              <a:t>ISEE-3</a:t>
            </a:r>
          </a:p>
          <a:p>
            <a:r>
              <a:rPr lang="en-US" i="1" dirty="0" smtClean="0"/>
              <a:t>SOHO</a:t>
            </a:r>
          </a:p>
          <a:p>
            <a:r>
              <a:rPr lang="en-US" i="1" dirty="0" smtClean="0"/>
              <a:t>JWST, LISA</a:t>
            </a:r>
            <a:endParaRPr lang="ru-RU" i="1" dirty="0" smtClean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ru-RU" b="1" dirty="0" smtClean="0"/>
              <a:t>Миссии с выходом на орбиту </a:t>
            </a:r>
            <a:r>
              <a:rPr lang="ru-RU" b="1" dirty="0" err="1" smtClean="0"/>
              <a:t>Лиссажу</a:t>
            </a:r>
            <a:r>
              <a:rPr lang="ru-RU" b="1" dirty="0"/>
              <a:t>:</a:t>
            </a:r>
            <a:endParaRPr lang="ru-RU" b="1" dirty="0" smtClean="0"/>
          </a:p>
          <a:p>
            <a:r>
              <a:rPr lang="en-US" i="1" dirty="0" smtClean="0"/>
              <a:t>ACE</a:t>
            </a:r>
          </a:p>
          <a:p>
            <a:r>
              <a:rPr lang="en-US" i="1" dirty="0" smtClean="0"/>
              <a:t>WIND</a:t>
            </a:r>
          </a:p>
          <a:p>
            <a:r>
              <a:rPr lang="en-US" i="1" dirty="0" smtClean="0"/>
              <a:t>WMAP</a:t>
            </a:r>
          </a:p>
          <a:p>
            <a:r>
              <a:rPr lang="en-US" i="1" dirty="0" smtClean="0"/>
              <a:t>Herschel</a:t>
            </a:r>
            <a:endParaRPr lang="ru-RU" i="1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  <a:endParaRPr lang="ru-RU" b="1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Миссии к точкам либрации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7171" name="Picture 3" descr="\\psf\Home\Desktop\presentation\Herschel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088340"/>
            <a:ext cx="2778652" cy="278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\\psf\Home\Desktop\presentation\Hersch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348880"/>
            <a:ext cx="280831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283968" y="5180999"/>
            <a:ext cx="4608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- 2009 год</a:t>
            </a:r>
            <a:endParaRPr lang="ru-RU" i="1" dirty="0"/>
          </a:p>
          <a:p>
            <a:r>
              <a:rPr lang="ru-RU" i="1" dirty="0" smtClean="0"/>
              <a:t> - Размещение </a:t>
            </a:r>
            <a:r>
              <a:rPr lang="ru-RU" i="1" dirty="0"/>
              <a:t>вблизи </a:t>
            </a:r>
            <a:r>
              <a:rPr lang="ru-RU" i="1" dirty="0" smtClean="0"/>
              <a:t>L</a:t>
            </a:r>
            <a:r>
              <a:rPr lang="en-US" i="1" dirty="0" smtClean="0"/>
              <a:t>2</a:t>
            </a:r>
            <a:r>
              <a:rPr lang="ru-RU" i="1" dirty="0" smtClean="0"/>
              <a:t> Солнце-Земля</a:t>
            </a:r>
          </a:p>
          <a:p>
            <a:r>
              <a:rPr lang="ru-RU" i="1" dirty="0" smtClean="0"/>
              <a:t> - Изучение инфракрасного излучения в космосе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76516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Математическая  модель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6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4775" y="1124744"/>
            <a:ext cx="4589713" cy="43983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5536" y="1124744"/>
            <a:ext cx="55521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Движение вокруг точки L2 системы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Земля-Луна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467544" y="1628800"/>
                <a:ext cx="3277179" cy="10749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2000" i="1">
                                  <a:latin typeface="Cambria Math"/>
                                </a:rPr>
                              </m:ctrlPr>
                            </m:eqArrPr>
                            <m:e>
                              <m:acc>
                                <m:accPr>
                                  <m:chr m:val="̈"/>
                                  <m:ctrlPr>
                                    <a:rPr lang="ru-RU" sz="20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ru-RU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ru-RU" sz="2000" i="1"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̇"/>
                                  <m:ctrlPr>
                                    <a:rPr lang="ru-RU" sz="20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ru-RU" sz="20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ru-RU" sz="2000" i="1">
                                  <a:latin typeface="Cambria Math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ru-RU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ru-RU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2000" i="1">
                                          <a:latin typeface="Cambria Math"/>
                                        </a:rPr>
                                        <m:t>2</m:t>
                                      </m:r>
                                      <m:r>
                                        <a:rPr lang="ru-RU" sz="2000" i="1">
                                          <a:latin typeface="Cambria Math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ru-RU" sz="2000" i="1">
                                          <a:latin typeface="Cambria Math"/>
                                        </a:rPr>
                                        <m:t>𝐿</m:t>
                                      </m:r>
                                      <m:r>
                                        <a:rPr lang="ru-RU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ru-RU" sz="2000" i="1">
                                      <a:latin typeface="Cambria Math"/>
                                    </a:rPr>
                                    <m:t> +1</m:t>
                                  </m:r>
                                </m:e>
                              </m:d>
                              <m:r>
                                <a:rPr lang="ru-RU" sz="20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ru-RU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ru-RU" sz="2000" i="1">
                                  <a:latin typeface="Cambria Math"/>
                                </a:rPr>
                                <m:t>=0,</m:t>
                              </m:r>
                            </m:e>
                            <m:e>
                              <m:acc>
                                <m:accPr>
                                  <m:chr m:val="̈"/>
                                  <m:ctrlPr>
                                    <a:rPr lang="ru-RU" sz="20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ru-RU" sz="20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ru-RU" sz="2000" i="1">
                                  <a:latin typeface="Cambria Math"/>
                                </a:rPr>
                                <m:t>+2</m:t>
                              </m:r>
                              <m:acc>
                                <m:accPr>
                                  <m:chr m:val="̇"/>
                                  <m:ctrlPr>
                                    <a:rPr lang="ru-RU" sz="20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ru-RU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ru-RU" sz="2000" i="1">
                                  <a:latin typeface="Cambria Math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ru-RU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ru-RU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2000" i="1">
                                          <a:latin typeface="Cambria Math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ru-RU" sz="2000" i="1">
                                          <a:latin typeface="Cambria Math"/>
                                        </a:rPr>
                                        <m:t>𝐿</m:t>
                                      </m:r>
                                      <m:r>
                                        <a:rPr lang="ru-RU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ru-RU" sz="2000" i="1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ru-RU" sz="20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ru-RU" sz="20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ru-RU" sz="2000" i="1">
                                  <a:latin typeface="Cambria Math"/>
                                </a:rPr>
                                <m:t>=0,</m:t>
                              </m:r>
                            </m:e>
                            <m:e>
                              <m:acc>
                                <m:accPr>
                                  <m:chr m:val="̈"/>
                                  <m:ctrlPr>
                                    <a:rPr lang="ru-RU" sz="20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ru-RU" sz="20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</m:acc>
                              <m:r>
                                <a:rPr lang="ru-RU" sz="20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ru-RU" sz="2000" i="1">
                                      <a:latin typeface="Cambria Math"/>
                                    </a:rPr>
                                    <m:t>𝐿</m:t>
                                  </m:r>
                                  <m:r>
                                    <a:rPr lang="ru-RU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ru-RU" sz="2000" i="1">
                                  <a:latin typeface="Cambria Math"/>
                                </a:rPr>
                                <m:t>𝑧</m:t>
                              </m:r>
                              <m:r>
                                <a:rPr lang="ru-RU" sz="2000" i="1">
                                  <a:latin typeface="Cambria Math"/>
                                </a:rPr>
                                <m:t>=0</m:t>
                              </m:r>
                              <m:r>
                                <a:rPr lang="ru-RU" sz="2000" b="0" i="0" smtClean="0">
                                  <a:latin typeface="Cambria Math"/>
                                </a:rPr>
                                <m:t>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628800"/>
                <a:ext cx="3277179" cy="10749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395536" y="2708920"/>
                <a:ext cx="4572000" cy="184755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Решение данной системы можно представить в виде</a:t>
                </a:r>
                <a:r>
                  <a:rPr lang="ru-RU" sz="2000" dirty="0" smtClean="0">
                    <a:latin typeface="Times New Roman" pitchFamily="18" charset="0"/>
                    <a:cs typeface="Times New Roman" pitchFamily="18" charset="0"/>
                  </a:rPr>
                  <a:t>:</a:t>
                </a:r>
                <a:endParaRPr lang="ru-RU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2000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2000" i="1">
                                  <a:latin typeface="Cambria Math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ru-RU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000">
                                      <a:latin typeface="Cambria Math"/>
                                    </a:rPr>
                                    <m:t>x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ru-RU" sz="2000">
                                      <a:latin typeface="Cambria Math"/>
                                    </a:rPr>
                                    <m:t>n</m:t>
                                  </m:r>
                                </m:sub>
                              </m:sSub>
                              <m:r>
                                <a:rPr lang="ru-RU" sz="2000">
                                  <a:latin typeface="Cambria Math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ru-RU" sz="2000">
                                  <a:latin typeface="Cambria Math"/>
                                </a:rPr>
                                <m:t>k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000">
                                      <a:latin typeface="Cambria Math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ru-RU" sz="2000">
                                      <a:latin typeface="Cambria Math"/>
                                    </a:rPr>
                                    <m:t>y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𝑠𝑖𝑛</m:t>
                              </m:r>
                              <m:d>
                                <m:dPr>
                                  <m:ctrlPr>
                                    <a:rPr lang="ru-RU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ru-RU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ru-RU" sz="2000">
                                          <a:latin typeface="Cambria Math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ru-RU" sz="2000">
                                          <a:latin typeface="Cambria Math"/>
                                        </a:rPr>
                                        <m:t>y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ru-RU" sz="2000">
                                      <a:latin typeface="Cambria Math"/>
                                    </a:rPr>
                                    <m:t>t</m:t>
                                  </m:r>
                                  <m:r>
                                    <a:rPr lang="ru-RU" sz="2000">
                                      <a:latin typeface="Cambria Math"/>
                                    </a:rPr>
                                    <m:t> + </m:t>
                                  </m:r>
                                  <m:sSub>
                                    <m:sSubPr>
                                      <m:ctrlPr>
                                        <a:rPr lang="ru-RU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ru-RU" sz="2000">
                                          <a:latin typeface="Cambria Math"/>
                                        </a:rPr>
                                        <m:t>φ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ru-RU" sz="2000">
                                          <a:latin typeface="Cambria Math"/>
                                        </a:rPr>
                                        <m:t>y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ru-RU" sz="2000" i="1">
                                  <a:latin typeface="Cambria Math"/>
                                </a:rPr>
                                <m:t>,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000">
                                      <a:latin typeface="Cambria Math"/>
                                    </a:rPr>
                                    <m:t>y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ru-RU" sz="2000">
                                      <a:latin typeface="Cambria Math"/>
                                    </a:rPr>
                                    <m:t>n</m:t>
                                  </m:r>
                                </m:sub>
                              </m:sSub>
                              <m:r>
                                <a:rPr lang="ru-RU" sz="2000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000">
                                      <a:latin typeface="Cambria Math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ru-RU" sz="2000">
                                      <a:latin typeface="Cambria Math"/>
                                    </a:rPr>
                                    <m:t>y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ru-RU" sz="2000">
                                  <a:latin typeface="Cambria Math"/>
                                </a:rPr>
                                <m:t>cos</m:t>
                              </m:r>
                              <m:d>
                                <m:dPr>
                                  <m:ctrlPr>
                                    <a:rPr lang="ru-RU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ru-RU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ru-RU" sz="2000">
                                          <a:latin typeface="Cambria Math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ru-RU" sz="2000">
                                          <a:latin typeface="Cambria Math"/>
                                        </a:rPr>
                                        <m:t>y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ru-RU" sz="2000">
                                      <a:latin typeface="Cambria Math"/>
                                    </a:rPr>
                                    <m:t>t</m:t>
                                  </m:r>
                                  <m:r>
                                    <a:rPr lang="ru-RU" sz="2000">
                                      <a:latin typeface="Cambria Math"/>
                                    </a:rPr>
                                    <m:t> + </m:t>
                                  </m:r>
                                  <m:sSub>
                                    <m:sSubPr>
                                      <m:ctrlPr>
                                        <a:rPr lang="ru-RU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ru-RU" sz="2000">
                                          <a:latin typeface="Cambria Math"/>
                                        </a:rPr>
                                        <m:t>φ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ru-RU" sz="2000">
                                          <a:latin typeface="Cambria Math"/>
                                        </a:rPr>
                                        <m:t>y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ru-RU" sz="2000" i="1">
                                  <a:latin typeface="Cambria Math"/>
                                </a:rPr>
                                <m:t>,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ru-RU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000">
                                      <a:latin typeface="Cambria Math"/>
                                    </a:rPr>
                                    <m:t>z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ru-RU" sz="2000">
                                      <a:latin typeface="Cambria Math"/>
                                    </a:rPr>
                                    <m:t>n</m:t>
                                  </m:r>
                                </m:sub>
                              </m:sSub>
                              <m:r>
                                <a:rPr lang="ru-RU" sz="2000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ru-RU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ru-RU" sz="2000">
                                      <a:latin typeface="Cambria Math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ru-RU" sz="2000">
                                      <a:latin typeface="Cambria Math"/>
                                    </a:rPr>
                                    <m:t>z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ru-RU" sz="2000" i="1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sz="200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ru-RU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ru-RU" sz="20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ru-RU" sz="2000">
                                              <a:latin typeface="Cambria Math"/>
                                            </a:rPr>
                                            <m:t>ω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ru-RU" sz="2000">
                                              <a:latin typeface="Cambria Math"/>
                                            </a:rPr>
                                            <m:t>z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sty m:val="p"/>
                                        </m:rPr>
                                        <a:rPr lang="ru-RU" sz="2000">
                                          <a:latin typeface="Cambria Math"/>
                                        </a:rPr>
                                        <m:t>t</m:t>
                                      </m:r>
                                      <m:r>
                                        <a:rPr lang="ru-RU" sz="2000">
                                          <a:latin typeface="Cambria Math"/>
                                        </a:rPr>
                                        <m:t> + </m:t>
                                      </m:r>
                                      <m:sSub>
                                        <m:sSubPr>
                                          <m:ctrlPr>
                                            <a:rPr lang="ru-RU" sz="20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ru-RU" sz="2000">
                                              <a:latin typeface="Cambria Math"/>
                                            </a:rPr>
                                            <m:t>φ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ru-RU" sz="2000">
                                              <a:latin typeface="Cambria Math"/>
                                            </a:rPr>
                                            <m:t>z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ru-RU" sz="2000" i="1">
                                      <a:latin typeface="Cambria Math"/>
                                    </a:rPr>
                                    <m:t>,</m:t>
                                  </m:r>
                                </m:e>
                              </m:func>
                            </m:e>
                          </m:eqArr>
                        </m:e>
                      </m:d>
                    </m:oMath>
                  </m:oMathPara>
                </a14:m>
                <a:endParaRPr lang="ru-RU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708920"/>
                <a:ext cx="4572000" cy="1847557"/>
              </a:xfrm>
              <a:prstGeom prst="rect">
                <a:avLst/>
              </a:prstGeom>
              <a:blipFill rotWithShape="1">
                <a:blip r:embed="rId4"/>
                <a:stretch>
                  <a:fillRect l="-1467" t="-16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395536" y="4618212"/>
                <a:ext cx="4176464" cy="14992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где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0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sz="2000" i="1">
                            <a:latin typeface="Cambria Math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,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0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sz="2000" i="1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,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000" i="1">
                            <a:latin typeface="Cambria Math"/>
                          </a:rPr>
                          <m:t>𝜑</m:t>
                        </m:r>
                      </m:e>
                      <m:sub>
                        <m:r>
                          <a:rPr lang="ru-RU" sz="2000" i="1">
                            <a:latin typeface="Cambria Math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,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000" i="1">
                            <a:latin typeface="Cambria Math"/>
                          </a:rPr>
                          <m:t>𝜑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 – значения амплитуд и фаз по осям </a:t>
                </a:r>
                <a14:m>
                  <m:oMath xmlns:m="http://schemas.openxmlformats.org/officeDocument/2006/math">
                    <m:r>
                      <a:rPr lang="ru-RU" sz="2000" i="1">
                        <a:latin typeface="Cambria Math"/>
                      </a:rPr>
                      <m:t>𝑦</m:t>
                    </m:r>
                  </m:oMath>
                </a14:m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 и </a:t>
                </a:r>
                <a14:m>
                  <m:oMath xmlns:m="http://schemas.openxmlformats.org/officeDocument/2006/math">
                    <m:r>
                      <a:rPr lang="ru-RU" sz="2000" i="1">
                        <a:latin typeface="Cambria Math"/>
                      </a:rPr>
                      <m:t>𝑧</m:t>
                    </m:r>
                  </m:oMath>
                </a14:m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 соответственно, </a:t>
                </a:r>
                <a14:m>
                  <m:oMath xmlns:m="http://schemas.openxmlformats.org/officeDocument/2006/math">
                    <m:r>
                      <a:rPr lang="ru-RU" sz="2000" i="1">
                        <a:latin typeface="Cambria Math"/>
                      </a:rPr>
                      <m:t>𝑡</m:t>
                    </m:r>
                    <m:r>
                      <a:rPr lang="ru-RU" sz="2000" i="1">
                        <a:latin typeface="Cambria Math"/>
                      </a:rPr>
                      <m:t>− </m:t>
                    </m:r>
                  </m:oMath>
                </a14:m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время,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𝜔</m:t>
                    </m:r>
                    <m:r>
                      <a:rPr lang="ru-RU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2000" i="1">
                            <a:latin typeface="Cambria Math"/>
                          </a:rPr>
                          <m:t>2</m:t>
                        </m:r>
                        <m:r>
                          <a:rPr lang="en-US" sz="2000" i="1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𝑇</m:t>
                        </m:r>
                      </m:den>
                    </m:f>
                  </m:oMath>
                </a14:m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000" i="1">
                            <a:latin typeface="Cambria Math"/>
                          </a:rPr>
                          <m:t> </m:t>
                        </m:r>
                        <m:r>
                          <a:rPr lang="ru-RU" sz="20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ru-RU" sz="2000" i="1">
                        <a:latin typeface="Cambria Math"/>
                      </a:rPr>
                      <m:t>=14,65</m:t>
                    </m:r>
                  </m:oMath>
                </a14:m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000" dirty="0" err="1">
                    <a:latin typeface="Times New Roman" pitchFamily="18" charset="0"/>
                    <a:cs typeface="Times New Roman" pitchFamily="18" charset="0"/>
                  </a:rPr>
                  <a:t>дн</a:t>
                </a:r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000" i="1">
                            <a:latin typeface="Cambria Math"/>
                          </a:rPr>
                          <m:t> </m:t>
                        </m:r>
                        <m:r>
                          <a:rPr lang="ru-RU" sz="20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ru-RU" sz="2000" i="1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ru-RU" sz="2000" i="1">
                        <a:latin typeface="Cambria Math"/>
                      </a:rPr>
                      <m:t>=15,23</m:t>
                    </m:r>
                  </m:oMath>
                </a14:m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000" dirty="0" err="1">
                    <a:latin typeface="Times New Roman" pitchFamily="18" charset="0"/>
                    <a:cs typeface="Times New Roman" pitchFamily="18" charset="0"/>
                  </a:rPr>
                  <a:t>дн</a:t>
                </a:r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618212"/>
                <a:ext cx="4176464" cy="1499257"/>
              </a:xfrm>
              <a:prstGeom prst="rect">
                <a:avLst/>
              </a:prstGeom>
              <a:blipFill rotWithShape="1">
                <a:blip r:embed="rId7"/>
                <a:stretch>
                  <a:fillRect l="-1606" t="-2033" b="-44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986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0" y="6381328"/>
            <a:ext cx="9144000" cy="428604"/>
          </a:xfrm>
        </p:spPr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Исследуемые параметры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12</a:t>
            </a:fld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107503" y="908720"/>
                <a:ext cx="4820135" cy="36104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Максимальный период времени, в течение которого аппарат виден с Земли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200" i="1"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ru-RU" sz="2200" b="0" i="1" smtClean="0">
                        <a:latin typeface="Cambria Math"/>
                      </a:rPr>
                      <m:t>.</m:t>
                    </m:r>
                  </m:oMath>
                </a14:m>
                <a:endParaRPr lang="ru-RU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342900" lvl="0" indent="-342900">
                  <a:buFont typeface="+mj-lt"/>
                  <a:buAutoNum type="arabicPeriod"/>
                </a:pPr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Максимальный </a:t>
                </a:r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период времени, в течение которого аппарат непрерывно скрыт за Луной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2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ru-RU" sz="2200" i="1">
                            <a:latin typeface="Cambria Math"/>
                          </a:rPr>
                          <m:t>h</m:t>
                        </m:r>
                      </m:sub>
                    </m:sSub>
                    <m:r>
                      <a:rPr lang="ru-RU" sz="2200" b="0" i="1" smtClean="0">
                        <a:latin typeface="Cambria Math"/>
                      </a:rPr>
                      <m:t>.</m:t>
                    </m:r>
                  </m:oMath>
                </a14:m>
                <a:endParaRPr lang="ru-RU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Процентное </a:t>
                </a:r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отношение времени, в течение которого аппарат не виден с Земли, к общему времени полета </a:t>
                </a:r>
                <a14:m>
                  <m:oMath xmlns:m="http://schemas.openxmlformats.org/officeDocument/2006/math">
                    <m:r>
                      <a:rPr lang="ru-RU" sz="2200" i="1">
                        <a:latin typeface="Cambria Math"/>
                      </a:rPr>
                      <m:t>𝑘</m:t>
                    </m:r>
                  </m:oMath>
                </a14:m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2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2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ru-RU" sz="2200" i="1">
                                <a:latin typeface="Cambria Math"/>
                              </a:rPr>
                              <m:t>h</m:t>
                            </m:r>
                          </m:sub>
                        </m:sSub>
                      </m:num>
                      <m:den>
                        <m:r>
                          <a:rPr lang="ru-RU" sz="2200" i="1">
                            <a:latin typeface="Cambria Math"/>
                          </a:rPr>
                          <m:t>𝑡</m:t>
                        </m:r>
                      </m:den>
                    </m:f>
                    <m:r>
                      <a:rPr lang="ru-RU" sz="2200" i="1">
                        <a:latin typeface="Cambria Math"/>
                      </a:rPr>
                      <m:t>∙100 %</m:t>
                    </m:r>
                    <m:r>
                      <a:rPr lang="ru-RU" sz="2200" b="0" i="1" smtClean="0">
                        <a:latin typeface="Cambria Math"/>
                      </a:rPr>
                      <m:t>.</m:t>
                    </m:r>
                  </m:oMath>
                </a14:m>
                <a:endParaRPr lang="ru-RU" sz="2200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3" y="908720"/>
                <a:ext cx="4820135" cy="3610476"/>
              </a:xfrm>
              <a:prstGeom prst="rect">
                <a:avLst/>
              </a:prstGeom>
              <a:blipFill rotWithShape="1">
                <a:blip r:embed="rId7"/>
                <a:stretch>
                  <a:fillRect l="-1392" t="-1014" r="-253" b="-3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Прямоугольник 6"/>
          <p:cNvSpPr/>
          <p:nvPr/>
        </p:nvSpPr>
        <p:spPr>
          <a:xfrm>
            <a:off x="5097506" y="4769857"/>
            <a:ext cx="37229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Пример траектории 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Лиссажу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. Зона затмения Луной закрашена серым цветом.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Утолщенной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линией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выделен участок траектории, не пересекающий зону затмения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6" descr="C:\Users\Aksenov\Desktop\Dropbox\Lissajou\LissaJu\lissajous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4" y="4537741"/>
            <a:ext cx="4716016" cy="1771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Aksenov\Desktop\Dropbox\Lissajou\ver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639" y="908720"/>
            <a:ext cx="3858181" cy="389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62473" y="2844352"/>
            <a:ext cx="417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86981" y="868070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Az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8967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расчетов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6" name="Picture 2" descr="Z:\Dropbox\Lissajou (1)\LissaJu\ppt\pictures\1_do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172370"/>
            <a:ext cx="108585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Z:\Dropbox\Lissajou (1)\LissaJu\ppt\pictures\1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444799"/>
            <a:ext cx="4032449" cy="403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Z:\Dropbox\Lissajou (1)\LissaJu\ppt\pictures\wnd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151" y="2060848"/>
            <a:ext cx="4243329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61814" y="5693272"/>
                <a:ext cx="843066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i="1" dirty="0" smtClean="0"/>
                  <a:t>Графики</a:t>
                </a:r>
                <a:r>
                  <a:rPr lang="en-US" sz="2000" i="1" dirty="0"/>
                  <a:t>,</a:t>
                </a:r>
                <a:r>
                  <a:rPr lang="ru-RU" sz="2000" i="1" dirty="0" smtClean="0"/>
                  <a:t> иллюстрирующие поведение характеристики </a:t>
                </a:r>
                <a:r>
                  <a:rPr lang="ru-RU" sz="20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sz="2000" i="1" dirty="0" smtClean="0"/>
                  <a:t> </a:t>
                </a:r>
              </a:p>
              <a:p>
                <a:r>
                  <a:rPr lang="ru-RU" sz="2000" i="1" dirty="0" smtClean="0"/>
                  <a:t>для амплитуд 5000 км</a:t>
                </a:r>
                <a:endParaRPr lang="ru-RU" sz="2000" i="1" dirty="0"/>
              </a:p>
              <a:p>
                <a:endParaRPr lang="ru-RU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814" y="5693272"/>
                <a:ext cx="8430666" cy="1015663"/>
              </a:xfrm>
              <a:prstGeom prst="rect">
                <a:avLst/>
              </a:prstGeom>
              <a:blipFill rotWithShape="1">
                <a:blip r:embed="rId9"/>
                <a:stretch>
                  <a:fillRect l="-795" t="-29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7" descr="Z:\Dropbox\Lissajou (1)\LissaJu\ppt\pictures\wnd2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980728"/>
            <a:ext cx="787994" cy="197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32875" y="1368000"/>
                <a:ext cx="506677" cy="3912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𝜑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75" y="1368000"/>
                <a:ext cx="506677" cy="391261"/>
              </a:xfrm>
              <a:prstGeom prst="rect">
                <a:avLst/>
              </a:prstGeom>
              <a:blipFill rotWithShape="1">
                <a:blip r:embed="rId7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4011332" y="5373216"/>
                <a:ext cx="4886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1332" y="5373216"/>
                <a:ext cx="488660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091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расчетов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fld id="{9B6A35E8-292B-48AF-924C-BBDC2A9F1276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6" name="Picture 3" descr="Z:\Dropbox\Lissajou (1)\LissaJu\ppt\pictures\occ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61" y="1844824"/>
            <a:ext cx="4459743" cy="3732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Z:\Dropbox\Lissajou (1)\LissaJu\ppt\pictures\occ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124744"/>
            <a:ext cx="71437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Z:\Dropbox\Lissajou (1)\LissaJu\ppt\pictures\2_do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11960"/>
            <a:ext cx="945869" cy="100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Z:\Dropbox\Lissajou (1)\LissaJu\ppt\pictures\2_2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86" y="1268761"/>
            <a:ext cx="4150998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78839" y="5674022"/>
                <a:ext cx="850793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i="1" dirty="0" smtClean="0"/>
                  <a:t>Графики</a:t>
                </a:r>
                <a:r>
                  <a:rPr lang="en-US" sz="2000" i="1" dirty="0" smtClean="0"/>
                  <a:t>,</a:t>
                </a:r>
                <a:r>
                  <a:rPr lang="ru-RU" sz="2000" i="1" dirty="0" smtClean="0"/>
                  <a:t> иллюстрирующие поведение характеристики </a:t>
                </a:r>
                <a:r>
                  <a:rPr lang="ru-RU" sz="20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h</m:t>
                        </m:r>
                      </m:sub>
                    </m:sSub>
                  </m:oMath>
                </a14:m>
                <a:r>
                  <a:rPr lang="ru-RU" sz="2000" i="1" dirty="0" smtClean="0"/>
                  <a:t> </a:t>
                </a:r>
              </a:p>
              <a:p>
                <a:r>
                  <a:rPr lang="ru-RU" sz="2000" i="1" dirty="0" smtClean="0"/>
                  <a:t>для амплитуд 5000 км</a:t>
                </a:r>
                <a:endParaRPr lang="ru-RU" sz="2000" i="1" dirty="0"/>
              </a:p>
              <a:p>
                <a:endParaRPr lang="ru-RU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839" y="5674022"/>
                <a:ext cx="8507936" cy="1015663"/>
              </a:xfrm>
              <a:prstGeom prst="rect">
                <a:avLst/>
              </a:prstGeom>
              <a:blipFill rotWithShape="1">
                <a:blip r:embed="rId10"/>
                <a:stretch>
                  <a:fillRect l="-716" t="-301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-39133" y="1268760"/>
                <a:ext cx="506677" cy="3912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𝜑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9133" y="1268760"/>
                <a:ext cx="506677" cy="391261"/>
              </a:xfrm>
              <a:prstGeom prst="rect">
                <a:avLst/>
              </a:prstGeom>
              <a:blipFill rotWithShape="1">
                <a:blip r:embed="rId7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3867316" y="5301208"/>
                <a:ext cx="4886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7316" y="5301208"/>
                <a:ext cx="488660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539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 smtClean="0"/>
              <a:t> </a:t>
            </a:r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расчетов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6" name="Picture 3" descr="C:\Users\Aksenov\Desktop\Dropbox\Lissajou\pixpi3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1196752"/>
            <a:ext cx="4261097" cy="3121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9552" y="5241974"/>
            <a:ext cx="784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Графики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иллюстрирующие поведение характеристики, которая  отображает отношение времени, когда аппарат в зоне затемнения, к общему времени пребывания на орбите.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Z:\Dropbox\Lissajou (1)\LissaJu\ppt\pictures\perce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3924436" cy="390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Z:\Dropbox\Lissajou (1)\LissaJu\ppt\pictures\percent_do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365" y="4365104"/>
            <a:ext cx="600075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76891" y="1202180"/>
                <a:ext cx="506677" cy="3912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𝜑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891" y="1202180"/>
                <a:ext cx="506677" cy="391261"/>
              </a:xfrm>
              <a:prstGeom prst="rect">
                <a:avLst/>
              </a:prstGeom>
              <a:blipFill rotWithShape="1">
                <a:blip r:embed="rId5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3957311" y="4950523"/>
                <a:ext cx="4886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311" y="4950523"/>
                <a:ext cx="488660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078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расчетов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39552" y="1196752"/>
            <a:ext cx="78813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 Значения характеристик </a:t>
            </a:r>
            <a:r>
              <a:rPr lang="en-US" sz="2000" b="1" dirty="0" err="1"/>
              <a:t>t</a:t>
            </a:r>
            <a:r>
              <a:rPr lang="en-US" sz="2000" b="1" baseline="-25000" dirty="0" err="1"/>
              <a:t>h</a:t>
            </a:r>
            <a:r>
              <a:rPr lang="en-US" sz="2000" b="1" dirty="0"/>
              <a:t>,</a:t>
            </a:r>
            <a:r>
              <a:rPr lang="ru-RU" sz="2000" b="1" dirty="0"/>
              <a:t> </a:t>
            </a:r>
            <a:r>
              <a:rPr lang="en-US" sz="2000" b="1" dirty="0" err="1"/>
              <a:t>t</a:t>
            </a:r>
            <a:r>
              <a:rPr lang="en-US" sz="2000" b="1" baseline="-25000" dirty="0" err="1"/>
              <a:t>v</a:t>
            </a:r>
            <a:r>
              <a:rPr lang="en-US" sz="2000" b="1" dirty="0"/>
              <a:t> </a:t>
            </a:r>
            <a:r>
              <a:rPr lang="ru-RU" sz="2000" b="1" dirty="0"/>
              <a:t>и </a:t>
            </a:r>
            <a:r>
              <a:rPr lang="en-US" sz="2000" b="1" dirty="0"/>
              <a:t>k </a:t>
            </a:r>
            <a:r>
              <a:rPr lang="ru-RU" sz="2000" b="1" dirty="0"/>
              <a:t>для различных значений амплитуд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33343"/>
              </p:ext>
            </p:extLst>
          </p:nvPr>
        </p:nvGraphicFramePr>
        <p:xfrm>
          <a:off x="539552" y="1844827"/>
          <a:ext cx="7992888" cy="41044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056"/>
                <a:gridCol w="504056"/>
                <a:gridCol w="1080120"/>
                <a:gridCol w="1080120"/>
                <a:gridCol w="1224136"/>
                <a:gridCol w="1152128"/>
                <a:gridCol w="1224136"/>
                <a:gridCol w="1224136"/>
              </a:tblGrid>
              <a:tr h="94718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</a:t>
                      </a:r>
                      <a:r>
                        <a:rPr lang="en-US" sz="2000" baseline="-25000" dirty="0">
                          <a:effectLst/>
                        </a:rPr>
                        <a:t>y</a:t>
                      </a:r>
                      <a:r>
                        <a:rPr lang="ru-RU" sz="2000" dirty="0">
                          <a:effectLst/>
                        </a:rPr>
                        <a:t>,</a:t>
                      </a:r>
                      <a:endParaRPr lang="ru-RU" sz="18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10</a:t>
                      </a:r>
                      <a:r>
                        <a:rPr lang="ru-RU" sz="2000" baseline="30000" dirty="0">
                          <a:effectLst/>
                        </a:rPr>
                        <a:t>3 </a:t>
                      </a:r>
                      <a:r>
                        <a:rPr lang="ru-RU" sz="2000" dirty="0">
                          <a:effectLst/>
                        </a:rPr>
                        <a:t>км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</a:t>
                      </a:r>
                      <a:r>
                        <a:rPr lang="en-US" sz="2000" baseline="-25000">
                          <a:effectLst/>
                        </a:rPr>
                        <a:t>z</a:t>
                      </a:r>
                      <a:r>
                        <a:rPr lang="ru-RU" sz="2000">
                          <a:effectLst/>
                        </a:rPr>
                        <a:t>,</a:t>
                      </a:r>
                      <a:endParaRPr lang="ru-RU" sz="18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10</a:t>
                      </a:r>
                      <a:r>
                        <a:rPr lang="ru-RU" sz="2000" baseline="30000">
                          <a:effectLst/>
                        </a:rPr>
                        <a:t>3 </a:t>
                      </a:r>
                      <a:r>
                        <a:rPr lang="ru-RU" sz="2000">
                          <a:effectLst/>
                        </a:rPr>
                        <a:t>км</a:t>
                      </a:r>
                      <a:endParaRPr lang="ru-RU" sz="18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min </a:t>
                      </a:r>
                      <a:r>
                        <a:rPr lang="en-US" sz="2000" dirty="0" err="1">
                          <a:effectLst/>
                        </a:rPr>
                        <a:t>t</a:t>
                      </a:r>
                      <a:r>
                        <a:rPr lang="en-US" sz="2000" baseline="-25000" dirty="0" err="1">
                          <a:effectLst/>
                        </a:rPr>
                        <a:t>h</a:t>
                      </a:r>
                      <a:r>
                        <a:rPr lang="en-US" sz="2000" dirty="0">
                          <a:effectLst/>
                        </a:rPr>
                        <a:t>,</a:t>
                      </a:r>
                      <a:endParaRPr lang="ru-RU" sz="18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сутки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max </a:t>
                      </a:r>
                      <a:r>
                        <a:rPr lang="en-US" sz="2000" dirty="0" err="1">
                          <a:effectLst/>
                        </a:rPr>
                        <a:t>t</a:t>
                      </a:r>
                      <a:r>
                        <a:rPr lang="en-US" sz="2000" baseline="-25000" dirty="0" err="1">
                          <a:effectLst/>
                        </a:rPr>
                        <a:t>h</a:t>
                      </a:r>
                      <a:r>
                        <a:rPr lang="en-US" sz="2000" dirty="0">
                          <a:effectLst/>
                        </a:rPr>
                        <a:t>,</a:t>
                      </a:r>
                      <a:endParaRPr lang="ru-RU" sz="18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сутки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max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t</a:t>
                      </a:r>
                      <a:r>
                        <a:rPr lang="ru-RU" sz="2000" baseline="-25000" dirty="0" err="1">
                          <a:effectLst/>
                        </a:rPr>
                        <a:t>v</a:t>
                      </a:r>
                      <a:r>
                        <a:rPr lang="en-US" sz="2000" dirty="0">
                          <a:effectLst/>
                        </a:rPr>
                        <a:t>,</a:t>
                      </a:r>
                      <a:endParaRPr lang="ru-RU" sz="18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сутки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min </a:t>
                      </a:r>
                      <a:r>
                        <a:rPr lang="en-US" sz="2000" dirty="0" err="1">
                          <a:effectLst/>
                        </a:rPr>
                        <a:t>t</a:t>
                      </a:r>
                      <a:r>
                        <a:rPr lang="en-US" sz="2000" baseline="-25000" dirty="0" err="1">
                          <a:effectLst/>
                        </a:rPr>
                        <a:t>v</a:t>
                      </a:r>
                      <a:r>
                        <a:rPr lang="en-US" sz="2000" dirty="0">
                          <a:effectLst/>
                        </a:rPr>
                        <a:t>,</a:t>
                      </a:r>
                      <a:endParaRPr lang="ru-RU" sz="18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сутки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min ,</a:t>
                      </a:r>
                      <a:endParaRPr lang="ru-RU" sz="18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%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max ,</a:t>
                      </a:r>
                      <a:endParaRPr lang="ru-RU" sz="18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%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</a:tr>
              <a:tr h="6314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15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15</a:t>
                      </a:r>
                      <a:endParaRPr lang="ru-RU" sz="18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0.68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0.</a:t>
                      </a:r>
                      <a:r>
                        <a:rPr lang="en-US" sz="2000" dirty="0" smtClean="0">
                          <a:effectLst/>
                        </a:rPr>
                        <a:t>70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167.51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160.23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0.008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0.015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</a:tr>
              <a:tr h="6314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15</a:t>
                      </a:r>
                      <a:endParaRPr lang="ru-RU" sz="18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</a:t>
                      </a:r>
                      <a:endParaRPr lang="ru-RU" sz="18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0.82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0.83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159.71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152.36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0.014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0.022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</a:tr>
              <a:tr h="6314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</a:t>
                      </a:r>
                      <a:endParaRPr lang="ru-RU" sz="18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10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1.04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1.05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152.35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145.0</a:t>
                      </a:r>
                      <a:r>
                        <a:rPr lang="en-US" sz="2000" dirty="0" smtClean="0">
                          <a:effectLst/>
                        </a:rPr>
                        <a:t>9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0.02</a:t>
                      </a:r>
                      <a:r>
                        <a:rPr lang="en-US" sz="2000" dirty="0" smtClean="0">
                          <a:effectLst/>
                        </a:rPr>
                        <a:t>3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0.033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</a:tr>
              <a:tr h="6314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</a:t>
                      </a:r>
                      <a:endParaRPr lang="ru-RU" sz="18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</a:t>
                      </a:r>
                      <a:endParaRPr lang="ru-RU" sz="18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1.3</a:t>
                      </a:r>
                      <a:r>
                        <a:rPr lang="en-US" sz="2000" dirty="0" smtClean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1.3</a:t>
                      </a:r>
                      <a:r>
                        <a:rPr lang="en-US" sz="2000" dirty="0" smtClean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114.10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106.78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0.057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0.0</a:t>
                      </a:r>
                      <a:r>
                        <a:rPr lang="en-US" sz="2000" dirty="0" smtClean="0">
                          <a:effectLst/>
                        </a:rPr>
                        <a:t>70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</a:tr>
              <a:tr h="6314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</a:t>
                      </a:r>
                      <a:endParaRPr lang="ru-RU" sz="18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2.16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2.16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92.28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85.20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0.125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0.145</a:t>
                      </a:r>
                      <a:endParaRPr lang="ru-RU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6688" marR="6668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129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расчетов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17</a:t>
            </a:fld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9512" y="4977412"/>
                <a:ext cx="8712967" cy="1139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Зависимость максимального периода непрерывной видимости с Земли и максимального времени затмения спутника Луной от начальной фазы траектории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2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200" i="0">
                            <a:latin typeface="Cambria Math"/>
                          </a:rPr>
                          <m:t>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i="0">
                            <a:latin typeface="Cambria Math"/>
                          </a:rPr>
                          <m:t>z</m:t>
                        </m:r>
                      </m:sub>
                    </m:sSub>
                  </m:oMath>
                </a14:m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, при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2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200" i="0">
                            <a:latin typeface="Cambria Math"/>
                          </a:rPr>
                          <m:t>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ru-RU" sz="2200" i="0">
                            <a:latin typeface="Cambria Math"/>
                          </a:rPr>
                          <m:t>y</m:t>
                        </m:r>
                      </m:sub>
                    </m:sSub>
                    <m:r>
                      <a:rPr lang="ru-RU" sz="2200" i="0">
                        <a:latin typeface="Cambria Math"/>
                      </a:rPr>
                      <m:t>=0</m:t>
                    </m:r>
                    <m:r>
                      <a:rPr lang="en-US" sz="2200" b="0" i="0" smtClean="0">
                        <a:latin typeface="Cambria Math"/>
                      </a:rPr>
                      <m:t>,2</m:t>
                    </m:r>
                  </m:oMath>
                </a14:m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 и различных значениях </a:t>
                </a:r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амплитуд.</a:t>
                </a:r>
                <a:endParaRPr lang="ru-RU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4977412"/>
                <a:ext cx="8712967" cy="1139094"/>
              </a:xfrm>
              <a:prstGeom prst="rect">
                <a:avLst/>
              </a:prstGeom>
              <a:blipFill rotWithShape="1">
                <a:blip r:embed="rId12"/>
                <a:stretch>
                  <a:fillRect l="-839" t="-3226" r="-1608" b="-752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99592" y="4239480"/>
                <a:ext cx="3584729" cy="732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i="1" dirty="0" smtClean="0">
                    <a:latin typeface="Times New Roman" pitchFamily="18" charset="0"/>
                    <a:cs typeface="Times New Roman" pitchFamily="18" charset="0"/>
                  </a:rPr>
                  <a:t>Для значений амплитуд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0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sz="2000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ru-RU" sz="20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0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sz="2000" i="1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ru-RU" sz="2000" i="1">
                        <a:latin typeface="Cambria Math"/>
                      </a:rPr>
                      <m:t>=5000 км</m:t>
                    </m:r>
                  </m:oMath>
                </a14:m>
                <a:r>
                  <a:rPr lang="ru-RU" sz="2000" i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2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4239480"/>
                <a:ext cx="3584729" cy="732060"/>
              </a:xfrm>
              <a:prstGeom prst="rect">
                <a:avLst/>
              </a:prstGeom>
              <a:blipFill rotWithShape="1">
                <a:blip r:embed="rId10"/>
                <a:stretch>
                  <a:fillRect l="-1871" t="-4132" b="-165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987351" y="4239480"/>
                <a:ext cx="3565422" cy="732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i="1" dirty="0" smtClean="0">
                    <a:latin typeface="Times New Roman" pitchFamily="18" charset="0"/>
                    <a:cs typeface="Times New Roman" pitchFamily="18" charset="0"/>
                  </a:rPr>
                  <a:t>Для значений амплитуд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0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sz="2000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ru-RU" sz="20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000" b="0" i="1" smtClean="0">
                            <a:latin typeface="Cambria Math"/>
                          </a:rPr>
                          <m:t> </m:t>
                        </m:r>
                        <m:r>
                          <a:rPr lang="ru-RU" sz="20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sz="2000" i="1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ru-RU" sz="2000" i="1">
                        <a:latin typeface="Cambria Math"/>
                      </a:rPr>
                      <m:t>=</m:t>
                    </m:r>
                    <m:r>
                      <a:rPr lang="ru-RU" sz="2000" b="0" i="1" smtClean="0">
                        <a:latin typeface="Cambria Math"/>
                      </a:rPr>
                      <m:t>10</m:t>
                    </m:r>
                    <m:r>
                      <a:rPr lang="ru-RU" sz="2000" i="1">
                        <a:latin typeface="Cambria Math"/>
                      </a:rPr>
                      <m:t>000 км</m:t>
                    </m:r>
                  </m:oMath>
                </a14:m>
                <a:endParaRPr lang="ru-RU" sz="2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351" y="4239480"/>
                <a:ext cx="3565422" cy="732060"/>
              </a:xfrm>
              <a:prstGeom prst="rect">
                <a:avLst/>
              </a:prstGeom>
              <a:blipFill rotWithShape="1">
                <a:blip r:embed="rId11"/>
                <a:stretch>
                  <a:fillRect l="-1709" t="-4132" b="-165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 descr="Z:\Desktop\Screen Shot 2013-03-26 at 2.55.58 PM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86" y="1207450"/>
            <a:ext cx="4513152" cy="2653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Z:\Desktop\Screen Shot 2013-03-26 at 2.54.28 PM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3" y="1196752"/>
            <a:ext cx="4408608" cy="2650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169452" y="764704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t</a:t>
            </a:r>
            <a:r>
              <a:rPr lang="ru-RU" baseline="-25000" dirty="0" err="1"/>
              <a:t>v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0599" y="764704"/>
            <a:ext cx="341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t</a:t>
            </a:r>
            <a:r>
              <a:rPr lang="en-US" baseline="-25000" dirty="0" err="1" smtClean="0"/>
              <a:t>h</a:t>
            </a:r>
            <a:endParaRPr lang="en-US" baseline="-250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8648601" y="764704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t</a:t>
            </a:r>
            <a:r>
              <a:rPr lang="ru-RU" baseline="-25000" dirty="0" err="1"/>
              <a:t>v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729748" y="764704"/>
            <a:ext cx="341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t</a:t>
            </a:r>
            <a:r>
              <a:rPr lang="en-US" baseline="-25000" dirty="0" err="1" smtClean="0"/>
              <a:t>h</a:t>
            </a:r>
            <a:endParaRPr lang="en-US" baseline="-250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2193166" y="3847244"/>
                <a:ext cx="4987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ru-RU">
                              <a:latin typeface="Cambria Math"/>
                            </a:rPr>
                            <m:t>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z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166" y="3847244"/>
                <a:ext cx="498790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угольник 16"/>
              <p:cNvSpPr/>
              <p:nvPr/>
            </p:nvSpPr>
            <p:spPr>
              <a:xfrm>
                <a:off x="6520667" y="3829690"/>
                <a:ext cx="4987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ru-RU">
                              <a:latin typeface="Cambria Math"/>
                            </a:rPr>
                            <m:t>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z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0667" y="3829690"/>
                <a:ext cx="498790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816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GMAT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18</a:t>
            </a:fld>
            <a:endParaRPr lang="ru-RU" dirty="0"/>
          </a:p>
        </p:txBody>
      </p:sp>
      <p:pic>
        <p:nvPicPr>
          <p:cNvPr id="1026" name="Picture 2" descr="\\psf\Home\Desktop\Screen Shot 2013-07-10 at 10.26.15 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10693" cy="484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93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расчетов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19</a:t>
            </a:fld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7500974"/>
              </p:ext>
            </p:extLst>
          </p:nvPr>
        </p:nvGraphicFramePr>
        <p:xfrm>
          <a:off x="827584" y="1052736"/>
          <a:ext cx="7313439" cy="5329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1642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расчетов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620688"/>
            <a:ext cx="8795320" cy="573727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20</a:t>
            </a:fld>
            <a:endParaRPr lang="ru-RU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3951811"/>
              </p:ext>
            </p:extLst>
          </p:nvPr>
        </p:nvGraphicFramePr>
        <p:xfrm>
          <a:off x="395536" y="1052736"/>
          <a:ext cx="8137152" cy="5497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339752" y="3861048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184.6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5212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расчетов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620688"/>
            <a:ext cx="8795320" cy="573727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21</a:t>
            </a:fld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0598477"/>
              </p:ext>
            </p:extLst>
          </p:nvPr>
        </p:nvGraphicFramePr>
        <p:xfrm>
          <a:off x="3380" y="1628800"/>
          <a:ext cx="9140619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179800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Заключение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22</a:t>
            </a:fld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179512" y="1052736"/>
                <a:ext cx="8784976" cy="49387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itchFamily="34" charset="0"/>
                  <a:buChar char="•"/>
                </a:pPr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Проведено </a:t>
                </a:r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исследование возможностей применения точки </a:t>
                </a:r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либрации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L2</a:t>
                </a:r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системы Земля-Луна при реализации космических </a:t>
                </a:r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миссий</a:t>
                </a:r>
                <a:endParaRPr lang="ru-RU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Рассмотрены </a:t>
                </a:r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особенности и характеристики семейства орбит </a:t>
                </a:r>
                <a:r>
                  <a:rPr lang="ru-RU" sz="2200" dirty="0" err="1">
                    <a:latin typeface="Times New Roman" pitchFamily="18" charset="0"/>
                    <a:cs typeface="Times New Roman" pitchFamily="18" charset="0"/>
                  </a:rPr>
                  <a:t>Лиссажу</a:t>
                </a:r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 вокруг точки либрации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L</a:t>
                </a:r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2 системы Земля-Луна</a:t>
                </a:r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ru-RU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Доказано, </a:t>
                </a:r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что при правильном выборе фазы и времени выхода на орбиту возможны миссии, обеспечивающие непрерывную видимость аппарата от </a:t>
                </a:r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92,27 дней </a:t>
                </a:r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(для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2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sz="2200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ru-RU" sz="2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2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sz="2200" i="1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ru-RU" sz="2200" i="1">
                        <a:latin typeface="Cambria Math"/>
                      </a:rPr>
                      <m:t>=5000 км</m:t>
                    </m:r>
                  </m:oMath>
                </a14:m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до </a:t>
                </a:r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167,51 дней </a:t>
                </a:r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(для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2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sz="2200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ru-RU" sz="2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2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ru-RU" sz="2200" i="1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ru-RU" sz="2200" i="1">
                        <a:latin typeface="Cambria Math"/>
                      </a:rPr>
                      <m:t>=10000 км</m:t>
                    </m:r>
                  </m:oMath>
                </a14:m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).</a:t>
                </a:r>
                <a:endParaRPr lang="ru-RU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Доказано, </a:t>
                </a:r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что комбинация фаз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200" i="1">
                            <a:latin typeface="Cambria Math"/>
                          </a:rPr>
                          <m:t>𝜑</m:t>
                        </m:r>
                      </m:e>
                      <m:sub>
                        <m:r>
                          <a:rPr lang="ru-RU" sz="2200" i="1">
                            <a:latin typeface="Cambria Math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200" i="1">
                            <a:latin typeface="Cambria Math"/>
                          </a:rPr>
                          <m:t>𝜑</m:t>
                        </m:r>
                      </m:e>
                      <m:sub>
                        <m:r>
                          <a:rPr lang="en-US" sz="2200" i="1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 может значительно (порядка 10%) сказываться на максимальном времени непрерывной видимости аппарата с </a:t>
                </a:r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Земли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и </a:t>
                </a:r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незначительно (порядка 1..2%) – на максимальном времени затмения спутника Луной</a:t>
                </a:r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ru-RU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Найдены множества комбинаций фаз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200" i="1">
                            <a:latin typeface="Cambria Math"/>
                          </a:rPr>
                          <m:t>𝜑</m:t>
                        </m:r>
                      </m:e>
                      <m:sub>
                        <m:r>
                          <a:rPr lang="ru-RU" sz="2200" i="1">
                            <a:latin typeface="Cambria Math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200" i="1">
                            <a:latin typeface="Cambria Math"/>
                          </a:rPr>
                          <m:t>𝜑</m:t>
                        </m:r>
                      </m:e>
                      <m:sub>
                        <m:r>
                          <a:rPr lang="en-US" sz="2200" i="1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, обеспечивающие максимальное время непрерывной видимости аппарата с </a:t>
                </a:r>
                <a:r>
                  <a:rPr lang="ru-RU" sz="2200" dirty="0" smtClean="0">
                    <a:latin typeface="Times New Roman" pitchFamily="18" charset="0"/>
                    <a:cs typeface="Times New Roman" pitchFamily="18" charset="0"/>
                  </a:rPr>
                  <a:t>Земли</a:t>
                </a:r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052736"/>
                <a:ext cx="8784976" cy="4938788"/>
              </a:xfrm>
              <a:prstGeom prst="rect">
                <a:avLst/>
              </a:prstGeom>
              <a:blipFill rotWithShape="1">
                <a:blip r:embed="rId5"/>
                <a:stretch>
                  <a:fillRect l="-763" t="-741" r="-2150" b="-16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23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039095"/>
            <a:ext cx="7772400" cy="1470025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Выездной семинар «Механика, управление и информатика»</a:t>
            </a:r>
            <a:r>
              <a:rPr lang="en-US" b="1" dirty="0"/>
              <a:t> </a:t>
            </a:r>
            <a:r>
              <a:rPr lang="ru-RU" b="1" dirty="0"/>
              <a:t>Июль 2013 г.</a:t>
            </a:r>
          </a:p>
        </p:txBody>
      </p:sp>
    </p:spTree>
    <p:extLst>
      <p:ext uri="{BB962C8B-B14F-4D97-AF65-F5344CB8AC3E}">
        <p14:creationId xmlns:p14="http://schemas.microsoft.com/office/powerpoint/2010/main" val="85652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4155</TotalTime>
  <Words>1464</Words>
  <Application>Microsoft Office PowerPoint</Application>
  <PresentationFormat>Экран (4:3)</PresentationFormat>
  <Paragraphs>269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ОЦЕНКА ВОЗМОЖНОСТИ НАБЛЮДЕНИЯ КОСМИЧЕСКОГО АППАРАТА НАХОДЯЩЕГОСЯ НА ОРБИТЕ ЛИССАЖУ ВОКРУГ ТОЧКИ L2 СИСТЕМЫ ЗЕМЛЯ-ЛУНА</vt:lpstr>
      <vt:lpstr>Цель работы</vt:lpstr>
      <vt:lpstr>Цель работы</vt:lpstr>
      <vt:lpstr>Миссии к точкам либрации</vt:lpstr>
      <vt:lpstr>Миссии к точкам либрации</vt:lpstr>
      <vt:lpstr>Миссии к точкам либрации</vt:lpstr>
      <vt:lpstr>Миссии к точкам либрации</vt:lpstr>
      <vt:lpstr>Миссии к точкам либрации</vt:lpstr>
      <vt:lpstr>Миссии к точкам либрации</vt:lpstr>
      <vt:lpstr>Миссии к точкам либрации</vt:lpstr>
      <vt:lpstr>Математическая  модель</vt:lpstr>
      <vt:lpstr>Исследуемые параметры</vt:lpstr>
      <vt:lpstr>Результаты расчетов</vt:lpstr>
      <vt:lpstr>Результаты расчетов </vt:lpstr>
      <vt:lpstr>Результаты расчетов </vt:lpstr>
      <vt:lpstr>Результаты расчетов </vt:lpstr>
      <vt:lpstr>Результаты расчетов</vt:lpstr>
      <vt:lpstr>GMAT</vt:lpstr>
      <vt:lpstr>Результаты расчетов</vt:lpstr>
      <vt:lpstr>Результаты расчетов</vt:lpstr>
      <vt:lpstr>Результаты расчетов</vt:lpstr>
      <vt:lpstr>Заключение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ДОКЛАДА</dc:title>
  <dc:creator>Aksenov</dc:creator>
  <cp:lastModifiedBy>օ</cp:lastModifiedBy>
  <cp:revision>81</cp:revision>
  <dcterms:created xsi:type="dcterms:W3CDTF">2013-03-24T14:12:58Z</dcterms:created>
  <dcterms:modified xsi:type="dcterms:W3CDTF">2013-07-10T07:07:37Z</dcterms:modified>
</cp:coreProperties>
</file>