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6"/>
  </p:notesMasterIdLst>
  <p:sldIdLst>
    <p:sldId id="256" r:id="rId2"/>
    <p:sldId id="268" r:id="rId3"/>
    <p:sldId id="269" r:id="rId4"/>
    <p:sldId id="257" r:id="rId5"/>
    <p:sldId id="267" r:id="rId6"/>
    <p:sldId id="265" r:id="rId7"/>
    <p:sldId id="258" r:id="rId8"/>
    <p:sldId id="259" r:id="rId9"/>
    <p:sldId id="266" r:id="rId10"/>
    <p:sldId id="262" r:id="rId11"/>
    <p:sldId id="261" r:id="rId12"/>
    <p:sldId id="260" r:id="rId13"/>
    <p:sldId id="263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456"/>
    <a:srgbClr val="3366CC"/>
    <a:srgbClr val="99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60"/>
  </p:normalViewPr>
  <p:slideViewPr>
    <p:cSldViewPr>
      <p:cViewPr>
        <p:scale>
          <a:sx n="70" d="100"/>
          <a:sy n="70" d="100"/>
        </p:scale>
        <p:origin x="-143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3;&#1077;&#1095;&#1082;&#1072;\Documents\&#1054;&#1082;&#1085;&#1072;%20&#1079;&#1072;&#1087;&#1091;&#1089;&#1082;&#1072;\Wnd_2021\wnd_opti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3;&#1077;&#1095;&#1082;&#1072;\Documents\&#1054;&#1082;&#1085;&#1072;%20&#1079;&#1072;&#1087;&#1091;&#1089;&#1082;&#1072;\&#1076;&#1088;&#1086;&#1087;&#1073;&#1086;&#1082;&#1089;\&#1053;&#1080;&#1082;&#1086;&#1083;&#1072;&#1077;&#1074;&#1072;_&#1055;&#1077;&#1088;&#1077;&#1089;&#1095;&#1080;&#1090;&#1072;&#1085;&#1085;&#1099;&#1077;%20&#1088;&#1077;&#1079;&#1091;&#1083;&#1100;&#1090;&#1072;&#1090;&#1099;\wnd_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3;&#1077;&#1095;&#1082;&#1072;\Documents\&#1054;&#1082;&#1085;&#1072;%20&#1079;&#1072;&#1087;&#1091;&#1089;&#1082;&#1072;\&#1076;&#1088;&#1086;&#1087;&#1073;&#1086;&#1082;&#1089;\&#1053;&#1080;&#1082;&#1086;&#1083;&#1072;&#1077;&#1074;&#1072;_&#1055;&#1077;&#1088;&#1077;&#1089;&#1095;&#1080;&#1090;&#1072;&#1085;&#1085;&#1099;&#1077;%20&#1088;&#1077;&#1079;&#1091;&#1083;&#1100;&#1090;&#1072;&#1090;&#1099;\wnd_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3;&#1077;&#1095;&#1082;&#1072;\Documents\&#1054;&#1082;&#1085;&#1072;%20&#1079;&#1072;&#1087;&#1091;&#1089;&#1082;&#1072;\&#1076;&#1088;&#1086;&#1087;&#1073;&#1086;&#1082;&#1089;\&#1053;&#1080;&#1082;&#1086;&#1083;&#1072;&#1077;&#1074;&#1072;_&#1055;&#1077;&#1088;&#1077;&#1089;&#1095;&#1080;&#1090;&#1072;&#1085;&#1085;&#1099;&#1077;%20&#1088;&#1077;&#1079;&#1091;&#1083;&#1100;&#1090;&#1072;&#1090;&#1099;\wnd_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1147251814111471"/>
          <c:y val="4.2267050912584092E-2"/>
          <c:w val="0.8615666975451598"/>
          <c:h val="0.85014409221902176"/>
        </c:manualLayout>
      </c:layout>
      <c:barChart>
        <c:barDir val="bar"/>
        <c:grouping val="percentStacked"/>
        <c:ser>
          <c:idx val="1"/>
          <c:order val="0"/>
          <c:spPr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cat>
            <c:strRef>
              <c:f>'plots&amp;stat'!$H$51:$X$51</c:f>
              <c:strCache>
                <c:ptCount val="17"/>
                <c:pt idx="0">
                  <c:v>31 jul</c:v>
                </c:pt>
                <c:pt idx="1">
                  <c:v>30 jul </c:v>
                </c:pt>
                <c:pt idx="2">
                  <c:v>29 jul</c:v>
                </c:pt>
                <c:pt idx="3">
                  <c:v>28 jul</c:v>
                </c:pt>
                <c:pt idx="4">
                  <c:v>27 jul</c:v>
                </c:pt>
                <c:pt idx="6">
                  <c:v>1 jul</c:v>
                </c:pt>
                <c:pt idx="7">
                  <c:v>30 jun</c:v>
                </c:pt>
                <c:pt idx="8">
                  <c:v>29 jun</c:v>
                </c:pt>
                <c:pt idx="9">
                  <c:v>28 jun </c:v>
                </c:pt>
                <c:pt idx="10">
                  <c:v>27 jun</c:v>
                </c:pt>
                <c:pt idx="12">
                  <c:v>1 jun</c:v>
                </c:pt>
                <c:pt idx="13">
                  <c:v>31 may</c:v>
                </c:pt>
                <c:pt idx="14">
                  <c:v>30 may</c:v>
                </c:pt>
                <c:pt idx="15">
                  <c:v>29 may</c:v>
                </c:pt>
                <c:pt idx="16">
                  <c:v>28 may</c:v>
                </c:pt>
              </c:strCache>
            </c:strRef>
          </c:cat>
          <c:val>
            <c:numRef>
              <c:f>'plots&amp;stat'!$H$53:$X$53</c:f>
              <c:numCache>
                <c:formatCode>General</c:formatCode>
                <c:ptCount val="17"/>
                <c:pt idx="0">
                  <c:v>4.9965740499999974E-2</c:v>
                </c:pt>
                <c:pt idx="1">
                  <c:v>2.0699073800000016E-2</c:v>
                </c:pt>
                <c:pt idx="2">
                  <c:v>1.0417592399999979E-2</c:v>
                </c:pt>
                <c:pt idx="3">
                  <c:v>2.1323148000000011E-2</c:v>
                </c:pt>
                <c:pt idx="4">
                  <c:v>5.9453703000000094E-3</c:v>
                </c:pt>
                <c:pt idx="6">
                  <c:v>8.4803333200000025E-2</c:v>
                </c:pt>
                <c:pt idx="7">
                  <c:v>8.2619999900000018E-2</c:v>
                </c:pt>
                <c:pt idx="8">
                  <c:v>8.0919999900000025E-2</c:v>
                </c:pt>
                <c:pt idx="9">
                  <c:v>7.9499999900000118E-2</c:v>
                </c:pt>
                <c:pt idx="10">
                  <c:v>7.8099999900000078E-2</c:v>
                </c:pt>
                <c:pt idx="12">
                  <c:v>0.15526666660000013</c:v>
                </c:pt>
                <c:pt idx="13">
                  <c:v>0.15399999990000024</c:v>
                </c:pt>
                <c:pt idx="14">
                  <c:v>0.15249999990000027</c:v>
                </c:pt>
                <c:pt idx="15">
                  <c:v>0.15481666660000001</c:v>
                </c:pt>
                <c:pt idx="16">
                  <c:v>0.14671666660000013</c:v>
                </c:pt>
              </c:numCache>
            </c:numRef>
          </c:val>
        </c:ser>
        <c:ser>
          <c:idx val="2"/>
          <c:order val="1"/>
          <c:spPr>
            <a:solidFill>
              <a:schemeClr val="accent6">
                <a:lumMod val="75000"/>
              </a:schemeClr>
            </a:solidFill>
            <a:ln>
              <a:solidFill>
                <a:prstClr val="black"/>
              </a:solidFill>
            </a:ln>
          </c:spPr>
          <c:cat>
            <c:strRef>
              <c:f>'plots&amp;stat'!$H$51:$X$51</c:f>
              <c:strCache>
                <c:ptCount val="17"/>
                <c:pt idx="0">
                  <c:v>31 jul</c:v>
                </c:pt>
                <c:pt idx="1">
                  <c:v>30 jul </c:v>
                </c:pt>
                <c:pt idx="2">
                  <c:v>29 jul</c:v>
                </c:pt>
                <c:pt idx="3">
                  <c:v>28 jul</c:v>
                </c:pt>
                <c:pt idx="4">
                  <c:v>27 jul</c:v>
                </c:pt>
                <c:pt idx="6">
                  <c:v>1 jul</c:v>
                </c:pt>
                <c:pt idx="7">
                  <c:v>30 jun</c:v>
                </c:pt>
                <c:pt idx="8">
                  <c:v>29 jun</c:v>
                </c:pt>
                <c:pt idx="9">
                  <c:v>28 jun </c:v>
                </c:pt>
                <c:pt idx="10">
                  <c:v>27 jun</c:v>
                </c:pt>
                <c:pt idx="12">
                  <c:v>1 jun</c:v>
                </c:pt>
                <c:pt idx="13">
                  <c:v>31 may</c:v>
                </c:pt>
                <c:pt idx="14">
                  <c:v>30 may</c:v>
                </c:pt>
                <c:pt idx="15">
                  <c:v>29 may</c:v>
                </c:pt>
                <c:pt idx="16">
                  <c:v>28 may</c:v>
                </c:pt>
              </c:strCache>
            </c:strRef>
          </c:cat>
          <c:val>
            <c:numRef>
              <c:f>'plots&amp;stat'!$H$54:$X$54</c:f>
              <c:numCache>
                <c:formatCode>General</c:formatCode>
                <c:ptCount val="17"/>
                <c:pt idx="0">
                  <c:v>2.6700000200000004E-2</c:v>
                </c:pt>
                <c:pt idx="1">
                  <c:v>2.7300000300000002E-2</c:v>
                </c:pt>
                <c:pt idx="2">
                  <c:v>2.0700000200000013E-2</c:v>
                </c:pt>
                <c:pt idx="3">
                  <c:v>7.0000000000000715E-4</c:v>
                </c:pt>
                <c:pt idx="4">
                  <c:v>9.4000001000000086E-3</c:v>
                </c:pt>
                <c:pt idx="6">
                  <c:v>1.5299999899999972E-2</c:v>
                </c:pt>
                <c:pt idx="7">
                  <c:v>9.4000001000000347E-3</c:v>
                </c:pt>
                <c:pt idx="8">
                  <c:v>7.9000001000000385E-3</c:v>
                </c:pt>
                <c:pt idx="9">
                  <c:v>6.0000000999999633E-3</c:v>
                </c:pt>
                <c:pt idx="10">
                  <c:v>3.2999999999999727E-3</c:v>
                </c:pt>
                <c:pt idx="12">
                  <c:v>6.699999999999989E-3</c:v>
                </c:pt>
                <c:pt idx="13">
                  <c:v>2.900000000000018E-3</c:v>
                </c:pt>
                <c:pt idx="14">
                  <c:v>3.3999999999999599E-3</c:v>
                </c:pt>
                <c:pt idx="15">
                  <c:v>3.0000000000002285E-4</c:v>
                </c:pt>
                <c:pt idx="16">
                  <c:v>5.6999999999999881E-3</c:v>
                </c:pt>
              </c:numCache>
            </c:numRef>
          </c:val>
        </c:ser>
        <c:ser>
          <c:idx val="3"/>
          <c:order val="2"/>
          <c:spPr>
            <a:solidFill>
              <a:schemeClr val="accent6">
                <a:lumMod val="75000"/>
              </a:schemeClr>
            </a:solidFill>
            <a:ln>
              <a:solidFill>
                <a:prstClr val="black"/>
              </a:solidFill>
            </a:ln>
          </c:spPr>
          <c:cat>
            <c:strRef>
              <c:f>'plots&amp;stat'!$H$51:$X$51</c:f>
              <c:strCache>
                <c:ptCount val="17"/>
                <c:pt idx="0">
                  <c:v>31 jul</c:v>
                </c:pt>
                <c:pt idx="1">
                  <c:v>30 jul </c:v>
                </c:pt>
                <c:pt idx="2">
                  <c:v>29 jul</c:v>
                </c:pt>
                <c:pt idx="3">
                  <c:v>28 jul</c:v>
                </c:pt>
                <c:pt idx="4">
                  <c:v>27 jul</c:v>
                </c:pt>
                <c:pt idx="6">
                  <c:v>1 jul</c:v>
                </c:pt>
                <c:pt idx="7">
                  <c:v>30 jun</c:v>
                </c:pt>
                <c:pt idx="8">
                  <c:v>29 jun</c:v>
                </c:pt>
                <c:pt idx="9">
                  <c:v>28 jun </c:v>
                </c:pt>
                <c:pt idx="10">
                  <c:v>27 jun</c:v>
                </c:pt>
                <c:pt idx="12">
                  <c:v>1 jun</c:v>
                </c:pt>
                <c:pt idx="13">
                  <c:v>31 may</c:v>
                </c:pt>
                <c:pt idx="14">
                  <c:v>30 may</c:v>
                </c:pt>
                <c:pt idx="15">
                  <c:v>29 may</c:v>
                </c:pt>
                <c:pt idx="16">
                  <c:v>28 may</c:v>
                </c:pt>
              </c:strCache>
            </c:strRef>
          </c:cat>
          <c:val>
            <c:numRef>
              <c:f>'plots&amp;stat'!$H$55:$X$55</c:f>
              <c:numCache>
                <c:formatCode>General</c:formatCode>
                <c:ptCount val="17"/>
                <c:pt idx="0">
                  <c:v>2.1300000300000007E-2</c:v>
                </c:pt>
                <c:pt idx="1">
                  <c:v>2.6200000300000047E-2</c:v>
                </c:pt>
                <c:pt idx="2">
                  <c:v>2.9700000299999998E-2</c:v>
                </c:pt>
                <c:pt idx="3">
                  <c:v>1.4900000199999985E-2</c:v>
                </c:pt>
                <c:pt idx="4">
                  <c:v>8.9000001000000047E-3</c:v>
                </c:pt>
                <c:pt idx="6">
                  <c:v>2.1100000200000031E-2</c:v>
                </c:pt>
                <c:pt idx="7">
                  <c:v>1.2900000099999986E-2</c:v>
                </c:pt>
                <c:pt idx="8">
                  <c:v>7.40000009999998E-3</c:v>
                </c:pt>
                <c:pt idx="9">
                  <c:v>5.7000000000000453E-3</c:v>
                </c:pt>
                <c:pt idx="10">
                  <c:v>6.7000001000000571E-3</c:v>
                </c:pt>
                <c:pt idx="12">
                  <c:v>6.300000100000043E-3</c:v>
                </c:pt>
                <c:pt idx="13">
                  <c:v>7.8000001000000461E-3</c:v>
                </c:pt>
                <c:pt idx="14">
                  <c:v>6.4000001000000355E-3</c:v>
                </c:pt>
                <c:pt idx="15">
                  <c:v>5.4000000999999782E-3</c:v>
                </c:pt>
                <c:pt idx="16">
                  <c:v>6.3000000000000339E-3</c:v>
                </c:pt>
              </c:numCache>
            </c:numRef>
          </c:val>
        </c:ser>
        <c:ser>
          <c:idx val="4"/>
          <c:order val="3"/>
          <c:spPr>
            <a:solidFill>
              <a:schemeClr val="accent6">
                <a:lumMod val="20000"/>
                <a:lumOff val="80000"/>
              </a:schemeClr>
            </a:solidFill>
            <a:ln>
              <a:solidFill>
                <a:prstClr val="black"/>
              </a:solidFill>
            </a:ln>
          </c:spPr>
          <c:cat>
            <c:strRef>
              <c:f>'plots&amp;stat'!$H$51:$X$51</c:f>
              <c:strCache>
                <c:ptCount val="17"/>
                <c:pt idx="0">
                  <c:v>31 jul</c:v>
                </c:pt>
                <c:pt idx="1">
                  <c:v>30 jul </c:v>
                </c:pt>
                <c:pt idx="2">
                  <c:v>29 jul</c:v>
                </c:pt>
                <c:pt idx="3">
                  <c:v>28 jul</c:v>
                </c:pt>
                <c:pt idx="4">
                  <c:v>27 jul</c:v>
                </c:pt>
                <c:pt idx="6">
                  <c:v>1 jul</c:v>
                </c:pt>
                <c:pt idx="7">
                  <c:v>30 jun</c:v>
                </c:pt>
                <c:pt idx="8">
                  <c:v>29 jun</c:v>
                </c:pt>
                <c:pt idx="9">
                  <c:v>28 jun </c:v>
                </c:pt>
                <c:pt idx="10">
                  <c:v>27 jun</c:v>
                </c:pt>
                <c:pt idx="12">
                  <c:v>1 jun</c:v>
                </c:pt>
                <c:pt idx="13">
                  <c:v>31 may</c:v>
                </c:pt>
                <c:pt idx="14">
                  <c:v>30 may</c:v>
                </c:pt>
                <c:pt idx="15">
                  <c:v>29 may</c:v>
                </c:pt>
                <c:pt idx="16">
                  <c:v>28 may</c:v>
                </c:pt>
              </c:strCache>
            </c:strRef>
          </c:cat>
          <c:val>
            <c:numRef>
              <c:f>'plots&amp;stat'!$H$56:$X$56</c:f>
              <c:numCache>
                <c:formatCode>General</c:formatCode>
                <c:ptCount val="17"/>
                <c:pt idx="0">
                  <c:v>7.2034259000000031E-2</c:v>
                </c:pt>
                <c:pt idx="1">
                  <c:v>9.5800925600000142E-2</c:v>
                </c:pt>
                <c:pt idx="2">
                  <c:v>0.10918240709999999</c:v>
                </c:pt>
                <c:pt idx="3">
                  <c:v>0.13307685180000001</c:v>
                </c:pt>
                <c:pt idx="4">
                  <c:v>0.14575462949999998</c:v>
                </c:pt>
                <c:pt idx="6">
                  <c:v>4.8796666700000053E-2</c:v>
                </c:pt>
                <c:pt idx="7">
                  <c:v>6.5079999900000074E-2</c:v>
                </c:pt>
                <c:pt idx="8">
                  <c:v>7.3779999900000073E-2</c:v>
                </c:pt>
                <c:pt idx="9">
                  <c:v>7.8800000000000023E-2</c:v>
                </c:pt>
                <c:pt idx="10">
                  <c:v>8.1900000000000028E-2</c:v>
                </c:pt>
                <c:pt idx="12">
                  <c:v>1.7333332999999731E-3</c:v>
                </c:pt>
                <c:pt idx="13">
                  <c:v>5.2999999999999783E-3</c:v>
                </c:pt>
                <c:pt idx="14">
                  <c:v>7.6999999999999924E-3</c:v>
                </c:pt>
                <c:pt idx="15">
                  <c:v>9.4833333000000179E-3</c:v>
                </c:pt>
                <c:pt idx="16">
                  <c:v>1.1283333399999994E-2</c:v>
                </c:pt>
              </c:numCache>
            </c:numRef>
          </c:val>
        </c:ser>
        <c:overlap val="100"/>
        <c:axId val="116594176"/>
        <c:axId val="116595712"/>
      </c:barChart>
      <c:catAx>
        <c:axId val="116594176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16595712"/>
        <c:crosses val="autoZero"/>
        <c:auto val="1"/>
        <c:lblAlgn val="ctr"/>
        <c:lblOffset val="100"/>
      </c:catAx>
      <c:valAx>
        <c:axId val="116595712"/>
        <c:scaling>
          <c:orientation val="minMax"/>
        </c:scaling>
        <c:delete val="1"/>
        <c:axPos val="b"/>
        <c:majorGridlines>
          <c:spPr>
            <a:ln>
              <a:prstDash val="sysDot"/>
            </a:ln>
          </c:spPr>
        </c:majorGridlines>
        <c:numFmt formatCode="0%" sourceLinked="1"/>
        <c:tickLblPos val="none"/>
        <c:crossAx val="116594176"/>
        <c:crosses val="autoZero"/>
        <c:crossBetween val="between"/>
      </c:valAx>
    </c:plotArea>
    <c:plotVisOnly val="1"/>
  </c:chart>
  <c:txPr>
    <a:bodyPr/>
    <a:lstStyle/>
    <a:p>
      <a:pPr>
        <a:defRPr>
          <a:latin typeface="+mn-lt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300218722659674"/>
          <c:y val="6.7416708046629456E-2"/>
          <c:w val="0.80258114610673659"/>
          <c:h val="0.81660369030447966"/>
        </c:manualLayout>
      </c:layout>
      <c:scatterChart>
        <c:scatterStyle val="lineMarker"/>
        <c:ser>
          <c:idx val="2"/>
          <c:order val="0"/>
          <c:tx>
            <c:v>30 may, 20:32:37</c:v>
          </c:tx>
          <c:spPr>
            <a:ln w="31750">
              <a:solidFill>
                <a:schemeClr val="accent1"/>
              </a:solidFill>
              <a:prstDash val="solid"/>
            </a:ln>
          </c:spPr>
          <c:marker>
            <c:symbol val="none"/>
          </c:marker>
          <c:xVal>
            <c:numRef>
              <c:f>'30 may'!$AF$2:$AF$99</c:f>
              <c:numCache>
                <c:formatCode>General</c:formatCode>
                <c:ptCount val="98"/>
                <c:pt idx="0">
                  <c:v>-3.8999999997031392E-3</c:v>
                </c:pt>
                <c:pt idx="1">
                  <c:v>-3.799999998591382E-3</c:v>
                </c:pt>
                <c:pt idx="2">
                  <c:v>-3.6999999974796096E-3</c:v>
                </c:pt>
                <c:pt idx="3">
                  <c:v>-3.6000000000058247E-3</c:v>
                </c:pt>
                <c:pt idx="4">
                  <c:v>-3.4999999988940583E-3</c:v>
                </c:pt>
                <c:pt idx="5">
                  <c:v>-3.399999997782289E-3</c:v>
                </c:pt>
                <c:pt idx="6">
                  <c:v>-3.3000000003085015E-3</c:v>
                </c:pt>
                <c:pt idx="7">
                  <c:v>-3.1999999991967356E-3</c:v>
                </c:pt>
                <c:pt idx="8">
                  <c:v>-3.0999999980849714E-3</c:v>
                </c:pt>
                <c:pt idx="9">
                  <c:v>-2.9999999969732008E-3</c:v>
                </c:pt>
                <c:pt idx="10">
                  <c:v>-2.899999999499415E-3</c:v>
                </c:pt>
                <c:pt idx="11">
                  <c:v>-2.7999999983876534E-3</c:v>
                </c:pt>
                <c:pt idx="12">
                  <c:v>-2.6999999972758815E-3</c:v>
                </c:pt>
                <c:pt idx="13">
                  <c:v>-2.5999999998020966E-3</c:v>
                </c:pt>
                <c:pt idx="14">
                  <c:v>-2.4999999986903302E-3</c:v>
                </c:pt>
                <c:pt idx="15">
                  <c:v>-2.3999999975785613E-3</c:v>
                </c:pt>
                <c:pt idx="16">
                  <c:v>-2.3000000001047742E-3</c:v>
                </c:pt>
                <c:pt idx="17">
                  <c:v>-2.1999999989930092E-3</c:v>
                </c:pt>
                <c:pt idx="18">
                  <c:v>-2.0999999978812411E-3</c:v>
                </c:pt>
                <c:pt idx="19">
                  <c:v>-2.0000000004074588E-3</c:v>
                </c:pt>
                <c:pt idx="20">
                  <c:v>-1.8999999992956877E-3</c:v>
                </c:pt>
                <c:pt idx="21">
                  <c:v>-1.7999999981839218E-3</c:v>
                </c:pt>
                <c:pt idx="22">
                  <c:v>-1.6999999970721538E-3</c:v>
                </c:pt>
                <c:pt idx="23">
                  <c:v>-1.599999999598368E-3</c:v>
                </c:pt>
                <c:pt idx="24">
                  <c:v>-1.4999999984866012E-3</c:v>
                </c:pt>
                <c:pt idx="25">
                  <c:v>-1.3999999973748338E-3</c:v>
                </c:pt>
                <c:pt idx="26">
                  <c:v>-1.2999999999010481E-3</c:v>
                </c:pt>
                <c:pt idx="27">
                  <c:v>-1.1999999987892807E-3</c:v>
                </c:pt>
                <c:pt idx="28">
                  <c:v>-1.0999999976775139E-3</c:v>
                </c:pt>
                <c:pt idx="29">
                  <c:v>-1.0000000002037288E-3</c:v>
                </c:pt>
                <c:pt idx="30">
                  <c:v>-8.9999999909196287E-4</c:v>
                </c:pt>
                <c:pt idx="31">
                  <c:v>-7.9999999798019514E-4</c:v>
                </c:pt>
                <c:pt idx="32">
                  <c:v>-7.0000000050640849E-4</c:v>
                </c:pt>
                <c:pt idx="33">
                  <c:v>-5.9999999939464141E-4</c:v>
                </c:pt>
                <c:pt idx="34">
                  <c:v>-4.999999982828753E-4</c:v>
                </c:pt>
                <c:pt idx="35">
                  <c:v>-3.9999999717110828E-4</c:v>
                </c:pt>
                <c:pt idx="36">
                  <c:v>-2.9999999969732016E-4</c:v>
                </c:pt>
                <c:pt idx="37">
                  <c:v>-1.9999999858555411E-4</c:v>
                </c:pt>
                <c:pt idx="38">
                  <c:v>-9.999999747378772E-5</c:v>
                </c:pt>
                <c:pt idx="39">
                  <c:v>0</c:v>
                </c:pt>
                <c:pt idx="40">
                  <c:v>1.0000000111176643E-4</c:v>
                </c:pt>
                <c:pt idx="41">
                  <c:v>2.0000000222353308E-4</c:v>
                </c:pt>
                <c:pt idx="42">
                  <c:v>2.9999999969732016E-4</c:v>
                </c:pt>
                <c:pt idx="43">
                  <c:v>4.000000008090873E-4</c:v>
                </c:pt>
                <c:pt idx="44">
                  <c:v>6.0000010125804801E-4</c:v>
                </c:pt>
                <c:pt idx="45">
                  <c:v>7.0000010236981466E-4</c:v>
                </c:pt>
                <c:pt idx="46">
                  <c:v>8.0000009984360239E-4</c:v>
                </c:pt>
                <c:pt idx="47">
                  <c:v>9.0000010095536763E-4</c:v>
                </c:pt>
                <c:pt idx="48">
                  <c:v>1.0000001020671341E-3</c:v>
                </c:pt>
                <c:pt idx="49">
                  <c:v>1.1000000995409227E-3</c:v>
                </c:pt>
                <c:pt idx="50">
                  <c:v>1.2000001006526881E-3</c:v>
                </c:pt>
                <c:pt idx="51">
                  <c:v>1.3000001017644551E-3</c:v>
                </c:pt>
                <c:pt idx="52">
                  <c:v>1.4000001028762225E-3</c:v>
                </c:pt>
                <c:pt idx="53">
                  <c:v>1.5000001003500094E-3</c:v>
                </c:pt>
                <c:pt idx="54">
                  <c:v>1.6000001014617785E-3</c:v>
                </c:pt>
                <c:pt idx="55">
                  <c:v>1.7000001025735433E-3</c:v>
                </c:pt>
                <c:pt idx="56">
                  <c:v>1.8000001000473304E-3</c:v>
                </c:pt>
                <c:pt idx="57">
                  <c:v>1.9000001011590969E-3</c:v>
                </c:pt>
                <c:pt idx="58">
                  <c:v>2.0000001022708602E-3</c:v>
                </c:pt>
                <c:pt idx="59">
                  <c:v>2.1000000997446482E-3</c:v>
                </c:pt>
                <c:pt idx="60">
                  <c:v>2.2000001008564197E-3</c:v>
                </c:pt>
                <c:pt idx="61">
                  <c:v>2.3000001019681804E-3</c:v>
                </c:pt>
                <c:pt idx="62">
                  <c:v>2.4000001030799471E-3</c:v>
                </c:pt>
                <c:pt idx="63">
                  <c:v>2.5000001005537342E-3</c:v>
                </c:pt>
                <c:pt idx="64">
                  <c:v>2.6000001016655036E-3</c:v>
                </c:pt>
                <c:pt idx="65">
                  <c:v>2.7000001027772712E-3</c:v>
                </c:pt>
                <c:pt idx="66">
                  <c:v>2.8000001002510579E-3</c:v>
                </c:pt>
                <c:pt idx="67">
                  <c:v>2.9000001013628238E-3</c:v>
                </c:pt>
                <c:pt idx="68">
                  <c:v>3.0000001024745892E-3</c:v>
                </c:pt>
                <c:pt idx="69">
                  <c:v>3.1000000999483785E-3</c:v>
                </c:pt>
                <c:pt idx="70">
                  <c:v>3.2000001010601443E-3</c:v>
                </c:pt>
                <c:pt idx="71">
                  <c:v>3.3000001021719107E-3</c:v>
                </c:pt>
                <c:pt idx="72">
                  <c:v>3.4000000996456978E-3</c:v>
                </c:pt>
                <c:pt idx="73">
                  <c:v>3.5000001007574658E-3</c:v>
                </c:pt>
                <c:pt idx="74">
                  <c:v>3.6000001018692291E-3</c:v>
                </c:pt>
                <c:pt idx="75">
                  <c:v>3.7000001029810019E-3</c:v>
                </c:pt>
                <c:pt idx="76">
                  <c:v>3.8000001004547808E-3</c:v>
                </c:pt>
                <c:pt idx="77">
                  <c:v>3.9000001015665527E-3</c:v>
                </c:pt>
                <c:pt idx="78">
                  <c:v>4.0000001026783208E-3</c:v>
                </c:pt>
                <c:pt idx="79">
                  <c:v>4.1000001001521083E-3</c:v>
                </c:pt>
                <c:pt idx="80">
                  <c:v>4.2000001012638798E-3</c:v>
                </c:pt>
                <c:pt idx="81">
                  <c:v>4.3000001023756418E-3</c:v>
                </c:pt>
                <c:pt idx="82">
                  <c:v>4.4000000998494302E-3</c:v>
                </c:pt>
                <c:pt idx="83">
                  <c:v>4.5000001009611948E-3</c:v>
                </c:pt>
                <c:pt idx="84">
                  <c:v>4.6000001020729594E-3</c:v>
                </c:pt>
                <c:pt idx="85">
                  <c:v>4.7000000995467434E-3</c:v>
                </c:pt>
                <c:pt idx="86">
                  <c:v>4.8000001006585124E-3</c:v>
                </c:pt>
                <c:pt idx="87">
                  <c:v>4.900000101770283E-3</c:v>
                </c:pt>
                <c:pt idx="88">
                  <c:v>5.0000001028820493E-3</c:v>
                </c:pt>
                <c:pt idx="89">
                  <c:v>5.1000001003558334E-3</c:v>
                </c:pt>
                <c:pt idx="90">
                  <c:v>5.2000001014676006E-3</c:v>
                </c:pt>
                <c:pt idx="91">
                  <c:v>5.3000001025793712E-3</c:v>
                </c:pt>
                <c:pt idx="92">
                  <c:v>5.4000001000531605E-3</c:v>
                </c:pt>
                <c:pt idx="93">
                  <c:v>5.5000001011649242E-3</c:v>
                </c:pt>
                <c:pt idx="94">
                  <c:v>5.6000001022766888E-3</c:v>
                </c:pt>
                <c:pt idx="95">
                  <c:v>5.7000000997504772E-3</c:v>
                </c:pt>
                <c:pt idx="96">
                  <c:v>5.8000001008622426E-3</c:v>
                </c:pt>
                <c:pt idx="97">
                  <c:v>5.9000001019740133E-3</c:v>
                </c:pt>
              </c:numCache>
            </c:numRef>
          </c:xVal>
          <c:yVal>
            <c:numRef>
              <c:f>'30 may'!$AG$2:$AG$99</c:f>
              <c:numCache>
                <c:formatCode>General</c:formatCode>
                <c:ptCount val="98"/>
                <c:pt idx="0">
                  <c:v>0.35575022610659429</c:v>
                </c:pt>
                <c:pt idx="1">
                  <c:v>0.35398557308093997</c:v>
                </c:pt>
                <c:pt idx="2">
                  <c:v>0.35228866861404823</c:v>
                </c:pt>
                <c:pt idx="3">
                  <c:v>0.3506581830670864</c:v>
                </c:pt>
                <c:pt idx="4">
                  <c:v>0.34909305289091275</c:v>
                </c:pt>
                <c:pt idx="5">
                  <c:v>0.34759161729539684</c:v>
                </c:pt>
                <c:pt idx="6">
                  <c:v>0.34615261793430696</c:v>
                </c:pt>
                <c:pt idx="7">
                  <c:v>0.34477488637449738</c:v>
                </c:pt>
                <c:pt idx="8">
                  <c:v>0.34345704661257143</c:v>
                </c:pt>
                <c:pt idx="9">
                  <c:v>0.34219775721635975</c:v>
                </c:pt>
                <c:pt idx="10">
                  <c:v>0.34099600871362257</c:v>
                </c:pt>
                <c:pt idx="11">
                  <c:v>0.339850436116794</c:v>
                </c:pt>
                <c:pt idx="12">
                  <c:v>0.33875996314465584</c:v>
                </c:pt>
                <c:pt idx="13">
                  <c:v>0.33772315719585916</c:v>
                </c:pt>
                <c:pt idx="14">
                  <c:v>0.33673910050965505</c:v>
                </c:pt>
                <c:pt idx="15">
                  <c:v>0.33581931151751926</c:v>
                </c:pt>
                <c:pt idx="16">
                  <c:v>0.3350341128215753</c:v>
                </c:pt>
                <c:pt idx="17">
                  <c:v>0.33429329217854481</c:v>
                </c:pt>
                <c:pt idx="18">
                  <c:v>0.33359477783070407</c:v>
                </c:pt>
                <c:pt idx="19">
                  <c:v>0.3329382959095975</c:v>
                </c:pt>
                <c:pt idx="20">
                  <c:v>0.33232287932738064</c:v>
                </c:pt>
                <c:pt idx="21">
                  <c:v>0.33174645084171206</c:v>
                </c:pt>
                <c:pt idx="22">
                  <c:v>0.33120898391320869</c:v>
                </c:pt>
                <c:pt idx="23">
                  <c:v>0.33070906889828217</c:v>
                </c:pt>
                <c:pt idx="24">
                  <c:v>0.33024582049015472</c:v>
                </c:pt>
                <c:pt idx="25">
                  <c:v>0.32981815892160854</c:v>
                </c:pt>
                <c:pt idx="26">
                  <c:v>0.329425151853738</c:v>
                </c:pt>
                <c:pt idx="27">
                  <c:v>0.32906590254427426</c:v>
                </c:pt>
                <c:pt idx="28">
                  <c:v>0.32873942127956851</c:v>
                </c:pt>
                <c:pt idx="29">
                  <c:v>0.32844487464293987</c:v>
                </c:pt>
                <c:pt idx="30">
                  <c:v>0.32818129989861888</c:v>
                </c:pt>
                <c:pt idx="31">
                  <c:v>0.32794785801866633</c:v>
                </c:pt>
                <c:pt idx="32">
                  <c:v>0.32774689434803639</c:v>
                </c:pt>
                <c:pt idx="33">
                  <c:v>0.32756247462144772</c:v>
                </c:pt>
                <c:pt idx="34">
                  <c:v>0.32741329944250652</c:v>
                </c:pt>
                <c:pt idx="35">
                  <c:v>0.32729844003346531</c:v>
                </c:pt>
                <c:pt idx="36">
                  <c:v>0.32720308868542636</c:v>
                </c:pt>
                <c:pt idx="37">
                  <c:v>0.32713298813464309</c:v>
                </c:pt>
                <c:pt idx="38">
                  <c:v>0.32708730650881618</c:v>
                </c:pt>
                <c:pt idx="39">
                  <c:v>0.32706543293711532</c:v>
                </c:pt>
                <c:pt idx="40">
                  <c:v>0.32706658152653806</c:v>
                </c:pt>
                <c:pt idx="41">
                  <c:v>0.32709006504950472</c:v>
                </c:pt>
                <c:pt idx="42">
                  <c:v>0.32713513445571563</c:v>
                </c:pt>
                <c:pt idx="43">
                  <c:v>0.32720127996113452</c:v>
                </c:pt>
                <c:pt idx="44">
                  <c:v>0.3274019907848203</c:v>
                </c:pt>
                <c:pt idx="45">
                  <c:v>0.32751947893731964</c:v>
                </c:pt>
                <c:pt idx="46">
                  <c:v>0.32766338634697567</c:v>
                </c:pt>
                <c:pt idx="47">
                  <c:v>0.32782526013452723</c:v>
                </c:pt>
                <c:pt idx="48">
                  <c:v>0.3280045023060254</c:v>
                </c:pt>
                <c:pt idx="49">
                  <c:v>0.32820057938457553</c:v>
                </c:pt>
                <c:pt idx="50">
                  <c:v>0.32841292539102046</c:v>
                </c:pt>
                <c:pt idx="51">
                  <c:v>0.32864101634298981</c:v>
                </c:pt>
                <c:pt idx="52">
                  <c:v>0.32888434138477851</c:v>
                </c:pt>
                <c:pt idx="53">
                  <c:v>0.32922919440501741</c:v>
                </c:pt>
                <c:pt idx="54">
                  <c:v>0.32959973285577532</c:v>
                </c:pt>
                <c:pt idx="55">
                  <c:v>0.32998781912881198</c:v>
                </c:pt>
                <c:pt idx="56">
                  <c:v>0.33039284035092903</c:v>
                </c:pt>
                <c:pt idx="57">
                  <c:v>0.33081427398475999</c:v>
                </c:pt>
                <c:pt idx="58">
                  <c:v>0.33125154168327986</c:v>
                </c:pt>
                <c:pt idx="59">
                  <c:v>0.33170408389708772</c:v>
                </c:pt>
                <c:pt idx="60">
                  <c:v>0.33217146745078507</c:v>
                </c:pt>
                <c:pt idx="61">
                  <c:v>0.33265301621899718</c:v>
                </c:pt>
                <c:pt idx="62">
                  <c:v>0.3331483547045318</c:v>
                </c:pt>
                <c:pt idx="63">
                  <c:v>0.33365686168095243</c:v>
                </c:pt>
                <c:pt idx="64">
                  <c:v>0.33417813897028537</c:v>
                </c:pt>
                <c:pt idx="65">
                  <c:v>0.33471164221347538</c:v>
                </c:pt>
                <c:pt idx="66">
                  <c:v>0.33525694411739132</c:v>
                </c:pt>
                <c:pt idx="67">
                  <c:v>0.33581357441734844</c:v>
                </c:pt>
                <c:pt idx="68">
                  <c:v>0.33638105467107882</c:v>
                </c:pt>
                <c:pt idx="69">
                  <c:v>0.33695896543362247</c:v>
                </c:pt>
                <c:pt idx="70">
                  <c:v>0.33754682187648066</c:v>
                </c:pt>
                <c:pt idx="71">
                  <c:v>0.33814425645154311</c:v>
                </c:pt>
                <c:pt idx="72">
                  <c:v>0.33875079409554243</c:v>
                </c:pt>
                <c:pt idx="73">
                  <c:v>0.33936610034840059</c:v>
                </c:pt>
                <c:pt idx="74">
                  <c:v>0.33998964395182918</c:v>
                </c:pt>
                <c:pt idx="75">
                  <c:v>0.34062118609744413</c:v>
                </c:pt>
                <c:pt idx="76">
                  <c:v>0.34126020010438585</c:v>
                </c:pt>
                <c:pt idx="77">
                  <c:v>0.34190637785626338</c:v>
                </c:pt>
                <c:pt idx="78">
                  <c:v>0.34255937231087313</c:v>
                </c:pt>
                <c:pt idx="79">
                  <c:v>0.34321882760245825</c:v>
                </c:pt>
                <c:pt idx="80">
                  <c:v>0.34388432976312111</c:v>
                </c:pt>
                <c:pt idx="81">
                  <c:v>0.34455559915210238</c:v>
                </c:pt>
                <c:pt idx="82">
                  <c:v>0.34523227287101454</c:v>
                </c:pt>
                <c:pt idx="83">
                  <c:v>0.34591410658796873</c:v>
                </c:pt>
                <c:pt idx="84">
                  <c:v>0.34660067758478014</c:v>
                </c:pt>
                <c:pt idx="85">
                  <c:v>0.34729175005299823</c:v>
                </c:pt>
                <c:pt idx="86">
                  <c:v>0.34798702704716888</c:v>
                </c:pt>
                <c:pt idx="87">
                  <c:v>0.34868629096600035</c:v>
                </c:pt>
                <c:pt idx="88">
                  <c:v>0.34938909818000202</c:v>
                </c:pt>
                <c:pt idx="89">
                  <c:v>0.35009532599858312</c:v>
                </c:pt>
                <c:pt idx="90">
                  <c:v>0.35080462886866104</c:v>
                </c:pt>
                <c:pt idx="91">
                  <c:v>0.35151674393741628</c:v>
                </c:pt>
                <c:pt idx="92">
                  <c:v>0.35223144374983884</c:v>
                </c:pt>
                <c:pt idx="93">
                  <c:v>0.3529484225456469</c:v>
                </c:pt>
                <c:pt idx="94">
                  <c:v>0.35366750633440763</c:v>
                </c:pt>
                <c:pt idx="95">
                  <c:v>0.35438843036413864</c:v>
                </c:pt>
                <c:pt idx="96">
                  <c:v>0.35511093906962837</c:v>
                </c:pt>
                <c:pt idx="97">
                  <c:v>0.35583491792351846</c:v>
                </c:pt>
              </c:numCache>
            </c:numRef>
          </c:yVal>
          <c:smooth val="1"/>
        </c:ser>
        <c:ser>
          <c:idx val="3"/>
          <c:order val="1"/>
          <c:tx>
            <c:v>31 may, 20:34:56</c:v>
          </c:tx>
          <c:spPr>
            <a:ln w="31750">
              <a:solidFill>
                <a:schemeClr val="tx2"/>
              </a:solidFill>
              <a:prstDash val="solid"/>
            </a:ln>
          </c:spPr>
          <c:marker>
            <c:symbol val="none"/>
          </c:marker>
          <c:xVal>
            <c:numRef>
              <c:f>'31 may'!$AF$2:$AF$108</c:f>
              <c:numCache>
                <c:formatCode>General</c:formatCode>
                <c:ptCount val="107"/>
                <c:pt idx="0">
                  <c:v>-4.0000000990403429E-3</c:v>
                </c:pt>
                <c:pt idx="1">
                  <c:v>-3.9000001015665527E-3</c:v>
                </c:pt>
                <c:pt idx="2">
                  <c:v>-3.8000001004547808E-3</c:v>
                </c:pt>
                <c:pt idx="3">
                  <c:v>-3.7000000993430197E-3</c:v>
                </c:pt>
                <c:pt idx="4">
                  <c:v>-3.6000001018692291E-3</c:v>
                </c:pt>
                <c:pt idx="5">
                  <c:v>-3.5000001007574658E-3</c:v>
                </c:pt>
                <c:pt idx="6">
                  <c:v>-3.4000000996456978E-3</c:v>
                </c:pt>
                <c:pt idx="7">
                  <c:v>-3.3000000985339319E-3</c:v>
                </c:pt>
                <c:pt idx="8">
                  <c:v>-3.2000001010601443E-3</c:v>
                </c:pt>
                <c:pt idx="9">
                  <c:v>-3.1000000999483785E-3</c:v>
                </c:pt>
                <c:pt idx="10">
                  <c:v>-3.0000000988366134E-3</c:v>
                </c:pt>
                <c:pt idx="11">
                  <c:v>-2.9000001013628238E-3</c:v>
                </c:pt>
                <c:pt idx="12">
                  <c:v>-2.8000001002510579E-3</c:v>
                </c:pt>
                <c:pt idx="13">
                  <c:v>-2.7000000991392881E-3</c:v>
                </c:pt>
                <c:pt idx="14">
                  <c:v>-2.6000001016655036E-3</c:v>
                </c:pt>
                <c:pt idx="15">
                  <c:v>-2.5000001005537342E-3</c:v>
                </c:pt>
                <c:pt idx="16">
                  <c:v>-2.4000000994419692E-3</c:v>
                </c:pt>
                <c:pt idx="17">
                  <c:v>-2.3000001019681804E-3</c:v>
                </c:pt>
                <c:pt idx="18">
                  <c:v>-2.2000001008564197E-3</c:v>
                </c:pt>
                <c:pt idx="19">
                  <c:v>-2.1000000997446482E-3</c:v>
                </c:pt>
                <c:pt idx="20">
                  <c:v>-2.0000000986328845E-3</c:v>
                </c:pt>
                <c:pt idx="21">
                  <c:v>-1.9000001011590969E-3</c:v>
                </c:pt>
                <c:pt idx="22">
                  <c:v>-1.8000001000473304E-3</c:v>
                </c:pt>
                <c:pt idx="23">
                  <c:v>-1.7000000989355636E-3</c:v>
                </c:pt>
                <c:pt idx="24">
                  <c:v>-1.6000001014617785E-3</c:v>
                </c:pt>
                <c:pt idx="25">
                  <c:v>-1.5000001003500094E-3</c:v>
                </c:pt>
                <c:pt idx="26">
                  <c:v>-1.4000000992382428E-3</c:v>
                </c:pt>
                <c:pt idx="27">
                  <c:v>-1.3000001017644551E-3</c:v>
                </c:pt>
                <c:pt idx="28">
                  <c:v>-1.2000001006526881E-3</c:v>
                </c:pt>
                <c:pt idx="29">
                  <c:v>-1.0000000002037288E-3</c:v>
                </c:pt>
                <c:pt idx="30">
                  <c:v>-8.9999999909196287E-4</c:v>
                </c:pt>
                <c:pt idx="31">
                  <c:v>-8.0000000161817514E-4</c:v>
                </c:pt>
                <c:pt idx="32">
                  <c:v>-7.0000000050640849E-4</c:v>
                </c:pt>
                <c:pt idx="33">
                  <c:v>-5.9999999939464141E-4</c:v>
                </c:pt>
                <c:pt idx="34">
                  <c:v>-5.0000000192085314E-4</c:v>
                </c:pt>
                <c:pt idx="35">
                  <c:v>-4.000000008090873E-4</c:v>
                </c:pt>
                <c:pt idx="36">
                  <c:v>-2.9999999969732016E-4</c:v>
                </c:pt>
                <c:pt idx="37">
                  <c:v>-1.9999999858555411E-4</c:v>
                </c:pt>
                <c:pt idx="38">
                  <c:v>-1.0000000111176643E-4</c:v>
                </c:pt>
                <c:pt idx="39">
                  <c:v>0</c:v>
                </c:pt>
                <c:pt idx="40">
                  <c:v>1.0000000111176643E-4</c:v>
                </c:pt>
                <c:pt idx="41">
                  <c:v>1.9999999858555411E-4</c:v>
                </c:pt>
                <c:pt idx="42">
                  <c:v>2.9999999969732016E-4</c:v>
                </c:pt>
                <c:pt idx="43">
                  <c:v>4.000000008090873E-4</c:v>
                </c:pt>
                <c:pt idx="44">
                  <c:v>4.999999982828753E-4</c:v>
                </c:pt>
                <c:pt idx="45">
                  <c:v>5.9999999939464141E-4</c:v>
                </c:pt>
                <c:pt idx="46">
                  <c:v>7.0000000050640849E-4</c:v>
                </c:pt>
                <c:pt idx="47">
                  <c:v>8.0000000161817514E-4</c:v>
                </c:pt>
                <c:pt idx="48">
                  <c:v>8.9999999909196287E-4</c:v>
                </c:pt>
                <c:pt idx="49">
                  <c:v>1.0000000002037288E-3</c:v>
                </c:pt>
                <c:pt idx="50">
                  <c:v>1.1000000013154949E-3</c:v>
                </c:pt>
                <c:pt idx="51">
                  <c:v>1.1999999987892807E-3</c:v>
                </c:pt>
                <c:pt idx="52">
                  <c:v>1.2999999999010481E-3</c:v>
                </c:pt>
                <c:pt idx="53">
                  <c:v>1.400000001012815E-3</c:v>
                </c:pt>
                <c:pt idx="54">
                  <c:v>1.4999999984866012E-3</c:v>
                </c:pt>
                <c:pt idx="55">
                  <c:v>1.599999999598368E-3</c:v>
                </c:pt>
                <c:pt idx="56">
                  <c:v>1.7000000007101345E-3</c:v>
                </c:pt>
                <c:pt idx="57">
                  <c:v>1.7999999981839218E-3</c:v>
                </c:pt>
                <c:pt idx="58">
                  <c:v>1.8999999992956877E-3</c:v>
                </c:pt>
                <c:pt idx="59">
                  <c:v>2.0000000004074588E-3</c:v>
                </c:pt>
                <c:pt idx="60">
                  <c:v>2.1000000015192226E-3</c:v>
                </c:pt>
                <c:pt idx="61">
                  <c:v>2.1999999989930092E-3</c:v>
                </c:pt>
                <c:pt idx="62">
                  <c:v>2.3000000001047742E-3</c:v>
                </c:pt>
                <c:pt idx="63">
                  <c:v>2.4000000012165431E-3</c:v>
                </c:pt>
                <c:pt idx="64">
                  <c:v>2.4999999986903302E-3</c:v>
                </c:pt>
                <c:pt idx="65">
                  <c:v>2.5999999998020966E-3</c:v>
                </c:pt>
                <c:pt idx="66">
                  <c:v>2.7000000009138616E-3</c:v>
                </c:pt>
                <c:pt idx="67">
                  <c:v>2.7999999983876534E-3</c:v>
                </c:pt>
                <c:pt idx="68">
                  <c:v>2.899999999499415E-3</c:v>
                </c:pt>
                <c:pt idx="69">
                  <c:v>3.0000000006111839E-3</c:v>
                </c:pt>
                <c:pt idx="70">
                  <c:v>3.0999999980849714E-3</c:v>
                </c:pt>
                <c:pt idx="71">
                  <c:v>3.1999999991967356E-3</c:v>
                </c:pt>
                <c:pt idx="72">
                  <c:v>3.3000000003085015E-3</c:v>
                </c:pt>
                <c:pt idx="73">
                  <c:v>3.4000000014202691E-3</c:v>
                </c:pt>
                <c:pt idx="74">
                  <c:v>3.4999999988940583E-3</c:v>
                </c:pt>
                <c:pt idx="75">
                  <c:v>3.6000000000058247E-3</c:v>
                </c:pt>
                <c:pt idx="76">
                  <c:v>3.7000000011175953E-3</c:v>
                </c:pt>
                <c:pt idx="77">
                  <c:v>3.799999998591382E-3</c:v>
                </c:pt>
                <c:pt idx="78">
                  <c:v>3.8999999997031392E-3</c:v>
                </c:pt>
                <c:pt idx="79">
                  <c:v>4.0000000008149125E-3</c:v>
                </c:pt>
                <c:pt idx="80">
                  <c:v>4.0999999982887017E-3</c:v>
                </c:pt>
                <c:pt idx="81">
                  <c:v>4.1999999994004672E-3</c:v>
                </c:pt>
                <c:pt idx="82">
                  <c:v>4.3000000005122326E-3</c:v>
                </c:pt>
                <c:pt idx="83">
                  <c:v>4.4000000016239998E-3</c:v>
                </c:pt>
                <c:pt idx="84">
                  <c:v>4.4999999990977882E-3</c:v>
                </c:pt>
                <c:pt idx="85">
                  <c:v>4.6000000002095484E-3</c:v>
                </c:pt>
                <c:pt idx="86">
                  <c:v>4.7000000013213217E-3</c:v>
                </c:pt>
                <c:pt idx="87">
                  <c:v>4.7999999987951092E-3</c:v>
                </c:pt>
                <c:pt idx="88">
                  <c:v>4.8999999999068747E-3</c:v>
                </c:pt>
                <c:pt idx="89">
                  <c:v>5.0000000010186419E-3</c:v>
                </c:pt>
                <c:pt idx="90">
                  <c:v>5.0999999984924303E-3</c:v>
                </c:pt>
                <c:pt idx="91">
                  <c:v>5.1999999996041957E-3</c:v>
                </c:pt>
                <c:pt idx="92">
                  <c:v>5.3000000007159542E-3</c:v>
                </c:pt>
                <c:pt idx="93">
                  <c:v>5.3999999981897478E-3</c:v>
                </c:pt>
                <c:pt idx="94">
                  <c:v>5.4999999993015193E-3</c:v>
                </c:pt>
                <c:pt idx="95">
                  <c:v>5.6000000004132813E-3</c:v>
                </c:pt>
                <c:pt idx="96">
                  <c:v>5.7000000015250477E-3</c:v>
                </c:pt>
                <c:pt idx="97">
                  <c:v>5.7999999989988395E-3</c:v>
                </c:pt>
                <c:pt idx="98">
                  <c:v>5.9000000001106032E-3</c:v>
                </c:pt>
                <c:pt idx="99">
                  <c:v>6.0000000012223722E-3</c:v>
                </c:pt>
                <c:pt idx="100">
                  <c:v>6.0999999986961562E-3</c:v>
                </c:pt>
                <c:pt idx="101">
                  <c:v>6.1999999998079182E-3</c:v>
                </c:pt>
                <c:pt idx="102">
                  <c:v>6.3000000009196888E-3</c:v>
                </c:pt>
                <c:pt idx="103">
                  <c:v>6.3999999983934772E-3</c:v>
                </c:pt>
                <c:pt idx="104">
                  <c:v>6.4999999995052436E-3</c:v>
                </c:pt>
                <c:pt idx="105">
                  <c:v>6.6000000006170029E-3</c:v>
                </c:pt>
                <c:pt idx="106">
                  <c:v>6.6999999980907922E-3</c:v>
                </c:pt>
              </c:numCache>
            </c:numRef>
          </c:xVal>
          <c:yVal>
            <c:numRef>
              <c:f>'31 may'!$AG$2:$AG$108</c:f>
              <c:numCache>
                <c:formatCode>General</c:formatCode>
                <c:ptCount val="107"/>
                <c:pt idx="0">
                  <c:v>0.36227172558761367</c:v>
                </c:pt>
                <c:pt idx="1">
                  <c:v>0.36042953501027786</c:v>
                </c:pt>
                <c:pt idx="2">
                  <c:v>0.35867012997571807</c:v>
                </c:pt>
                <c:pt idx="3">
                  <c:v>0.35699048134041217</c:v>
                </c:pt>
                <c:pt idx="4">
                  <c:v>0.35538785565697095</c:v>
                </c:pt>
                <c:pt idx="5">
                  <c:v>0.35385998908375738</c:v>
                </c:pt>
                <c:pt idx="6">
                  <c:v>0.35240457829801047</c:v>
                </c:pt>
                <c:pt idx="7">
                  <c:v>0.35101886331466564</c:v>
                </c:pt>
                <c:pt idx="8">
                  <c:v>0.34970084142892877</c:v>
                </c:pt>
                <c:pt idx="9">
                  <c:v>0.34844825436305038</c:v>
                </c:pt>
                <c:pt idx="10">
                  <c:v>0.34725891178997137</c:v>
                </c:pt>
                <c:pt idx="11">
                  <c:v>0.34613097640293056</c:v>
                </c:pt>
                <c:pt idx="12">
                  <c:v>0.34506218594822041</c:v>
                </c:pt>
                <c:pt idx="13">
                  <c:v>0.34405083342059151</c:v>
                </c:pt>
                <c:pt idx="14">
                  <c:v>0.34309479747681115</c:v>
                </c:pt>
                <c:pt idx="15">
                  <c:v>0.34219247364796146</c:v>
                </c:pt>
                <c:pt idx="16">
                  <c:v>0.34134207466274524</c:v>
                </c:pt>
                <c:pt idx="17">
                  <c:v>0.34054185582515495</c:v>
                </c:pt>
                <c:pt idx="18">
                  <c:v>0.33979031236298146</c:v>
                </c:pt>
                <c:pt idx="19">
                  <c:v>0.3390854842171529</c:v>
                </c:pt>
                <c:pt idx="20">
                  <c:v>0.33842626193802916</c:v>
                </c:pt>
                <c:pt idx="21">
                  <c:v>0.33781096364288327</c:v>
                </c:pt>
                <c:pt idx="22">
                  <c:v>0.33723810430470846</c:v>
                </c:pt>
                <c:pt idx="23">
                  <c:v>0.33670611667071232</c:v>
                </c:pt>
                <c:pt idx="24">
                  <c:v>0.33621427766054507</c:v>
                </c:pt>
                <c:pt idx="25">
                  <c:v>0.33576032220004454</c:v>
                </c:pt>
                <c:pt idx="26">
                  <c:v>0.33534409322764863</c:v>
                </c:pt>
                <c:pt idx="27">
                  <c:v>0.33496348580825736</c:v>
                </c:pt>
                <c:pt idx="28">
                  <c:v>0.33461773265069727</c:v>
                </c:pt>
                <c:pt idx="29">
                  <c:v>0.33402557439324526</c:v>
                </c:pt>
                <c:pt idx="30">
                  <c:v>0.33377702870064058</c:v>
                </c:pt>
                <c:pt idx="31">
                  <c:v>0.33355860027821077</c:v>
                </c:pt>
                <c:pt idx="32">
                  <c:v>0.33336988515762178</c:v>
                </c:pt>
                <c:pt idx="33">
                  <c:v>0.33320921195123132</c:v>
                </c:pt>
                <c:pt idx="34">
                  <c:v>0.33307585600545314</c:v>
                </c:pt>
                <c:pt idx="35">
                  <c:v>0.33296845079123072</c:v>
                </c:pt>
                <c:pt idx="36">
                  <c:v>0.33288747175375649</c:v>
                </c:pt>
                <c:pt idx="37">
                  <c:v>0.33283060252756835</c:v>
                </c:pt>
                <c:pt idx="38">
                  <c:v>0.33279741666850776</c:v>
                </c:pt>
                <c:pt idx="39">
                  <c:v>0.33278719515236005</c:v>
                </c:pt>
                <c:pt idx="40">
                  <c:v>0.33279909647756289</c:v>
                </c:pt>
                <c:pt idx="41">
                  <c:v>0.33283221286244902</c:v>
                </c:pt>
                <c:pt idx="42">
                  <c:v>0.33288594290638002</c:v>
                </c:pt>
                <c:pt idx="43">
                  <c:v>0.33295333271847682</c:v>
                </c:pt>
                <c:pt idx="44">
                  <c:v>0.33304461570756527</c:v>
                </c:pt>
                <c:pt idx="45">
                  <c:v>0.33315892892096016</c:v>
                </c:pt>
                <c:pt idx="46">
                  <c:v>0.3332954391313816</c:v>
                </c:pt>
                <c:pt idx="47">
                  <c:v>0.33343840673971514</c:v>
                </c:pt>
                <c:pt idx="48">
                  <c:v>0.33360103531280527</c:v>
                </c:pt>
                <c:pt idx="49">
                  <c:v>0.33377962836109581</c:v>
                </c:pt>
                <c:pt idx="50">
                  <c:v>0.333973559867902</c:v>
                </c:pt>
                <c:pt idx="51">
                  <c:v>0.33418234915914635</c:v>
                </c:pt>
                <c:pt idx="52">
                  <c:v>0.33440538492098376</c:v>
                </c:pt>
                <c:pt idx="53">
                  <c:v>0.33464216470595953</c:v>
                </c:pt>
                <c:pt idx="54">
                  <c:v>0.33489217259202764</c:v>
                </c:pt>
                <c:pt idx="55">
                  <c:v>0.33515492634615285</c:v>
                </c:pt>
                <c:pt idx="56">
                  <c:v>0.33542996003402709</c:v>
                </c:pt>
                <c:pt idx="57">
                  <c:v>0.33571677507575426</c:v>
                </c:pt>
                <c:pt idx="58">
                  <c:v>0.33601491831478153</c:v>
                </c:pt>
                <c:pt idx="59">
                  <c:v>0.33632399943702324</c:v>
                </c:pt>
                <c:pt idx="60">
                  <c:v>0.33664353773450167</c:v>
                </c:pt>
                <c:pt idx="61">
                  <c:v>0.33697321073066938</c:v>
                </c:pt>
                <c:pt idx="62">
                  <c:v>0.33731256778079116</c:v>
                </c:pt>
                <c:pt idx="63">
                  <c:v>0.33766121447815345</c:v>
                </c:pt>
                <c:pt idx="64">
                  <c:v>0.33801878299893789</c:v>
                </c:pt>
                <c:pt idx="65">
                  <c:v>0.33838502662714404</c:v>
                </c:pt>
                <c:pt idx="66">
                  <c:v>0.33875943419442645</c:v>
                </c:pt>
                <c:pt idx="67">
                  <c:v>0.33914166838810944</c:v>
                </c:pt>
                <c:pt idx="68">
                  <c:v>0.3395318405243779</c:v>
                </c:pt>
                <c:pt idx="69">
                  <c:v>0.33992911230357514</c:v>
                </c:pt>
                <c:pt idx="70">
                  <c:v>0.34033342560403346</c:v>
                </c:pt>
                <c:pt idx="71">
                  <c:v>0.34074393483943066</c:v>
                </c:pt>
                <c:pt idx="72">
                  <c:v>0.34116189385277995</c:v>
                </c:pt>
                <c:pt idx="73">
                  <c:v>0.34158549956763484</c:v>
                </c:pt>
                <c:pt idx="74">
                  <c:v>0.34201467628904858</c:v>
                </c:pt>
                <c:pt idx="75">
                  <c:v>0.34245001973021094</c:v>
                </c:pt>
                <c:pt idx="76">
                  <c:v>0.34289039866736198</c:v>
                </c:pt>
                <c:pt idx="77">
                  <c:v>0.34333672208531552</c:v>
                </c:pt>
                <c:pt idx="78">
                  <c:v>0.3437875074021306</c:v>
                </c:pt>
                <c:pt idx="79">
                  <c:v>0.34424300883997333</c:v>
                </c:pt>
                <c:pt idx="80">
                  <c:v>0.34470255365978331</c:v>
                </c:pt>
                <c:pt idx="81">
                  <c:v>0.34516743834604535</c:v>
                </c:pt>
                <c:pt idx="82">
                  <c:v>0.34563524475674279</c:v>
                </c:pt>
                <c:pt idx="83">
                  <c:v>0.34610764579600628</c:v>
                </c:pt>
                <c:pt idx="84">
                  <c:v>0.3465844229573749</c:v>
                </c:pt>
                <c:pt idx="85">
                  <c:v>0.34706410917495767</c:v>
                </c:pt>
                <c:pt idx="86">
                  <c:v>0.34754663194447155</c:v>
                </c:pt>
                <c:pt idx="87">
                  <c:v>0.34803342999446607</c:v>
                </c:pt>
                <c:pt idx="88">
                  <c:v>0.34852222019226942</c:v>
                </c:pt>
                <c:pt idx="89">
                  <c:v>0.3490144973938662</c:v>
                </c:pt>
                <c:pt idx="90">
                  <c:v>0.34950949063477516</c:v>
                </c:pt>
                <c:pt idx="91">
                  <c:v>0.35000710539717217</c:v>
                </c:pt>
                <c:pt idx="92">
                  <c:v>0.35050754814532964</c:v>
                </c:pt>
                <c:pt idx="93">
                  <c:v>0.35100961598526564</c:v>
                </c:pt>
                <c:pt idx="94">
                  <c:v>0.35151424909833184</c:v>
                </c:pt>
                <c:pt idx="95">
                  <c:v>0.35202104050270633</c:v>
                </c:pt>
                <c:pt idx="96">
                  <c:v>0.35252975248747431</c:v>
                </c:pt>
                <c:pt idx="97">
                  <c:v>0.35304084966285304</c:v>
                </c:pt>
                <c:pt idx="98">
                  <c:v>0.35355254799421798</c:v>
                </c:pt>
                <c:pt idx="99">
                  <c:v>0.35406680445189587</c:v>
                </c:pt>
                <c:pt idx="100">
                  <c:v>0.35458247578870178</c:v>
                </c:pt>
                <c:pt idx="101">
                  <c:v>0.35509940381849808</c:v>
                </c:pt>
                <c:pt idx="102">
                  <c:v>0.35561795377904765</c:v>
                </c:pt>
                <c:pt idx="103">
                  <c:v>0.35613752065184878</c:v>
                </c:pt>
                <c:pt idx="104">
                  <c:v>0.35665842342311477</c:v>
                </c:pt>
                <c:pt idx="105">
                  <c:v>0.35718019218118646</c:v>
                </c:pt>
                <c:pt idx="106">
                  <c:v>0.35770313098910395</c:v>
                </c:pt>
              </c:numCache>
            </c:numRef>
          </c:yVal>
          <c:smooth val="1"/>
        </c:ser>
        <c:ser>
          <c:idx val="4"/>
          <c:order val="2"/>
          <c:tx>
            <c:v>27 jun, 18:45:29</c:v>
          </c:tx>
          <c:spPr>
            <a:ln w="31750">
              <a:solidFill>
                <a:schemeClr val="accent3">
                  <a:lumMod val="75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'27 jun'!$AN$2:$AN$101</c:f>
              <c:numCache>
                <c:formatCode>General</c:formatCode>
                <c:ptCount val="100"/>
                <c:pt idx="0">
                  <c:v>-3.9000000979285735E-3</c:v>
                </c:pt>
                <c:pt idx="1">
                  <c:v>-3.8000001004547808E-3</c:v>
                </c:pt>
                <c:pt idx="2">
                  <c:v>-3.7000000993430197E-3</c:v>
                </c:pt>
                <c:pt idx="3">
                  <c:v>-3.6000000982312551E-3</c:v>
                </c:pt>
                <c:pt idx="4">
                  <c:v>-3.5000001007574658E-3</c:v>
                </c:pt>
                <c:pt idx="5">
                  <c:v>-3.4000000996456978E-3</c:v>
                </c:pt>
                <c:pt idx="6">
                  <c:v>-3.3000000985339319E-3</c:v>
                </c:pt>
                <c:pt idx="7">
                  <c:v>-3.2000001010601443E-3</c:v>
                </c:pt>
                <c:pt idx="8">
                  <c:v>-3.1000000999483785E-3</c:v>
                </c:pt>
                <c:pt idx="9">
                  <c:v>-3.0000000988366134E-3</c:v>
                </c:pt>
                <c:pt idx="10">
                  <c:v>-2.9000000977248432E-3</c:v>
                </c:pt>
                <c:pt idx="11">
                  <c:v>-2.8000001002510579E-3</c:v>
                </c:pt>
                <c:pt idx="12">
                  <c:v>-2.7000000991392881E-3</c:v>
                </c:pt>
                <c:pt idx="13">
                  <c:v>-2.6000000980275261E-3</c:v>
                </c:pt>
                <c:pt idx="14">
                  <c:v>-2.5000001005537342E-3</c:v>
                </c:pt>
                <c:pt idx="15">
                  <c:v>-2.4000000994419692E-3</c:v>
                </c:pt>
                <c:pt idx="16">
                  <c:v>-2.3000000983302016E-3</c:v>
                </c:pt>
                <c:pt idx="17">
                  <c:v>-2.2000001008564197E-3</c:v>
                </c:pt>
                <c:pt idx="18">
                  <c:v>-2.1000000997446482E-3</c:v>
                </c:pt>
                <c:pt idx="19">
                  <c:v>-2.0000000986328845E-3</c:v>
                </c:pt>
                <c:pt idx="20">
                  <c:v>-1.9000000975211173E-3</c:v>
                </c:pt>
                <c:pt idx="21">
                  <c:v>-1.8000001000473304E-3</c:v>
                </c:pt>
                <c:pt idx="22">
                  <c:v>-1.7000000989355636E-3</c:v>
                </c:pt>
                <c:pt idx="23">
                  <c:v>-1.6000000978237969E-3</c:v>
                </c:pt>
                <c:pt idx="24">
                  <c:v>-1.5000001003500094E-3</c:v>
                </c:pt>
                <c:pt idx="25">
                  <c:v>-1.4000000992382428E-3</c:v>
                </c:pt>
                <c:pt idx="26">
                  <c:v>-1.3000000981264761E-3</c:v>
                </c:pt>
                <c:pt idx="27">
                  <c:v>-1.2000001006526881E-3</c:v>
                </c:pt>
                <c:pt idx="28">
                  <c:v>-1.1000000995409227E-3</c:v>
                </c:pt>
                <c:pt idx="29">
                  <c:v>-1.0000000984291546E-3</c:v>
                </c:pt>
                <c:pt idx="30">
                  <c:v>-9.0000010095536763E-4</c:v>
                </c:pt>
                <c:pt idx="31">
                  <c:v>-8.0000009984360239E-4</c:v>
                </c:pt>
                <c:pt idx="32">
                  <c:v>-7.0000009873183542E-4</c:v>
                </c:pt>
                <c:pt idx="33">
                  <c:v>-6.0000009762006833E-4</c:v>
                </c:pt>
                <c:pt idx="34">
                  <c:v>-5.0000010014628169E-4</c:v>
                </c:pt>
                <c:pt idx="35">
                  <c:v>-2.9999999969732016E-4</c:v>
                </c:pt>
                <c:pt idx="36">
                  <c:v>-1.9999999858555411E-4</c:v>
                </c:pt>
                <c:pt idx="37">
                  <c:v>-9.999999747378772E-5</c:v>
                </c:pt>
                <c:pt idx="38">
                  <c:v>0</c:v>
                </c:pt>
                <c:pt idx="39">
                  <c:v>1.0000000111176643E-4</c:v>
                </c:pt>
                <c:pt idx="40">
                  <c:v>2.0000000222353308E-4</c:v>
                </c:pt>
                <c:pt idx="41">
                  <c:v>2.9999999969732016E-4</c:v>
                </c:pt>
                <c:pt idx="42">
                  <c:v>4.000000008090873E-4</c:v>
                </c:pt>
                <c:pt idx="43">
                  <c:v>5.0000000192085314E-4</c:v>
                </c:pt>
                <c:pt idx="44">
                  <c:v>5.9999999939464141E-4</c:v>
                </c:pt>
                <c:pt idx="45">
                  <c:v>7.0000000050640849E-4</c:v>
                </c:pt>
                <c:pt idx="46">
                  <c:v>8.0000000161817514E-4</c:v>
                </c:pt>
                <c:pt idx="47">
                  <c:v>8.9999999909196287E-4</c:v>
                </c:pt>
                <c:pt idx="48">
                  <c:v>1.0000000002037288E-3</c:v>
                </c:pt>
                <c:pt idx="49">
                  <c:v>1.1000000013154949E-3</c:v>
                </c:pt>
                <c:pt idx="50">
                  <c:v>1.2000000024272601E-3</c:v>
                </c:pt>
                <c:pt idx="51">
                  <c:v>1.2999999999010481E-3</c:v>
                </c:pt>
                <c:pt idx="52">
                  <c:v>1.400000001012815E-3</c:v>
                </c:pt>
                <c:pt idx="53">
                  <c:v>1.5000000021245803E-3</c:v>
                </c:pt>
                <c:pt idx="54">
                  <c:v>1.599999999598368E-3</c:v>
                </c:pt>
                <c:pt idx="55">
                  <c:v>1.7000000007101345E-3</c:v>
                </c:pt>
                <c:pt idx="56">
                  <c:v>1.8000000018219039E-3</c:v>
                </c:pt>
                <c:pt idx="57">
                  <c:v>1.8999999992956877E-3</c:v>
                </c:pt>
                <c:pt idx="58">
                  <c:v>2.0000000004074588E-3</c:v>
                </c:pt>
                <c:pt idx="59">
                  <c:v>2.1000000015192226E-3</c:v>
                </c:pt>
                <c:pt idx="60">
                  <c:v>2.1999999989930092E-3</c:v>
                </c:pt>
                <c:pt idx="61">
                  <c:v>2.3000000001047742E-3</c:v>
                </c:pt>
                <c:pt idx="62">
                  <c:v>2.4000000012165431E-3</c:v>
                </c:pt>
                <c:pt idx="63">
                  <c:v>2.5000000023283099E-3</c:v>
                </c:pt>
                <c:pt idx="64">
                  <c:v>2.5999999998020966E-3</c:v>
                </c:pt>
                <c:pt idx="65">
                  <c:v>2.7000000009138616E-3</c:v>
                </c:pt>
                <c:pt idx="66">
                  <c:v>2.8000000020256292E-3</c:v>
                </c:pt>
                <c:pt idx="67">
                  <c:v>2.899999999499415E-3</c:v>
                </c:pt>
                <c:pt idx="68">
                  <c:v>3.0000000006111839E-3</c:v>
                </c:pt>
                <c:pt idx="69">
                  <c:v>3.1000000017229554E-3</c:v>
                </c:pt>
                <c:pt idx="70">
                  <c:v>3.1999999991967356E-3</c:v>
                </c:pt>
                <c:pt idx="71">
                  <c:v>3.3000000003085015E-3</c:v>
                </c:pt>
                <c:pt idx="72">
                  <c:v>3.4000000014202691E-3</c:v>
                </c:pt>
                <c:pt idx="73">
                  <c:v>3.5000000025320411E-3</c:v>
                </c:pt>
                <c:pt idx="74">
                  <c:v>3.6000000000058247E-3</c:v>
                </c:pt>
                <c:pt idx="75">
                  <c:v>3.7000000011175953E-3</c:v>
                </c:pt>
                <c:pt idx="76">
                  <c:v>3.8000000022293604E-3</c:v>
                </c:pt>
                <c:pt idx="77">
                  <c:v>3.8999999997031392E-3</c:v>
                </c:pt>
                <c:pt idx="78">
                  <c:v>4.0000000008149125E-3</c:v>
                </c:pt>
                <c:pt idx="79">
                  <c:v>4.1000000019266788E-3</c:v>
                </c:pt>
                <c:pt idx="80">
                  <c:v>4.1999999994004672E-3</c:v>
                </c:pt>
                <c:pt idx="81">
                  <c:v>4.3000000005122326E-3</c:v>
                </c:pt>
                <c:pt idx="82">
                  <c:v>4.4000000016239998E-3</c:v>
                </c:pt>
                <c:pt idx="83">
                  <c:v>4.4999999990977882E-3</c:v>
                </c:pt>
                <c:pt idx="84">
                  <c:v>4.6000000002095484E-3</c:v>
                </c:pt>
                <c:pt idx="85">
                  <c:v>4.7000000013213217E-3</c:v>
                </c:pt>
                <c:pt idx="86">
                  <c:v>4.8000000024330863E-3</c:v>
                </c:pt>
                <c:pt idx="87">
                  <c:v>4.8999999999068747E-3</c:v>
                </c:pt>
                <c:pt idx="88">
                  <c:v>5.0000000010186419E-3</c:v>
                </c:pt>
                <c:pt idx="89">
                  <c:v>5.1000000021304004E-3</c:v>
                </c:pt>
                <c:pt idx="90">
                  <c:v>5.1999999996041957E-3</c:v>
                </c:pt>
                <c:pt idx="91">
                  <c:v>5.3000000007159542E-3</c:v>
                </c:pt>
                <c:pt idx="92">
                  <c:v>5.4000000018277301E-3</c:v>
                </c:pt>
                <c:pt idx="93">
                  <c:v>5.4999999993015193E-3</c:v>
                </c:pt>
                <c:pt idx="94">
                  <c:v>5.6000000004132813E-3</c:v>
                </c:pt>
                <c:pt idx="95">
                  <c:v>5.7000000015250477E-3</c:v>
                </c:pt>
                <c:pt idx="96">
                  <c:v>5.7999999989988395E-3</c:v>
                </c:pt>
                <c:pt idx="97">
                  <c:v>5.9000000001106032E-3</c:v>
                </c:pt>
                <c:pt idx="98">
                  <c:v>6.0000000012223722E-3</c:v>
                </c:pt>
                <c:pt idx="99">
                  <c:v>6.1000000023341376E-3</c:v>
                </c:pt>
              </c:numCache>
            </c:numRef>
          </c:xVal>
          <c:yVal>
            <c:numRef>
              <c:f>'27 jun'!$AO$2:$AO$101</c:f>
              <c:numCache>
                <c:formatCode>General</c:formatCode>
                <c:ptCount val="100"/>
                <c:pt idx="0">
                  <c:v>0.36193159063671154</c:v>
                </c:pt>
                <c:pt idx="1">
                  <c:v>0.3602657707285053</c:v>
                </c:pt>
                <c:pt idx="2">
                  <c:v>0.35867091224614489</c:v>
                </c:pt>
                <c:pt idx="3">
                  <c:v>0.35714455397460915</c:v>
                </c:pt>
                <c:pt idx="4">
                  <c:v>0.35568565876257685</c:v>
                </c:pt>
                <c:pt idx="5">
                  <c:v>0.35429171801179715</c:v>
                </c:pt>
                <c:pt idx="6">
                  <c:v>0.35296140032641737</c:v>
                </c:pt>
                <c:pt idx="7">
                  <c:v>0.35169278479608257</c:v>
                </c:pt>
                <c:pt idx="8">
                  <c:v>0.35048400980319172</c:v>
                </c:pt>
                <c:pt idx="9">
                  <c:v>0.34933352161376902</c:v>
                </c:pt>
                <c:pt idx="10">
                  <c:v>0.34823987271940082</c:v>
                </c:pt>
                <c:pt idx="11">
                  <c:v>0.34720116703268683</c:v>
                </c:pt>
                <c:pt idx="12">
                  <c:v>0.34621605627152074</c:v>
                </c:pt>
                <c:pt idx="13">
                  <c:v>0.34528261251225262</c:v>
                </c:pt>
                <c:pt idx="14">
                  <c:v>0.34439985619168784</c:v>
                </c:pt>
                <c:pt idx="15">
                  <c:v>0.34356637117465733</c:v>
                </c:pt>
                <c:pt idx="16">
                  <c:v>0.3427800078224294</c:v>
                </c:pt>
                <c:pt idx="17">
                  <c:v>0.34204023718146592</c:v>
                </c:pt>
                <c:pt idx="18">
                  <c:v>0.34134528380613127</c:v>
                </c:pt>
                <c:pt idx="19">
                  <c:v>0.34069396992611706</c:v>
                </c:pt>
                <c:pt idx="20">
                  <c:v>0.34008493666178335</c:v>
                </c:pt>
                <c:pt idx="21">
                  <c:v>0.33951691888397562</c:v>
                </c:pt>
                <c:pt idx="22">
                  <c:v>0.33898878986072567</c:v>
                </c:pt>
                <c:pt idx="23">
                  <c:v>0.3384992157077884</c:v>
                </c:pt>
                <c:pt idx="24">
                  <c:v>0.33804707735809625</c:v>
                </c:pt>
                <c:pt idx="25">
                  <c:v>0.3376312705229203</c:v>
                </c:pt>
                <c:pt idx="26">
                  <c:v>0.33725067013706911</c:v>
                </c:pt>
                <c:pt idx="27">
                  <c:v>0.33690417378736837</c:v>
                </c:pt>
                <c:pt idx="28">
                  <c:v>0.33659075352612344</c:v>
                </c:pt>
                <c:pt idx="29">
                  <c:v>0.33630933028729004</c:v>
                </c:pt>
                <c:pt idx="30">
                  <c:v>0.33605900010350581</c:v>
                </c:pt>
                <c:pt idx="31">
                  <c:v>0.33583876465526463</c:v>
                </c:pt>
                <c:pt idx="32">
                  <c:v>0.33564764121534141</c:v>
                </c:pt>
                <c:pt idx="33">
                  <c:v>0.33548502608544623</c:v>
                </c:pt>
                <c:pt idx="34">
                  <c:v>0.33534929646427186</c:v>
                </c:pt>
                <c:pt idx="35">
                  <c:v>0.33515684067183582</c:v>
                </c:pt>
                <c:pt idx="36">
                  <c:v>0.33509704389690081</c:v>
                </c:pt>
                <c:pt idx="37">
                  <c:v>0.33506572960157882</c:v>
                </c:pt>
                <c:pt idx="38">
                  <c:v>0.33505232234255622</c:v>
                </c:pt>
                <c:pt idx="39">
                  <c:v>0.33506351875114931</c:v>
                </c:pt>
                <c:pt idx="40">
                  <c:v>0.33509643437067127</c:v>
                </c:pt>
                <c:pt idx="41">
                  <c:v>0.33515038239492639</c:v>
                </c:pt>
                <c:pt idx="42">
                  <c:v>0.33522466136257328</c:v>
                </c:pt>
                <c:pt idx="43">
                  <c:v>0.3353185712071356</c:v>
                </c:pt>
                <c:pt idx="44">
                  <c:v>0.33543141249381858</c:v>
                </c:pt>
                <c:pt idx="45">
                  <c:v>0.33556259062312832</c:v>
                </c:pt>
                <c:pt idx="46">
                  <c:v>0.33571145599250057</c:v>
                </c:pt>
                <c:pt idx="47">
                  <c:v>0.33587740740750827</c:v>
                </c:pt>
                <c:pt idx="48">
                  <c:v>0.3360598348499339</c:v>
                </c:pt>
                <c:pt idx="49">
                  <c:v>0.33625814332197956</c:v>
                </c:pt>
                <c:pt idx="50">
                  <c:v>0.33647185110324895</c:v>
                </c:pt>
                <c:pt idx="51">
                  <c:v>0.33670035259017983</c:v>
                </c:pt>
                <c:pt idx="52">
                  <c:v>0.33694321868373667</c:v>
                </c:pt>
                <c:pt idx="53">
                  <c:v>0.33719986393330015</c:v>
                </c:pt>
                <c:pt idx="54">
                  <c:v>0.33746980880731786</c:v>
                </c:pt>
                <c:pt idx="55">
                  <c:v>0.33775264078337258</c:v>
                </c:pt>
                <c:pt idx="56">
                  <c:v>0.33804788237144406</c:v>
                </c:pt>
                <c:pt idx="57">
                  <c:v>0.33835504989180848</c:v>
                </c:pt>
                <c:pt idx="58">
                  <c:v>0.33867371575992794</c:v>
                </c:pt>
                <c:pt idx="59">
                  <c:v>0.33900351216321639</c:v>
                </c:pt>
                <c:pt idx="60">
                  <c:v>0.33934401777111056</c:v>
                </c:pt>
                <c:pt idx="61">
                  <c:v>0.33969478136683157</c:v>
                </c:pt>
                <c:pt idx="62">
                  <c:v>0.34005545733290166</c:v>
                </c:pt>
                <c:pt idx="63">
                  <c:v>0.34042568823967317</c:v>
                </c:pt>
                <c:pt idx="64">
                  <c:v>0.34080510032752082</c:v>
                </c:pt>
                <c:pt idx="65">
                  <c:v>0.34119332029735516</c:v>
                </c:pt>
                <c:pt idx="66">
                  <c:v>0.34159004895241285</c:v>
                </c:pt>
                <c:pt idx="67">
                  <c:v>0.34199491901420798</c:v>
                </c:pt>
                <c:pt idx="68">
                  <c:v>0.3424076571637828</c:v>
                </c:pt>
                <c:pt idx="69">
                  <c:v>0.34282795731290655</c:v>
                </c:pt>
                <c:pt idx="70">
                  <c:v>0.34325548210818474</c:v>
                </c:pt>
                <c:pt idx="71">
                  <c:v>0.34369000169413921</c:v>
                </c:pt>
                <c:pt idx="72">
                  <c:v>0.34413120924312279</c:v>
                </c:pt>
                <c:pt idx="73">
                  <c:v>0.34457887187942232</c:v>
                </c:pt>
                <c:pt idx="74">
                  <c:v>0.34503270658717983</c:v>
                </c:pt>
                <c:pt idx="75">
                  <c:v>0.34549245619090246</c:v>
                </c:pt>
                <c:pt idx="76">
                  <c:v>0.34595793022718152</c:v>
                </c:pt>
                <c:pt idx="77">
                  <c:v>0.34642886747356605</c:v>
                </c:pt>
                <c:pt idx="78">
                  <c:v>0.34690391359476813</c:v>
                </c:pt>
                <c:pt idx="79">
                  <c:v>0.34738510729635186</c:v>
                </c:pt>
                <c:pt idx="80">
                  <c:v>0.34787231099618737</c:v>
                </c:pt>
                <c:pt idx="81">
                  <c:v>0.34836292869972385</c:v>
                </c:pt>
                <c:pt idx="82">
                  <c:v>0.34885793803480863</c:v>
                </c:pt>
                <c:pt idx="83">
                  <c:v>0.34935721196270952</c:v>
                </c:pt>
                <c:pt idx="84">
                  <c:v>0.34985877369742907</c:v>
                </c:pt>
                <c:pt idx="85">
                  <c:v>0.35036767913250777</c:v>
                </c:pt>
                <c:pt idx="86">
                  <c:v>0.35087672054426078</c:v>
                </c:pt>
                <c:pt idx="87">
                  <c:v>0.35139086948024489</c:v>
                </c:pt>
                <c:pt idx="88">
                  <c:v>0.35190845343453692</c:v>
                </c:pt>
                <c:pt idx="89">
                  <c:v>0.3524312579365666</c:v>
                </c:pt>
                <c:pt idx="90">
                  <c:v>0.352953162205491</c:v>
                </c:pt>
                <c:pt idx="91">
                  <c:v>0.35348179434621613</c:v>
                </c:pt>
                <c:pt idx="92">
                  <c:v>0.35401129337840964</c:v>
                </c:pt>
                <c:pt idx="93">
                  <c:v>0.35454337379522932</c:v>
                </c:pt>
                <c:pt idx="94">
                  <c:v>0.35507792327374138</c:v>
                </c:pt>
                <c:pt idx="95">
                  <c:v>0.35561485322112807</c:v>
                </c:pt>
                <c:pt idx="96">
                  <c:v>0.35615406244379166</c:v>
                </c:pt>
                <c:pt idx="97">
                  <c:v>0.35669544424567312</c:v>
                </c:pt>
                <c:pt idx="98">
                  <c:v>0.35723878112699731</c:v>
                </c:pt>
                <c:pt idx="99">
                  <c:v>0.35778411238108426</c:v>
                </c:pt>
              </c:numCache>
            </c:numRef>
          </c:yVal>
          <c:smooth val="1"/>
        </c:ser>
        <c:ser>
          <c:idx val="5"/>
          <c:order val="3"/>
          <c:tx>
            <c:v>30 jun, 18:57:11</c:v>
          </c:tx>
          <c:spPr>
            <a:ln w="31750">
              <a:solidFill>
                <a:schemeClr val="accent3">
                  <a:lumMod val="50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'30 jun'!$AN$2:$AN$224</c:f>
              <c:numCache>
                <c:formatCode>General</c:formatCode>
                <c:ptCount val="223"/>
                <c:pt idx="0">
                  <c:v>-7.4999999997089756E-3</c:v>
                </c:pt>
                <c:pt idx="1">
                  <c:v>-7.399999998597204E-3</c:v>
                </c:pt>
                <c:pt idx="2">
                  <c:v>-7.3000000011234113E-3</c:v>
                </c:pt>
                <c:pt idx="3">
                  <c:v>-7.2000000000116545E-3</c:v>
                </c:pt>
                <c:pt idx="4">
                  <c:v>-7.0999999988998882E-3</c:v>
                </c:pt>
                <c:pt idx="5">
                  <c:v>-7.0000000014260903E-3</c:v>
                </c:pt>
                <c:pt idx="6">
                  <c:v>-6.9000000003143378E-3</c:v>
                </c:pt>
                <c:pt idx="7">
                  <c:v>-6.7999999992025707E-3</c:v>
                </c:pt>
                <c:pt idx="8">
                  <c:v>-6.6999999980907922E-3</c:v>
                </c:pt>
                <c:pt idx="9">
                  <c:v>-6.6000000006170029E-3</c:v>
                </c:pt>
                <c:pt idx="10">
                  <c:v>-6.4999999995052436E-3</c:v>
                </c:pt>
                <c:pt idx="11">
                  <c:v>-6.3999999983934772E-3</c:v>
                </c:pt>
                <c:pt idx="12">
                  <c:v>-6.3000000009196888E-3</c:v>
                </c:pt>
                <c:pt idx="13">
                  <c:v>-6.1999999998079182E-3</c:v>
                </c:pt>
                <c:pt idx="14">
                  <c:v>-6.0999999986961562E-3</c:v>
                </c:pt>
                <c:pt idx="15">
                  <c:v>-6.0000000012223722E-3</c:v>
                </c:pt>
                <c:pt idx="16">
                  <c:v>-5.9000000001106032E-3</c:v>
                </c:pt>
                <c:pt idx="17">
                  <c:v>-5.7999999989988395E-3</c:v>
                </c:pt>
                <c:pt idx="18">
                  <c:v>-5.6999999978870688E-3</c:v>
                </c:pt>
                <c:pt idx="19">
                  <c:v>-5.6000000004132813E-3</c:v>
                </c:pt>
                <c:pt idx="20">
                  <c:v>-5.4999999993015193E-3</c:v>
                </c:pt>
                <c:pt idx="21">
                  <c:v>-5.3999999981897478E-3</c:v>
                </c:pt>
                <c:pt idx="22">
                  <c:v>-5.3000000007159542E-3</c:v>
                </c:pt>
                <c:pt idx="23">
                  <c:v>-5.1999999996041957E-3</c:v>
                </c:pt>
                <c:pt idx="24">
                  <c:v>-5.0999999984924303E-3</c:v>
                </c:pt>
                <c:pt idx="25">
                  <c:v>-5.0000000010186419E-3</c:v>
                </c:pt>
                <c:pt idx="26">
                  <c:v>-4.8999999999068747E-3</c:v>
                </c:pt>
                <c:pt idx="27">
                  <c:v>-4.7999999987951092E-3</c:v>
                </c:pt>
                <c:pt idx="28">
                  <c:v>-4.7000000013213217E-3</c:v>
                </c:pt>
                <c:pt idx="29">
                  <c:v>-4.6000000002095484E-3</c:v>
                </c:pt>
                <c:pt idx="30">
                  <c:v>-4.4999999990977882E-3</c:v>
                </c:pt>
                <c:pt idx="31">
                  <c:v>-4.3999999979860184E-3</c:v>
                </c:pt>
                <c:pt idx="32">
                  <c:v>-4.3000000005122326E-3</c:v>
                </c:pt>
                <c:pt idx="33">
                  <c:v>-4.1999999994004672E-3</c:v>
                </c:pt>
                <c:pt idx="34">
                  <c:v>-4.0999999982887017E-3</c:v>
                </c:pt>
                <c:pt idx="35">
                  <c:v>-4.0000000008149125E-3</c:v>
                </c:pt>
                <c:pt idx="36">
                  <c:v>-3.8999999997031392E-3</c:v>
                </c:pt>
                <c:pt idx="37">
                  <c:v>-3.799999998591382E-3</c:v>
                </c:pt>
                <c:pt idx="38">
                  <c:v>-3.7000000011175953E-3</c:v>
                </c:pt>
                <c:pt idx="39">
                  <c:v>-3.6000000000058247E-3</c:v>
                </c:pt>
                <c:pt idx="40">
                  <c:v>-3.4999999988940583E-3</c:v>
                </c:pt>
                <c:pt idx="41">
                  <c:v>-3.4000000014202691E-3</c:v>
                </c:pt>
                <c:pt idx="42">
                  <c:v>-3.3000000003085015E-3</c:v>
                </c:pt>
                <c:pt idx="43">
                  <c:v>-3.1999999991967356E-3</c:v>
                </c:pt>
                <c:pt idx="44">
                  <c:v>-3.0999999980849714E-3</c:v>
                </c:pt>
                <c:pt idx="45">
                  <c:v>-3.0000000006111839E-3</c:v>
                </c:pt>
                <c:pt idx="46">
                  <c:v>-2.899999999499415E-3</c:v>
                </c:pt>
                <c:pt idx="47">
                  <c:v>-2.7999999983876534E-3</c:v>
                </c:pt>
                <c:pt idx="48">
                  <c:v>-2.7000000009138616E-3</c:v>
                </c:pt>
                <c:pt idx="49">
                  <c:v>-2.5999999998020966E-3</c:v>
                </c:pt>
                <c:pt idx="50">
                  <c:v>-2.4999999986903302E-3</c:v>
                </c:pt>
                <c:pt idx="51">
                  <c:v>-2.4000000012165431E-3</c:v>
                </c:pt>
                <c:pt idx="52">
                  <c:v>-2.3000000001047742E-3</c:v>
                </c:pt>
                <c:pt idx="53">
                  <c:v>-2.1999999989930092E-3</c:v>
                </c:pt>
                <c:pt idx="54">
                  <c:v>-2.0999999978812411E-3</c:v>
                </c:pt>
                <c:pt idx="55">
                  <c:v>-2.0000000004074588E-3</c:v>
                </c:pt>
                <c:pt idx="56">
                  <c:v>-1.8999999992956877E-3</c:v>
                </c:pt>
                <c:pt idx="57">
                  <c:v>-1.7999999981839218E-3</c:v>
                </c:pt>
                <c:pt idx="58">
                  <c:v>-1.7000000007101345E-3</c:v>
                </c:pt>
                <c:pt idx="59">
                  <c:v>-1.599999999598368E-3</c:v>
                </c:pt>
                <c:pt idx="60">
                  <c:v>-1.4999999984866012E-3</c:v>
                </c:pt>
                <c:pt idx="61">
                  <c:v>-1.400000001012815E-3</c:v>
                </c:pt>
                <c:pt idx="62">
                  <c:v>-1.2999999999010481E-3</c:v>
                </c:pt>
                <c:pt idx="63">
                  <c:v>-1.1999999987892807E-3</c:v>
                </c:pt>
                <c:pt idx="64">
                  <c:v>-1.1000000013154949E-3</c:v>
                </c:pt>
                <c:pt idx="65">
                  <c:v>-1.0000000002037288E-3</c:v>
                </c:pt>
                <c:pt idx="66">
                  <c:v>-8.9999999909196287E-4</c:v>
                </c:pt>
                <c:pt idx="67">
                  <c:v>-7.9999999798019514E-4</c:v>
                </c:pt>
                <c:pt idx="68">
                  <c:v>-7.0000000050640849E-4</c:v>
                </c:pt>
                <c:pt idx="69">
                  <c:v>-5.9999999939464141E-4</c:v>
                </c:pt>
                <c:pt idx="70">
                  <c:v>-4.999999982828753E-4</c:v>
                </c:pt>
                <c:pt idx="71">
                  <c:v>-4.000000008090873E-4</c:v>
                </c:pt>
                <c:pt idx="72">
                  <c:v>-2.9999999969732016E-4</c:v>
                </c:pt>
                <c:pt idx="73">
                  <c:v>-1.9999999858555411E-4</c:v>
                </c:pt>
                <c:pt idx="74">
                  <c:v>-1.0000000111176643E-4</c:v>
                </c:pt>
                <c:pt idx="75">
                  <c:v>0</c:v>
                </c:pt>
                <c:pt idx="76">
                  <c:v>1.0000000111176643E-4</c:v>
                </c:pt>
                <c:pt idx="77">
                  <c:v>1.9999999858555411E-4</c:v>
                </c:pt>
                <c:pt idx="78">
                  <c:v>2.9999999969732016E-4</c:v>
                </c:pt>
                <c:pt idx="79">
                  <c:v>4.000000008090873E-4</c:v>
                </c:pt>
                <c:pt idx="80">
                  <c:v>5.0000000192085314E-4</c:v>
                </c:pt>
                <c:pt idx="81">
                  <c:v>5.9999999939464141E-4</c:v>
                </c:pt>
                <c:pt idx="82">
                  <c:v>7.0000000050640849E-4</c:v>
                </c:pt>
                <c:pt idx="83">
                  <c:v>8.0000000161817514E-4</c:v>
                </c:pt>
                <c:pt idx="84">
                  <c:v>8.9999999909196287E-4</c:v>
                </c:pt>
                <c:pt idx="85">
                  <c:v>1.0000000002037288E-3</c:v>
                </c:pt>
                <c:pt idx="86">
                  <c:v>1.1000000013154949E-3</c:v>
                </c:pt>
                <c:pt idx="87">
                  <c:v>1.1999999987892807E-3</c:v>
                </c:pt>
                <c:pt idx="88">
                  <c:v>1.2999999999010481E-3</c:v>
                </c:pt>
                <c:pt idx="89">
                  <c:v>1.400000001012815E-3</c:v>
                </c:pt>
                <c:pt idx="90">
                  <c:v>1.5000001003500094E-3</c:v>
                </c:pt>
                <c:pt idx="91">
                  <c:v>1.6000001014617785E-3</c:v>
                </c:pt>
                <c:pt idx="92">
                  <c:v>1.7000000989355636E-3</c:v>
                </c:pt>
                <c:pt idx="93">
                  <c:v>1.8000001000473304E-3</c:v>
                </c:pt>
                <c:pt idx="94">
                  <c:v>1.9000001011590969E-3</c:v>
                </c:pt>
                <c:pt idx="95">
                  <c:v>2.0000000986328845E-3</c:v>
                </c:pt>
                <c:pt idx="96">
                  <c:v>2.1000000997446482E-3</c:v>
                </c:pt>
                <c:pt idx="97">
                  <c:v>2.2000001008564197E-3</c:v>
                </c:pt>
                <c:pt idx="98">
                  <c:v>2.3000001019681804E-3</c:v>
                </c:pt>
                <c:pt idx="99">
                  <c:v>2.4000000994419692E-3</c:v>
                </c:pt>
                <c:pt idx="100">
                  <c:v>2.5000001005537342E-3</c:v>
                </c:pt>
                <c:pt idx="101">
                  <c:v>2.6000001016655036E-3</c:v>
                </c:pt>
                <c:pt idx="102">
                  <c:v>2.7000000991392881E-3</c:v>
                </c:pt>
                <c:pt idx="103">
                  <c:v>2.8000001002510579E-3</c:v>
                </c:pt>
                <c:pt idx="104">
                  <c:v>2.9000001013628238E-3</c:v>
                </c:pt>
                <c:pt idx="105">
                  <c:v>3.0000000988366134E-3</c:v>
                </c:pt>
                <c:pt idx="106">
                  <c:v>3.1000000999483785E-3</c:v>
                </c:pt>
                <c:pt idx="107">
                  <c:v>3.2000001010601443E-3</c:v>
                </c:pt>
                <c:pt idx="108">
                  <c:v>3.3000001021719107E-3</c:v>
                </c:pt>
                <c:pt idx="109">
                  <c:v>3.4000000996456978E-3</c:v>
                </c:pt>
                <c:pt idx="110">
                  <c:v>3.5000001007574658E-3</c:v>
                </c:pt>
                <c:pt idx="111">
                  <c:v>3.6000001018692291E-3</c:v>
                </c:pt>
                <c:pt idx="112">
                  <c:v>3.7000000993430197E-3</c:v>
                </c:pt>
                <c:pt idx="113">
                  <c:v>3.8000001004547808E-3</c:v>
                </c:pt>
                <c:pt idx="114">
                  <c:v>3.9000001015665527E-3</c:v>
                </c:pt>
                <c:pt idx="115">
                  <c:v>4.0000000990403429E-3</c:v>
                </c:pt>
                <c:pt idx="116">
                  <c:v>4.1000001001521083E-3</c:v>
                </c:pt>
                <c:pt idx="117">
                  <c:v>4.2000001012638798E-3</c:v>
                </c:pt>
                <c:pt idx="118">
                  <c:v>4.3000000987376604E-3</c:v>
                </c:pt>
                <c:pt idx="119">
                  <c:v>4.4000000998494302E-3</c:v>
                </c:pt>
                <c:pt idx="120">
                  <c:v>4.5000001009611948E-3</c:v>
                </c:pt>
                <c:pt idx="121">
                  <c:v>4.6000001020729594E-3</c:v>
                </c:pt>
                <c:pt idx="122">
                  <c:v>4.7000000995467434E-3</c:v>
                </c:pt>
                <c:pt idx="123">
                  <c:v>4.8000001006585124E-3</c:v>
                </c:pt>
                <c:pt idx="124">
                  <c:v>4.900000101770283E-3</c:v>
                </c:pt>
                <c:pt idx="125">
                  <c:v>5.0000000992440723E-3</c:v>
                </c:pt>
                <c:pt idx="126">
                  <c:v>5.1000001003558334E-3</c:v>
                </c:pt>
                <c:pt idx="127">
                  <c:v>5.2000001014676006E-3</c:v>
                </c:pt>
                <c:pt idx="128">
                  <c:v>5.3000000989413881E-3</c:v>
                </c:pt>
                <c:pt idx="129">
                  <c:v>5.4000001000531605E-3</c:v>
                </c:pt>
                <c:pt idx="130">
                  <c:v>5.5000001011649242E-3</c:v>
                </c:pt>
                <c:pt idx="131">
                  <c:v>5.6000000986387039E-3</c:v>
                </c:pt>
                <c:pt idx="132">
                  <c:v>5.7000000997504772E-3</c:v>
                </c:pt>
                <c:pt idx="133">
                  <c:v>5.8000001008622426E-3</c:v>
                </c:pt>
                <c:pt idx="134">
                  <c:v>5.9000001019740133E-3</c:v>
                </c:pt>
                <c:pt idx="135">
                  <c:v>6.0000000994477913E-3</c:v>
                </c:pt>
                <c:pt idx="136">
                  <c:v>6.1000001005595593E-3</c:v>
                </c:pt>
                <c:pt idx="137">
                  <c:v>6.2000001016713352E-3</c:v>
                </c:pt>
                <c:pt idx="138">
                  <c:v>6.3000000991451123E-3</c:v>
                </c:pt>
                <c:pt idx="139">
                  <c:v>6.4000001002568838E-3</c:v>
                </c:pt>
                <c:pt idx="140">
                  <c:v>6.500000101368651E-3</c:v>
                </c:pt>
                <c:pt idx="141">
                  <c:v>6.6000000988424333E-3</c:v>
                </c:pt>
                <c:pt idx="142">
                  <c:v>6.7000000999542075E-3</c:v>
                </c:pt>
                <c:pt idx="143">
                  <c:v>6.8000001010659677E-3</c:v>
                </c:pt>
                <c:pt idx="144">
                  <c:v>6.900000102177741E-3</c:v>
                </c:pt>
                <c:pt idx="145">
                  <c:v>7.0000000996515276E-3</c:v>
                </c:pt>
                <c:pt idx="146">
                  <c:v>7.1000001007632905E-3</c:v>
                </c:pt>
                <c:pt idx="147">
                  <c:v>7.2000001018750577E-3</c:v>
                </c:pt>
                <c:pt idx="148">
                  <c:v>7.3000000993488469E-3</c:v>
                </c:pt>
                <c:pt idx="149">
                  <c:v>7.4000001004606176E-3</c:v>
                </c:pt>
                <c:pt idx="150">
                  <c:v>7.500000101572383E-3</c:v>
                </c:pt>
                <c:pt idx="151">
                  <c:v>7.6000000990461654E-3</c:v>
                </c:pt>
                <c:pt idx="152">
                  <c:v>7.7000001001579334E-3</c:v>
                </c:pt>
                <c:pt idx="153">
                  <c:v>7.8000001012697006E-3</c:v>
                </c:pt>
                <c:pt idx="154">
                  <c:v>7.9000000987434881E-3</c:v>
                </c:pt>
                <c:pt idx="155">
                  <c:v>8.0000000998552579E-3</c:v>
                </c:pt>
                <c:pt idx="156">
                  <c:v>8.100000100967019E-3</c:v>
                </c:pt>
                <c:pt idx="157">
                  <c:v>8.2000001020787749E-3</c:v>
                </c:pt>
                <c:pt idx="158">
                  <c:v>8.3000000995525746E-3</c:v>
                </c:pt>
                <c:pt idx="159">
                  <c:v>8.4000001006643392E-3</c:v>
                </c:pt>
                <c:pt idx="160">
                  <c:v>8.5000001017760968E-3</c:v>
                </c:pt>
                <c:pt idx="161">
                  <c:v>8.6000000992498948E-3</c:v>
                </c:pt>
                <c:pt idx="162">
                  <c:v>8.7000001003616524E-3</c:v>
                </c:pt>
                <c:pt idx="163">
                  <c:v>8.8000001014734205E-3</c:v>
                </c:pt>
                <c:pt idx="164">
                  <c:v>8.9000000989472271E-3</c:v>
                </c:pt>
                <c:pt idx="165">
                  <c:v>9.0000001000589708E-3</c:v>
                </c:pt>
                <c:pt idx="166">
                  <c:v>9.1000001011707354E-3</c:v>
                </c:pt>
                <c:pt idx="167">
                  <c:v>9.2000000986445247E-3</c:v>
                </c:pt>
                <c:pt idx="168">
                  <c:v>9.3000000997563084E-3</c:v>
                </c:pt>
                <c:pt idx="169">
                  <c:v>9.400000100868066E-3</c:v>
                </c:pt>
                <c:pt idx="170">
                  <c:v>9.5000001019798237E-3</c:v>
                </c:pt>
                <c:pt idx="171">
                  <c:v>9.6000000994536233E-3</c:v>
                </c:pt>
                <c:pt idx="172">
                  <c:v>9.7000001005653758E-3</c:v>
                </c:pt>
                <c:pt idx="173">
                  <c:v>9.8000001016771508E-3</c:v>
                </c:pt>
                <c:pt idx="174">
                  <c:v>9.9000000991509452E-3</c:v>
                </c:pt>
                <c:pt idx="175">
                  <c:v>1.0000000100262703E-2</c:v>
                </c:pt>
                <c:pt idx="176">
                  <c:v>1.0100000101374459E-2</c:v>
                </c:pt>
                <c:pt idx="177">
                  <c:v>1.0200000098848267E-2</c:v>
                </c:pt>
                <c:pt idx="178">
                  <c:v>1.0300000099960044E-2</c:v>
                </c:pt>
                <c:pt idx="179">
                  <c:v>1.0400000101071779E-2</c:v>
                </c:pt>
                <c:pt idx="180">
                  <c:v>1.050000020040899E-2</c:v>
                </c:pt>
                <c:pt idx="181">
                  <c:v>1.0600000201520757E-2</c:v>
                </c:pt>
                <c:pt idx="182">
                  <c:v>1.0700000198994541E-2</c:v>
                </c:pt>
                <c:pt idx="183">
                  <c:v>1.0800000200106314E-2</c:v>
                </c:pt>
                <c:pt idx="184">
                  <c:v>1.0900000201218091E-2</c:v>
                </c:pt>
                <c:pt idx="185">
                  <c:v>1.1000000198691861E-2</c:v>
                </c:pt>
                <c:pt idx="186">
                  <c:v>1.1100000199803638E-2</c:v>
                </c:pt>
                <c:pt idx="187">
                  <c:v>1.1200000200915413E-2</c:v>
                </c:pt>
                <c:pt idx="188">
                  <c:v>1.1300000202027176E-2</c:v>
                </c:pt>
                <c:pt idx="189">
                  <c:v>1.1400000199500958E-2</c:v>
                </c:pt>
                <c:pt idx="190">
                  <c:v>1.1500000200612733E-2</c:v>
                </c:pt>
                <c:pt idx="191">
                  <c:v>1.1600000201724489E-2</c:v>
                </c:pt>
                <c:pt idx="192">
                  <c:v>1.1700000199198278E-2</c:v>
                </c:pt>
                <c:pt idx="193">
                  <c:v>1.1800000200310058E-2</c:v>
                </c:pt>
                <c:pt idx="194">
                  <c:v>1.1900000201421809E-2</c:v>
                </c:pt>
                <c:pt idx="195">
                  <c:v>1.2000000198895583E-2</c:v>
                </c:pt>
                <c:pt idx="196">
                  <c:v>1.2100000200007364E-2</c:v>
                </c:pt>
                <c:pt idx="197">
                  <c:v>1.2200000201119129E-2</c:v>
                </c:pt>
                <c:pt idx="198">
                  <c:v>1.2300000198592911E-2</c:v>
                </c:pt>
                <c:pt idx="199">
                  <c:v>1.2400000199704669E-2</c:v>
                </c:pt>
                <c:pt idx="200">
                  <c:v>1.2500000200816449E-2</c:v>
                </c:pt>
                <c:pt idx="201">
                  <c:v>1.2600000201928214E-2</c:v>
                </c:pt>
                <c:pt idx="202">
                  <c:v>1.2700000199401989E-2</c:v>
                </c:pt>
                <c:pt idx="203">
                  <c:v>1.2800000200513775E-2</c:v>
                </c:pt>
                <c:pt idx="204">
                  <c:v>1.2900000201625536E-2</c:v>
                </c:pt>
                <c:pt idx="205">
                  <c:v>1.3000000199099309E-2</c:v>
                </c:pt>
                <c:pt idx="206">
                  <c:v>1.3100000200211098E-2</c:v>
                </c:pt>
                <c:pt idx="207">
                  <c:v>1.3200000201322856E-2</c:v>
                </c:pt>
                <c:pt idx="208">
                  <c:v>1.330000019879664E-2</c:v>
                </c:pt>
                <c:pt idx="209">
                  <c:v>1.3400000199908418E-2</c:v>
                </c:pt>
                <c:pt idx="210">
                  <c:v>1.3500000201020181E-2</c:v>
                </c:pt>
                <c:pt idx="211">
                  <c:v>1.3600000202131944E-2</c:v>
                </c:pt>
                <c:pt idx="212">
                  <c:v>1.3700000199605739E-2</c:v>
                </c:pt>
                <c:pt idx="213">
                  <c:v>1.3800000200717514E-2</c:v>
                </c:pt>
                <c:pt idx="214">
                  <c:v>1.3900000201829264E-2</c:v>
                </c:pt>
                <c:pt idx="215">
                  <c:v>1.4000000199303041E-2</c:v>
                </c:pt>
                <c:pt idx="216">
                  <c:v>1.4100000200414802E-2</c:v>
                </c:pt>
                <c:pt idx="217">
                  <c:v>1.4200000201526569E-2</c:v>
                </c:pt>
                <c:pt idx="218">
                  <c:v>1.4300000199000363E-2</c:v>
                </c:pt>
                <c:pt idx="219">
                  <c:v>1.4400000200112143E-2</c:v>
                </c:pt>
                <c:pt idx="220">
                  <c:v>1.4500000201223889E-2</c:v>
                </c:pt>
                <c:pt idx="221">
                  <c:v>1.4600000198697683E-2</c:v>
                </c:pt>
                <c:pt idx="222">
                  <c:v>1.4700000199809453E-2</c:v>
                </c:pt>
              </c:numCache>
            </c:numRef>
          </c:xVal>
          <c:yVal>
            <c:numRef>
              <c:f>'30 jun'!$AO$2:$AO$224</c:f>
              <c:numCache>
                <c:formatCode>General</c:formatCode>
                <c:ptCount val="223"/>
                <c:pt idx="0">
                  <c:v>0.41408527981793941</c:v>
                </c:pt>
                <c:pt idx="1">
                  <c:v>0.41142206858509922</c:v>
                </c:pt>
                <c:pt idx="2">
                  <c:v>0.40886625684805422</c:v>
                </c:pt>
                <c:pt idx="3">
                  <c:v>0.40641311230642341</c:v>
                </c:pt>
                <c:pt idx="4">
                  <c:v>0.40405765488474082</c:v>
                </c:pt>
                <c:pt idx="5">
                  <c:v>0.40179593627768051</c:v>
                </c:pt>
                <c:pt idx="6">
                  <c:v>0.39962343124537864</c:v>
                </c:pt>
                <c:pt idx="7">
                  <c:v>0.39753637925844998</c:v>
                </c:pt>
                <c:pt idx="8">
                  <c:v>0.3955311563541038</c:v>
                </c:pt>
                <c:pt idx="9">
                  <c:v>0.39360435560149581</c:v>
                </c:pt>
                <c:pt idx="10">
                  <c:v>0.39175269751969366</c:v>
                </c:pt>
                <c:pt idx="11">
                  <c:v>0.38997315796824739</c:v>
                </c:pt>
                <c:pt idx="12">
                  <c:v>0.38826280311092815</c:v>
                </c:pt>
                <c:pt idx="13">
                  <c:v>0.38661891389343239</c:v>
                </c:pt>
                <c:pt idx="14">
                  <c:v>0.38503895607640432</c:v>
                </c:pt>
                <c:pt idx="15">
                  <c:v>0.38352034950336122</c:v>
                </c:pt>
                <c:pt idx="16">
                  <c:v>0.38206079866226972</c:v>
                </c:pt>
                <c:pt idx="17">
                  <c:v>0.38065808550001196</c:v>
                </c:pt>
                <c:pt idx="18">
                  <c:v>0.37931004406875862</c:v>
                </c:pt>
                <c:pt idx="19">
                  <c:v>0.37801467943684086</c:v>
                </c:pt>
                <c:pt idx="20">
                  <c:v>0.37677005369786976</c:v>
                </c:pt>
                <c:pt idx="21">
                  <c:v>0.37557426978611713</c:v>
                </c:pt>
                <c:pt idx="22">
                  <c:v>0.37442576714187498</c:v>
                </c:pt>
                <c:pt idx="23">
                  <c:v>0.3733226637731531</c:v>
                </c:pt>
                <c:pt idx="24">
                  <c:v>0.37226342489930331</c:v>
                </c:pt>
                <c:pt idx="25">
                  <c:v>0.37124649104133844</c:v>
                </c:pt>
                <c:pt idx="26">
                  <c:v>0.37027049746041485</c:v>
                </c:pt>
                <c:pt idx="27">
                  <c:v>0.36933383019847232</c:v>
                </c:pt>
                <c:pt idx="28">
                  <c:v>0.36843527765607187</c:v>
                </c:pt>
                <c:pt idx="29">
                  <c:v>0.36757347069751856</c:v>
                </c:pt>
                <c:pt idx="30">
                  <c:v>0.36674732160279622</c:v>
                </c:pt>
                <c:pt idx="31">
                  <c:v>0.36595545358752835</c:v>
                </c:pt>
                <c:pt idx="32">
                  <c:v>0.36519679341159006</c:v>
                </c:pt>
                <c:pt idx="33">
                  <c:v>0.36447024426601232</c:v>
                </c:pt>
                <c:pt idx="34">
                  <c:v>0.36377467261579982</c:v>
                </c:pt>
                <c:pt idx="35">
                  <c:v>0.36310912809684648</c:v>
                </c:pt>
                <c:pt idx="36">
                  <c:v>0.36247261717179413</c:v>
                </c:pt>
                <c:pt idx="37">
                  <c:v>0.36186416880310246</c:v>
                </c:pt>
                <c:pt idx="38">
                  <c:v>0.36128290604483038</c:v>
                </c:pt>
                <c:pt idx="39">
                  <c:v>0.36072791066184512</c:v>
                </c:pt>
                <c:pt idx="40">
                  <c:v>0.36019835151740248</c:v>
                </c:pt>
                <c:pt idx="41">
                  <c:v>0.35969333080317778</c:v>
                </c:pt>
                <c:pt idx="42">
                  <c:v>0.359212241787561</c:v>
                </c:pt>
                <c:pt idx="43">
                  <c:v>0.35875422350911834</c:v>
                </c:pt>
                <c:pt idx="44">
                  <c:v>0.35831853227816157</c:v>
                </c:pt>
                <c:pt idx="45">
                  <c:v>0.35790448248307882</c:v>
                </c:pt>
                <c:pt idx="46">
                  <c:v>0.35751139640863178</c:v>
                </c:pt>
                <c:pt idx="47">
                  <c:v>0.35713858335015991</c:v>
                </c:pt>
                <c:pt idx="48">
                  <c:v>0.35678543665216222</c:v>
                </c:pt>
                <c:pt idx="49">
                  <c:v>0.35645134115744914</c:v>
                </c:pt>
                <c:pt idx="50">
                  <c:v>0.35613568638727511</c:v>
                </c:pt>
                <c:pt idx="51">
                  <c:v>0.35583791658514397</c:v>
                </c:pt>
                <c:pt idx="52">
                  <c:v>0.35555745317758802</c:v>
                </c:pt>
                <c:pt idx="53">
                  <c:v>0.35529378855315075</c:v>
                </c:pt>
                <c:pt idx="54">
                  <c:v>0.35504636500636111</c:v>
                </c:pt>
                <c:pt idx="55">
                  <c:v>0.35481472883887705</c:v>
                </c:pt>
                <c:pt idx="56">
                  <c:v>0.35459838468093308</c:v>
                </c:pt>
                <c:pt idx="57">
                  <c:v>0.35439682140910767</c:v>
                </c:pt>
                <c:pt idx="58">
                  <c:v>0.35420965233739549</c:v>
                </c:pt>
                <c:pt idx="59">
                  <c:v>0.35403638443765623</c:v>
                </c:pt>
                <c:pt idx="60">
                  <c:v>0.35387662626645694</c:v>
                </c:pt>
                <c:pt idx="61">
                  <c:v>0.35372993294877098</c:v>
                </c:pt>
                <c:pt idx="62">
                  <c:v>0.3535959487822668</c:v>
                </c:pt>
                <c:pt idx="63">
                  <c:v>0.35347425920183589</c:v>
                </c:pt>
                <c:pt idx="64">
                  <c:v>0.35336449049161572</c:v>
                </c:pt>
                <c:pt idx="65">
                  <c:v>0.3532663020816818</c:v>
                </c:pt>
                <c:pt idx="66">
                  <c:v>0.35317931154726623</c:v>
                </c:pt>
                <c:pt idx="67">
                  <c:v>0.35310322323928545</c:v>
                </c:pt>
                <c:pt idx="68">
                  <c:v>0.3530376809767285</c:v>
                </c:pt>
                <c:pt idx="69">
                  <c:v>0.35298234470691947</c:v>
                </c:pt>
                <c:pt idx="70">
                  <c:v>0.35293695433453692</c:v>
                </c:pt>
                <c:pt idx="71">
                  <c:v>0.3529011687643594</c:v>
                </c:pt>
                <c:pt idx="72">
                  <c:v>0.35287470840762292</c:v>
                </c:pt>
                <c:pt idx="73">
                  <c:v>0.35285730335510157</c:v>
                </c:pt>
                <c:pt idx="74">
                  <c:v>0.35284869417722176</c:v>
                </c:pt>
                <c:pt idx="75">
                  <c:v>0.35284857059244357</c:v>
                </c:pt>
                <c:pt idx="76">
                  <c:v>0.35285670599687907</c:v>
                </c:pt>
                <c:pt idx="77">
                  <c:v>0.35287284310747752</c:v>
                </c:pt>
                <c:pt idx="78">
                  <c:v>0.3528967553448657</c:v>
                </c:pt>
                <c:pt idx="79">
                  <c:v>0.35292818891621902</c:v>
                </c:pt>
                <c:pt idx="80">
                  <c:v>0.35296689943206327</c:v>
                </c:pt>
                <c:pt idx="81">
                  <c:v>0.35301271009329732</c:v>
                </c:pt>
                <c:pt idx="82">
                  <c:v>0.35306539114743585</c:v>
                </c:pt>
                <c:pt idx="83">
                  <c:v>0.35312470971157039</c:v>
                </c:pt>
                <c:pt idx="84">
                  <c:v>0.35319049268553776</c:v>
                </c:pt>
                <c:pt idx="85">
                  <c:v>0.35326248237682789</c:v>
                </c:pt>
                <c:pt idx="86">
                  <c:v>0.35334060133408712</c:v>
                </c:pt>
                <c:pt idx="87">
                  <c:v>0.35342456107159065</c:v>
                </c:pt>
                <c:pt idx="88">
                  <c:v>0.35351423165176232</c:v>
                </c:pt>
                <c:pt idx="89">
                  <c:v>0.35360944126927357</c:v>
                </c:pt>
                <c:pt idx="90">
                  <c:v>0.35371033773864763</c:v>
                </c:pt>
                <c:pt idx="91">
                  <c:v>0.35381592905551973</c:v>
                </c:pt>
                <c:pt idx="92">
                  <c:v>0.35392670242759383</c:v>
                </c:pt>
                <c:pt idx="93">
                  <c:v>0.35404232160711951</c:v>
                </c:pt>
                <c:pt idx="94">
                  <c:v>0.35416272637835888</c:v>
                </c:pt>
                <c:pt idx="95">
                  <c:v>0.35428765924967914</c:v>
                </c:pt>
                <c:pt idx="96">
                  <c:v>0.35441698031118457</c:v>
                </c:pt>
                <c:pt idx="97">
                  <c:v>0.35455067902062293</c:v>
                </c:pt>
                <c:pt idx="98">
                  <c:v>0.35468854133156175</c:v>
                </c:pt>
                <c:pt idx="99">
                  <c:v>0.35483045394225377</c:v>
                </c:pt>
                <c:pt idx="100">
                  <c:v>0.35497623359753006</c:v>
                </c:pt>
                <c:pt idx="101">
                  <c:v>0.35512586244721339</c:v>
                </c:pt>
                <c:pt idx="102">
                  <c:v>0.35527913458201377</c:v>
                </c:pt>
                <c:pt idx="103">
                  <c:v>0.35543595106825082</c:v>
                </c:pt>
                <c:pt idx="104">
                  <c:v>0.35559621971370781</c:v>
                </c:pt>
                <c:pt idx="105">
                  <c:v>0.35575980231639293</c:v>
                </c:pt>
                <c:pt idx="106">
                  <c:v>0.35592663404519032</c:v>
                </c:pt>
                <c:pt idx="107">
                  <c:v>0.35609660958088085</c:v>
                </c:pt>
                <c:pt idx="108">
                  <c:v>0.35626957054256381</c:v>
                </c:pt>
                <c:pt idx="109">
                  <c:v>0.35644550487448573</c:v>
                </c:pt>
                <c:pt idx="110">
                  <c:v>0.35662426201101582</c:v>
                </c:pt>
                <c:pt idx="111">
                  <c:v>0.35680581024666763</c:v>
                </c:pt>
                <c:pt idx="112">
                  <c:v>0.3569900125116276</c:v>
                </c:pt>
                <c:pt idx="113">
                  <c:v>0.35717676251257385</c:v>
                </c:pt>
                <c:pt idx="114">
                  <c:v>0.35736603201978423</c:v>
                </c:pt>
                <c:pt idx="115">
                  <c:v>0.35755768307863522</c:v>
                </c:pt>
                <c:pt idx="116">
                  <c:v>0.35775163961440481</c:v>
                </c:pt>
                <c:pt idx="117">
                  <c:v>0.3579478328951578</c:v>
                </c:pt>
                <c:pt idx="118">
                  <c:v>0.35814618934232373</c:v>
                </c:pt>
                <c:pt idx="119">
                  <c:v>0.35834667227188427</c:v>
                </c:pt>
                <c:pt idx="120">
                  <c:v>0.35854915067379273</c:v>
                </c:pt>
                <c:pt idx="121">
                  <c:v>0.35875354749024702</c:v>
                </c:pt>
                <c:pt idx="122">
                  <c:v>0.35895988774625714</c:v>
                </c:pt>
                <c:pt idx="123">
                  <c:v>0.35916798313028492</c:v>
                </c:pt>
                <c:pt idx="124">
                  <c:v>0.35937784806760376</c:v>
                </c:pt>
                <c:pt idx="125">
                  <c:v>0.35958940278405394</c:v>
                </c:pt>
                <c:pt idx="126">
                  <c:v>0.35980260022274085</c:v>
                </c:pt>
                <c:pt idx="127">
                  <c:v>0.36001729823624445</c:v>
                </c:pt>
                <c:pt idx="128">
                  <c:v>0.36023357247653448</c:v>
                </c:pt>
                <c:pt idx="129">
                  <c:v>0.36045127945022198</c:v>
                </c:pt>
                <c:pt idx="130">
                  <c:v>0.36067035119113239</c:v>
                </c:pt>
                <c:pt idx="131">
                  <c:v>0.3608907954305684</c:v>
                </c:pt>
                <c:pt idx="132">
                  <c:v>0.36111252986930853</c:v>
                </c:pt>
                <c:pt idx="133">
                  <c:v>0.3613355225630443</c:v>
                </c:pt>
                <c:pt idx="134">
                  <c:v>0.36155968756642848</c:v>
                </c:pt>
                <c:pt idx="135">
                  <c:v>0.36178497942227</c:v>
                </c:pt>
                <c:pt idx="136">
                  <c:v>0.36201137507318232</c:v>
                </c:pt>
                <c:pt idx="137">
                  <c:v>0.36223885150814611</c:v>
                </c:pt>
                <c:pt idx="138">
                  <c:v>0.36246730763712987</c:v>
                </c:pt>
                <c:pt idx="139">
                  <c:v>0.36269677472438588</c:v>
                </c:pt>
                <c:pt idx="140">
                  <c:v>0.36292710609595691</c:v>
                </c:pt>
                <c:pt idx="141">
                  <c:v>0.36315838040639226</c:v>
                </c:pt>
                <c:pt idx="142">
                  <c:v>0.36339045860886277</c:v>
                </c:pt>
                <c:pt idx="143">
                  <c:v>0.36362336831792114</c:v>
                </c:pt>
                <c:pt idx="144">
                  <c:v>0.36385701464360332</c:v>
                </c:pt>
                <c:pt idx="145">
                  <c:v>0.36409142540062844</c:v>
                </c:pt>
                <c:pt idx="146">
                  <c:v>0.364326541049662</c:v>
                </c:pt>
                <c:pt idx="147">
                  <c:v>0.36456230333959916</c:v>
                </c:pt>
                <c:pt idx="148">
                  <c:v>0.36479874149800967</c:v>
                </c:pt>
                <c:pt idx="149">
                  <c:v>0.36503573045923726</c:v>
                </c:pt>
                <c:pt idx="150">
                  <c:v>0.36527329751408588</c:v>
                </c:pt>
                <c:pt idx="151">
                  <c:v>0.36551142921876933</c:v>
                </c:pt>
                <c:pt idx="152">
                  <c:v>0.36574999392336532</c:v>
                </c:pt>
                <c:pt idx="153">
                  <c:v>0.36598909738647817</c:v>
                </c:pt>
                <c:pt idx="154">
                  <c:v>0.36622865448653275</c:v>
                </c:pt>
                <c:pt idx="155">
                  <c:v>0.36646863560432857</c:v>
                </c:pt>
                <c:pt idx="156">
                  <c:v>0.36670907182922996</c:v>
                </c:pt>
                <c:pt idx="157">
                  <c:v>0.36694980119245235</c:v>
                </c:pt>
                <c:pt idx="158">
                  <c:v>0.36719095877030128</c:v>
                </c:pt>
                <c:pt idx="159">
                  <c:v>0.36743241531500187</c:v>
                </c:pt>
                <c:pt idx="160">
                  <c:v>0.36767412784872311</c:v>
                </c:pt>
                <c:pt idx="161">
                  <c:v>0.36791617930599452</c:v>
                </c:pt>
                <c:pt idx="162">
                  <c:v>0.36815842861565112</c:v>
                </c:pt>
                <c:pt idx="163">
                  <c:v>0.36840098313466618</c:v>
                </c:pt>
                <c:pt idx="164">
                  <c:v>0.36864373914289872</c:v>
                </c:pt>
                <c:pt idx="165">
                  <c:v>0.36888665469683424</c:v>
                </c:pt>
                <c:pt idx="166">
                  <c:v>0.36912975660520458</c:v>
                </c:pt>
                <c:pt idx="167">
                  <c:v>0.36937301466179617</c:v>
                </c:pt>
                <c:pt idx="168">
                  <c:v>0.36961637711305168</c:v>
                </c:pt>
                <c:pt idx="169">
                  <c:v>0.36985997439077806</c:v>
                </c:pt>
                <c:pt idx="170">
                  <c:v>0.37010355260907934</c:v>
                </c:pt>
                <c:pt idx="171">
                  <c:v>0.3703472101068303</c:v>
                </c:pt>
                <c:pt idx="172">
                  <c:v>0.37059104840665053</c:v>
                </c:pt>
                <c:pt idx="173">
                  <c:v>0.37083481492379056</c:v>
                </c:pt>
                <c:pt idx="174">
                  <c:v>0.37107867704013464</c:v>
                </c:pt>
                <c:pt idx="175">
                  <c:v>0.37132252505463698</c:v>
                </c:pt>
                <c:pt idx="176">
                  <c:v>0.37156638749625154</c:v>
                </c:pt>
                <c:pt idx="177">
                  <c:v>0.37181028745838868</c:v>
                </c:pt>
                <c:pt idx="178">
                  <c:v>0.3720541164873023</c:v>
                </c:pt>
                <c:pt idx="179">
                  <c:v>0.372297882312696</c:v>
                </c:pt>
                <c:pt idx="180">
                  <c:v>0.37254159615946086</c:v>
                </c:pt>
                <c:pt idx="181">
                  <c:v>0.37278531374156931</c:v>
                </c:pt>
                <c:pt idx="182">
                  <c:v>0.37302884608484005</c:v>
                </c:pt>
                <c:pt idx="183">
                  <c:v>0.37327236841571731</c:v>
                </c:pt>
                <c:pt idx="184">
                  <c:v>0.37351574206605181</c:v>
                </c:pt>
                <c:pt idx="185">
                  <c:v>0.37375904957424122</c:v>
                </c:pt>
                <c:pt idx="186">
                  <c:v>0.37400215919001251</c:v>
                </c:pt>
                <c:pt idx="187">
                  <c:v>0.37424516516010242</c:v>
                </c:pt>
                <c:pt idx="188">
                  <c:v>0.37448801815024529</c:v>
                </c:pt>
                <c:pt idx="189">
                  <c:v>0.37473072388065576</c:v>
                </c:pt>
                <c:pt idx="190">
                  <c:v>0.37497321276168188</c:v>
                </c:pt>
                <c:pt idx="191">
                  <c:v>0.37521556020992436</c:v>
                </c:pt>
                <c:pt idx="192">
                  <c:v>0.37545766535514602</c:v>
                </c:pt>
                <c:pt idx="193">
                  <c:v>0.37569967414895433</c:v>
                </c:pt>
                <c:pt idx="194">
                  <c:v>0.37594138239033537</c:v>
                </c:pt>
                <c:pt idx="195">
                  <c:v>0.37618296124727246</c:v>
                </c:pt>
                <c:pt idx="196">
                  <c:v>0.37642422134064235</c:v>
                </c:pt>
                <c:pt idx="197">
                  <c:v>0.37666533026388327</c:v>
                </c:pt>
                <c:pt idx="198">
                  <c:v>0.37690611205369762</c:v>
                </c:pt>
                <c:pt idx="199">
                  <c:v>0.37714673388545827</c:v>
                </c:pt>
                <c:pt idx="200">
                  <c:v>0.37738702406235786</c:v>
                </c:pt>
                <c:pt idx="201">
                  <c:v>0.37762710816373152</c:v>
                </c:pt>
                <c:pt idx="202">
                  <c:v>0.37786689812375579</c:v>
                </c:pt>
                <c:pt idx="203">
                  <c:v>0.37810638093276439</c:v>
                </c:pt>
                <c:pt idx="204">
                  <c:v>0.37834561428730668</c:v>
                </c:pt>
                <c:pt idx="205">
                  <c:v>0.37858450683236866</c:v>
                </c:pt>
                <c:pt idx="206">
                  <c:v>0.37882313870063267</c:v>
                </c:pt>
                <c:pt idx="207">
                  <c:v>0.37906149637519532</c:v>
                </c:pt>
                <c:pt idx="208">
                  <c:v>0.37929954272623229</c:v>
                </c:pt>
                <c:pt idx="209">
                  <c:v>0.37953726815599481</c:v>
                </c:pt>
                <c:pt idx="210">
                  <c:v>0.37977462359780473</c:v>
                </c:pt>
                <c:pt idx="211">
                  <c:v>0.38001174941259708</c:v>
                </c:pt>
                <c:pt idx="212">
                  <c:v>0.38024848350839241</c:v>
                </c:pt>
                <c:pt idx="213">
                  <c:v>0.38048489075839748</c:v>
                </c:pt>
                <c:pt idx="214">
                  <c:v>0.38072095561062153</c:v>
                </c:pt>
                <c:pt idx="215">
                  <c:v>0.38095664658476658</c:v>
                </c:pt>
                <c:pt idx="216">
                  <c:v>0.38119200525710201</c:v>
                </c:pt>
                <c:pt idx="217">
                  <c:v>0.38142702928234362</c:v>
                </c:pt>
                <c:pt idx="218">
                  <c:v>0.38166170455422088</c:v>
                </c:pt>
                <c:pt idx="219">
                  <c:v>0.38189599942480612</c:v>
                </c:pt>
                <c:pt idx="220">
                  <c:v>0.38212999246134882</c:v>
                </c:pt>
                <c:pt idx="221">
                  <c:v>0.38236353564529263</c:v>
                </c:pt>
                <c:pt idx="222">
                  <c:v>0.38300844042064314</c:v>
                </c:pt>
              </c:numCache>
            </c:numRef>
          </c:yVal>
          <c:smooth val="1"/>
        </c:ser>
        <c:ser>
          <c:idx val="0"/>
          <c:order val="4"/>
          <c:tx>
            <c:v>27 jul, 17:05:03</c:v>
          </c:tx>
          <c:spPr>
            <a:ln w="31750"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'27 jul'!$AN$2:$AN$184</c:f>
              <c:numCache>
                <c:formatCode>General</c:formatCode>
                <c:ptCount val="183"/>
                <c:pt idx="0">
                  <c:v>-6.3000000991451123E-3</c:v>
                </c:pt>
                <c:pt idx="1">
                  <c:v>-6.2000000980333521E-3</c:v>
                </c:pt>
                <c:pt idx="2">
                  <c:v>-6.1000001005595593E-3</c:v>
                </c:pt>
                <c:pt idx="3">
                  <c:v>-6.0000000994477913E-3</c:v>
                </c:pt>
                <c:pt idx="4">
                  <c:v>-5.900000098336031E-3</c:v>
                </c:pt>
                <c:pt idx="5">
                  <c:v>-5.8000001008622426E-3</c:v>
                </c:pt>
                <c:pt idx="6">
                  <c:v>-5.7000000997504772E-3</c:v>
                </c:pt>
                <c:pt idx="7">
                  <c:v>-5.6000000986387039E-3</c:v>
                </c:pt>
                <c:pt idx="8">
                  <c:v>-5.5000001011649242E-3</c:v>
                </c:pt>
                <c:pt idx="9">
                  <c:v>-5.4000001000531605E-3</c:v>
                </c:pt>
                <c:pt idx="10">
                  <c:v>-5.3000000989413881E-3</c:v>
                </c:pt>
                <c:pt idx="11">
                  <c:v>-5.2000000978296235E-3</c:v>
                </c:pt>
                <c:pt idx="12">
                  <c:v>-5.1000001003558334E-3</c:v>
                </c:pt>
                <c:pt idx="13">
                  <c:v>-5.0000000992440723E-3</c:v>
                </c:pt>
                <c:pt idx="14">
                  <c:v>-4.9000000981323025E-3</c:v>
                </c:pt>
                <c:pt idx="15">
                  <c:v>-4.8000001006585124E-3</c:v>
                </c:pt>
                <c:pt idx="16">
                  <c:v>-4.7000000995467434E-3</c:v>
                </c:pt>
                <c:pt idx="17">
                  <c:v>-4.6000000984349806E-3</c:v>
                </c:pt>
                <c:pt idx="18">
                  <c:v>-4.5000001009611948E-3</c:v>
                </c:pt>
                <c:pt idx="19">
                  <c:v>-4.4000000998494302E-3</c:v>
                </c:pt>
                <c:pt idx="20">
                  <c:v>-4.3000000987376604E-3</c:v>
                </c:pt>
                <c:pt idx="21">
                  <c:v>-4.2000001012638798E-3</c:v>
                </c:pt>
                <c:pt idx="22">
                  <c:v>-4.1000001001521083E-3</c:v>
                </c:pt>
                <c:pt idx="23">
                  <c:v>-4.0000000990403429E-3</c:v>
                </c:pt>
                <c:pt idx="24">
                  <c:v>-3.9000000979285735E-3</c:v>
                </c:pt>
                <c:pt idx="25">
                  <c:v>-3.8000001004547808E-3</c:v>
                </c:pt>
                <c:pt idx="26">
                  <c:v>-3.7000000993430197E-3</c:v>
                </c:pt>
                <c:pt idx="27">
                  <c:v>-3.6000000000058247E-3</c:v>
                </c:pt>
                <c:pt idx="28">
                  <c:v>-3.4999999988940583E-3</c:v>
                </c:pt>
                <c:pt idx="29">
                  <c:v>-3.399999997782289E-3</c:v>
                </c:pt>
                <c:pt idx="30">
                  <c:v>-3.3000000003085015E-3</c:v>
                </c:pt>
                <c:pt idx="31">
                  <c:v>-3.1999999991967356E-3</c:v>
                </c:pt>
                <c:pt idx="32">
                  <c:v>-3.0999999980849714E-3</c:v>
                </c:pt>
                <c:pt idx="33">
                  <c:v>-3.0000000006111839E-3</c:v>
                </c:pt>
                <c:pt idx="34">
                  <c:v>-2.899999999499415E-3</c:v>
                </c:pt>
                <c:pt idx="35">
                  <c:v>-2.7999999983876534E-3</c:v>
                </c:pt>
                <c:pt idx="36">
                  <c:v>-2.7000000009138616E-3</c:v>
                </c:pt>
                <c:pt idx="37">
                  <c:v>-2.5999999998020966E-3</c:v>
                </c:pt>
                <c:pt idx="38">
                  <c:v>-2.4999999986903302E-3</c:v>
                </c:pt>
                <c:pt idx="39">
                  <c:v>-2.4000000012165431E-3</c:v>
                </c:pt>
                <c:pt idx="40">
                  <c:v>-2.3000000001047742E-3</c:v>
                </c:pt>
                <c:pt idx="41">
                  <c:v>-2.1999999989930092E-3</c:v>
                </c:pt>
                <c:pt idx="42">
                  <c:v>-2.0999999978812411E-3</c:v>
                </c:pt>
                <c:pt idx="43">
                  <c:v>-2.0000000004074588E-3</c:v>
                </c:pt>
                <c:pt idx="44">
                  <c:v>-1.8999999992956877E-3</c:v>
                </c:pt>
                <c:pt idx="45">
                  <c:v>-1.7999999981839218E-3</c:v>
                </c:pt>
                <c:pt idx="46">
                  <c:v>-1.7000000007101345E-3</c:v>
                </c:pt>
                <c:pt idx="47">
                  <c:v>-1.599999999598368E-3</c:v>
                </c:pt>
                <c:pt idx="48">
                  <c:v>-1.4999999984866012E-3</c:v>
                </c:pt>
                <c:pt idx="49">
                  <c:v>-1.400000001012815E-3</c:v>
                </c:pt>
                <c:pt idx="50">
                  <c:v>-1.2999999999010481E-3</c:v>
                </c:pt>
                <c:pt idx="51">
                  <c:v>-1.1999999987892807E-3</c:v>
                </c:pt>
                <c:pt idx="52">
                  <c:v>-1.1000000013154949E-3</c:v>
                </c:pt>
                <c:pt idx="53">
                  <c:v>-1.0000000002037288E-3</c:v>
                </c:pt>
                <c:pt idx="54">
                  <c:v>-8.9999999909196287E-4</c:v>
                </c:pt>
                <c:pt idx="55">
                  <c:v>-7.9999999798019514E-4</c:v>
                </c:pt>
                <c:pt idx="56">
                  <c:v>-7.0000000050640849E-4</c:v>
                </c:pt>
                <c:pt idx="57">
                  <c:v>-5.9999999939464141E-4</c:v>
                </c:pt>
                <c:pt idx="58">
                  <c:v>-4.999999982828753E-4</c:v>
                </c:pt>
                <c:pt idx="59">
                  <c:v>-4.000000008090873E-4</c:v>
                </c:pt>
                <c:pt idx="60">
                  <c:v>-2.9999999969732016E-4</c:v>
                </c:pt>
                <c:pt idx="61">
                  <c:v>-1.9999999858555411E-4</c:v>
                </c:pt>
                <c:pt idx="62">
                  <c:v>-1.0000000111176643E-4</c:v>
                </c:pt>
                <c:pt idx="63">
                  <c:v>0</c:v>
                </c:pt>
                <c:pt idx="64">
                  <c:v>1.0000000111176643E-4</c:v>
                </c:pt>
                <c:pt idx="65">
                  <c:v>2.0000000222353308E-4</c:v>
                </c:pt>
                <c:pt idx="66">
                  <c:v>2.9999999969732016E-4</c:v>
                </c:pt>
                <c:pt idx="67">
                  <c:v>4.000000008090873E-4</c:v>
                </c:pt>
                <c:pt idx="68">
                  <c:v>5.0000000192085314E-4</c:v>
                </c:pt>
                <c:pt idx="69">
                  <c:v>5.9999999939464141E-4</c:v>
                </c:pt>
                <c:pt idx="70">
                  <c:v>7.0000000050640849E-4</c:v>
                </c:pt>
                <c:pt idx="71">
                  <c:v>8.0000000161817514E-4</c:v>
                </c:pt>
                <c:pt idx="72">
                  <c:v>8.9999999909196287E-4</c:v>
                </c:pt>
                <c:pt idx="73">
                  <c:v>1.0000000002037288E-3</c:v>
                </c:pt>
                <c:pt idx="74">
                  <c:v>1.1000000013154949E-3</c:v>
                </c:pt>
                <c:pt idx="75">
                  <c:v>1.1999999987892807E-3</c:v>
                </c:pt>
                <c:pt idx="76">
                  <c:v>1.2999999999010481E-3</c:v>
                </c:pt>
                <c:pt idx="77">
                  <c:v>1.400000001012815E-3</c:v>
                </c:pt>
                <c:pt idx="78">
                  <c:v>1.5000000021245803E-3</c:v>
                </c:pt>
                <c:pt idx="79">
                  <c:v>1.599999999598368E-3</c:v>
                </c:pt>
                <c:pt idx="80">
                  <c:v>1.7000000007101345E-3</c:v>
                </c:pt>
                <c:pt idx="81">
                  <c:v>1.8000000018219039E-3</c:v>
                </c:pt>
                <c:pt idx="82">
                  <c:v>1.8999999992956877E-3</c:v>
                </c:pt>
                <c:pt idx="83">
                  <c:v>2.0000000004074588E-3</c:v>
                </c:pt>
                <c:pt idx="84">
                  <c:v>2.1000000015192226E-3</c:v>
                </c:pt>
                <c:pt idx="85">
                  <c:v>2.1999999989930092E-3</c:v>
                </c:pt>
                <c:pt idx="86">
                  <c:v>2.3000000001047742E-3</c:v>
                </c:pt>
                <c:pt idx="87">
                  <c:v>2.4000000012165431E-3</c:v>
                </c:pt>
                <c:pt idx="88">
                  <c:v>2.4999999986903302E-3</c:v>
                </c:pt>
                <c:pt idx="89">
                  <c:v>2.5999999998020966E-3</c:v>
                </c:pt>
                <c:pt idx="90">
                  <c:v>2.7000000009138616E-3</c:v>
                </c:pt>
                <c:pt idx="91">
                  <c:v>2.8000000020256292E-3</c:v>
                </c:pt>
                <c:pt idx="92">
                  <c:v>2.899999999499415E-3</c:v>
                </c:pt>
                <c:pt idx="93">
                  <c:v>3.0000000006111839E-3</c:v>
                </c:pt>
                <c:pt idx="94">
                  <c:v>3.1000000017229554E-3</c:v>
                </c:pt>
                <c:pt idx="95">
                  <c:v>3.1999999991967356E-3</c:v>
                </c:pt>
                <c:pt idx="96">
                  <c:v>3.3000000003085015E-3</c:v>
                </c:pt>
                <c:pt idx="97">
                  <c:v>3.4000000014202691E-3</c:v>
                </c:pt>
                <c:pt idx="98">
                  <c:v>3.4999999988940583E-3</c:v>
                </c:pt>
                <c:pt idx="99">
                  <c:v>3.6000000000058247E-3</c:v>
                </c:pt>
                <c:pt idx="100">
                  <c:v>3.7000000011175953E-3</c:v>
                </c:pt>
                <c:pt idx="101">
                  <c:v>3.8000000022293604E-3</c:v>
                </c:pt>
                <c:pt idx="102">
                  <c:v>3.8999999997031392E-3</c:v>
                </c:pt>
                <c:pt idx="103">
                  <c:v>4.0000000008149125E-3</c:v>
                </c:pt>
                <c:pt idx="104">
                  <c:v>4.1000000019266788E-3</c:v>
                </c:pt>
                <c:pt idx="105">
                  <c:v>4.1999999994004672E-3</c:v>
                </c:pt>
                <c:pt idx="106">
                  <c:v>4.3000000005122326E-3</c:v>
                </c:pt>
                <c:pt idx="107">
                  <c:v>4.4000000016239998E-3</c:v>
                </c:pt>
                <c:pt idx="108">
                  <c:v>4.4999999990977882E-3</c:v>
                </c:pt>
                <c:pt idx="109">
                  <c:v>4.6000000002095484E-3</c:v>
                </c:pt>
                <c:pt idx="110">
                  <c:v>4.7000000013213217E-3</c:v>
                </c:pt>
                <c:pt idx="111">
                  <c:v>4.7999999987951092E-3</c:v>
                </c:pt>
                <c:pt idx="112">
                  <c:v>4.8999999999068747E-3</c:v>
                </c:pt>
                <c:pt idx="113">
                  <c:v>5.0000000010186419E-3</c:v>
                </c:pt>
                <c:pt idx="114">
                  <c:v>5.1000000021304004E-3</c:v>
                </c:pt>
                <c:pt idx="115">
                  <c:v>5.1999999996041957E-3</c:v>
                </c:pt>
                <c:pt idx="116">
                  <c:v>5.3000000007159542E-3</c:v>
                </c:pt>
                <c:pt idx="117">
                  <c:v>5.4000001000531605E-3</c:v>
                </c:pt>
                <c:pt idx="118">
                  <c:v>5.5000001011649242E-3</c:v>
                </c:pt>
                <c:pt idx="119">
                  <c:v>5.6000001022766888E-3</c:v>
                </c:pt>
                <c:pt idx="120">
                  <c:v>5.7000000997504772E-3</c:v>
                </c:pt>
                <c:pt idx="121">
                  <c:v>5.8000001008622426E-3</c:v>
                </c:pt>
                <c:pt idx="122">
                  <c:v>5.9000001019740133E-3</c:v>
                </c:pt>
                <c:pt idx="123">
                  <c:v>6.0000000994477913E-3</c:v>
                </c:pt>
                <c:pt idx="124">
                  <c:v>6.1000001005595593E-3</c:v>
                </c:pt>
                <c:pt idx="125">
                  <c:v>6.2000001016713352E-3</c:v>
                </c:pt>
                <c:pt idx="126">
                  <c:v>6.3000000991451123E-3</c:v>
                </c:pt>
                <c:pt idx="127">
                  <c:v>6.4000001002568838E-3</c:v>
                </c:pt>
                <c:pt idx="128">
                  <c:v>6.500000101368651E-3</c:v>
                </c:pt>
                <c:pt idx="129">
                  <c:v>6.6000000988424333E-3</c:v>
                </c:pt>
                <c:pt idx="130">
                  <c:v>6.7000000999542075E-3</c:v>
                </c:pt>
                <c:pt idx="131">
                  <c:v>6.8000001010659677E-3</c:v>
                </c:pt>
                <c:pt idx="132">
                  <c:v>6.900000102177741E-3</c:v>
                </c:pt>
                <c:pt idx="133">
                  <c:v>7.0000000996515276E-3</c:v>
                </c:pt>
                <c:pt idx="134">
                  <c:v>7.1000001007632905E-3</c:v>
                </c:pt>
                <c:pt idx="135">
                  <c:v>7.2000001018750577E-3</c:v>
                </c:pt>
                <c:pt idx="136">
                  <c:v>7.3000000993488469E-3</c:v>
                </c:pt>
                <c:pt idx="137">
                  <c:v>7.4000001004606176E-3</c:v>
                </c:pt>
                <c:pt idx="138">
                  <c:v>7.500000101572383E-3</c:v>
                </c:pt>
                <c:pt idx="139">
                  <c:v>7.6000000990461654E-3</c:v>
                </c:pt>
                <c:pt idx="140">
                  <c:v>7.7000001001579334E-3</c:v>
                </c:pt>
                <c:pt idx="141">
                  <c:v>7.8000001012697006E-3</c:v>
                </c:pt>
                <c:pt idx="142">
                  <c:v>7.9000000987434881E-3</c:v>
                </c:pt>
                <c:pt idx="143">
                  <c:v>8.0000000998552579E-3</c:v>
                </c:pt>
                <c:pt idx="144">
                  <c:v>8.100000100967019E-3</c:v>
                </c:pt>
                <c:pt idx="145">
                  <c:v>8.2000001020787749E-3</c:v>
                </c:pt>
                <c:pt idx="146">
                  <c:v>8.3000000995525746E-3</c:v>
                </c:pt>
                <c:pt idx="147">
                  <c:v>8.4000001006643392E-3</c:v>
                </c:pt>
                <c:pt idx="148">
                  <c:v>8.5000001017760968E-3</c:v>
                </c:pt>
                <c:pt idx="149">
                  <c:v>8.6000000992498948E-3</c:v>
                </c:pt>
                <c:pt idx="150">
                  <c:v>8.7000001003616524E-3</c:v>
                </c:pt>
                <c:pt idx="151">
                  <c:v>8.8000001014734205E-3</c:v>
                </c:pt>
                <c:pt idx="152">
                  <c:v>8.9000000989472271E-3</c:v>
                </c:pt>
                <c:pt idx="153">
                  <c:v>9.0000001000589708E-3</c:v>
                </c:pt>
                <c:pt idx="154">
                  <c:v>9.1000001011707354E-3</c:v>
                </c:pt>
                <c:pt idx="155">
                  <c:v>9.2000001022825018E-3</c:v>
                </c:pt>
                <c:pt idx="156">
                  <c:v>9.3000000997563084E-3</c:v>
                </c:pt>
                <c:pt idx="157">
                  <c:v>9.400000100868066E-3</c:v>
                </c:pt>
                <c:pt idx="158">
                  <c:v>9.5000001019798237E-3</c:v>
                </c:pt>
                <c:pt idx="159">
                  <c:v>9.6000000994536233E-3</c:v>
                </c:pt>
                <c:pt idx="160">
                  <c:v>9.7000001005653758E-3</c:v>
                </c:pt>
                <c:pt idx="161">
                  <c:v>9.8000001016771508E-3</c:v>
                </c:pt>
                <c:pt idx="162">
                  <c:v>9.9000000991509452E-3</c:v>
                </c:pt>
                <c:pt idx="163">
                  <c:v>1.0000000100262703E-2</c:v>
                </c:pt>
                <c:pt idx="164">
                  <c:v>1.0100000101374459E-2</c:v>
                </c:pt>
                <c:pt idx="165">
                  <c:v>1.0200000098848267E-2</c:v>
                </c:pt>
                <c:pt idx="166">
                  <c:v>1.0300000099960044E-2</c:v>
                </c:pt>
                <c:pt idx="167">
                  <c:v>1.0400000101071779E-2</c:v>
                </c:pt>
                <c:pt idx="168">
                  <c:v>1.0500000102183561E-2</c:v>
                </c:pt>
                <c:pt idx="169">
                  <c:v>1.0600000099657364E-2</c:v>
                </c:pt>
                <c:pt idx="170">
                  <c:v>1.0700000100769115E-2</c:v>
                </c:pt>
                <c:pt idx="171">
                  <c:v>1.0800000101880881E-2</c:v>
                </c:pt>
                <c:pt idx="172">
                  <c:v>1.0900000099354674E-2</c:v>
                </c:pt>
                <c:pt idx="173">
                  <c:v>1.1000000100466437E-2</c:v>
                </c:pt>
                <c:pt idx="174">
                  <c:v>1.1100000101578201E-2</c:v>
                </c:pt>
                <c:pt idx="175">
                  <c:v>1.1200000099051994E-2</c:v>
                </c:pt>
                <c:pt idx="176">
                  <c:v>1.130000010016376E-2</c:v>
                </c:pt>
                <c:pt idx="177">
                  <c:v>1.1400000101275521E-2</c:v>
                </c:pt>
                <c:pt idx="178">
                  <c:v>1.1500000098749314E-2</c:v>
                </c:pt>
                <c:pt idx="179">
                  <c:v>1.1600000099861091E-2</c:v>
                </c:pt>
                <c:pt idx="180">
                  <c:v>1.1700000100972843E-2</c:v>
                </c:pt>
              </c:numCache>
            </c:numRef>
          </c:xVal>
          <c:yVal>
            <c:numRef>
              <c:f>'27 jul'!$AO$2:$AO$184</c:f>
              <c:numCache>
                <c:formatCode>General</c:formatCode>
                <c:ptCount val="183"/>
                <c:pt idx="0">
                  <c:v>0.40480114371089082</c:v>
                </c:pt>
                <c:pt idx="1">
                  <c:v>0.40240500135071927</c:v>
                </c:pt>
                <c:pt idx="2">
                  <c:v>0.40010909541573703</c:v>
                </c:pt>
                <c:pt idx="3">
                  <c:v>0.39790765424058938</c:v>
                </c:pt>
                <c:pt idx="4">
                  <c:v>0.39579749838123901</c:v>
                </c:pt>
                <c:pt idx="5">
                  <c:v>0.39377482806433511</c:v>
                </c:pt>
                <c:pt idx="6">
                  <c:v>0.39183525859482882</c:v>
                </c:pt>
                <c:pt idx="7">
                  <c:v>0.38997635960422838</c:v>
                </c:pt>
                <c:pt idx="8">
                  <c:v>0.38819393339369163</c:v>
                </c:pt>
                <c:pt idx="9">
                  <c:v>0.38648529877617138</c:v>
                </c:pt>
                <c:pt idx="10">
                  <c:v>0.38484768969450844</c:v>
                </c:pt>
                <c:pt idx="11">
                  <c:v>0.38327816316222629</c:v>
                </c:pt>
                <c:pt idx="12">
                  <c:v>0.38177380326109323</c:v>
                </c:pt>
                <c:pt idx="13">
                  <c:v>0.3803323636648136</c:v>
                </c:pt>
                <c:pt idx="14">
                  <c:v>0.37895161516238224</c:v>
                </c:pt>
                <c:pt idx="15">
                  <c:v>0.37762883496042166</c:v>
                </c:pt>
                <c:pt idx="16">
                  <c:v>0.37636212834301275</c:v>
                </c:pt>
                <c:pt idx="17">
                  <c:v>0.37514921420736641</c:v>
                </c:pt>
                <c:pt idx="18">
                  <c:v>0.37398843063655224</c:v>
                </c:pt>
                <c:pt idx="19">
                  <c:v>0.37287766349975809</c:v>
                </c:pt>
                <c:pt idx="20">
                  <c:v>0.37181498465189589</c:v>
                </c:pt>
                <c:pt idx="21">
                  <c:v>0.37079881665851649</c:v>
                </c:pt>
                <c:pt idx="22">
                  <c:v>0.36982743789265726</c:v>
                </c:pt>
                <c:pt idx="23">
                  <c:v>0.36889916702671638</c:v>
                </c:pt>
                <c:pt idx="24">
                  <c:v>0.36801270363489591</c:v>
                </c:pt>
                <c:pt idx="25">
                  <c:v>0.36716641689402407</c:v>
                </c:pt>
                <c:pt idx="26">
                  <c:v>0.36635887657952337</c:v>
                </c:pt>
                <c:pt idx="27">
                  <c:v>0.36558875886273784</c:v>
                </c:pt>
                <c:pt idx="28">
                  <c:v>0.36485489155703038</c:v>
                </c:pt>
                <c:pt idx="29">
                  <c:v>0.36415563515285115</c:v>
                </c:pt>
                <c:pt idx="30">
                  <c:v>0.36349030899192331</c:v>
                </c:pt>
                <c:pt idx="31">
                  <c:v>0.36285749516221838</c:v>
                </c:pt>
                <c:pt idx="32">
                  <c:v>0.36225614405662521</c:v>
                </c:pt>
                <c:pt idx="33">
                  <c:v>0.36168503513875638</c:v>
                </c:pt>
                <c:pt idx="34">
                  <c:v>0.36114331515675507</c:v>
                </c:pt>
                <c:pt idx="35">
                  <c:v>0.36062981911808994</c:v>
                </c:pt>
                <c:pt idx="36">
                  <c:v>0.36014400303672467</c:v>
                </c:pt>
                <c:pt idx="37">
                  <c:v>0.35968432364122982</c:v>
                </c:pt>
                <c:pt idx="38">
                  <c:v>0.35925033198897932</c:v>
                </c:pt>
                <c:pt idx="39">
                  <c:v>0.35884112945264424</c:v>
                </c:pt>
                <c:pt idx="40">
                  <c:v>0.35845582503819895</c:v>
                </c:pt>
                <c:pt idx="41">
                  <c:v>0.35809377804246906</c:v>
                </c:pt>
                <c:pt idx="42">
                  <c:v>0.35775375591815078</c:v>
                </c:pt>
                <c:pt idx="43">
                  <c:v>0.35743548434537697</c:v>
                </c:pt>
                <c:pt idx="44">
                  <c:v>0.35713810354055331</c:v>
                </c:pt>
                <c:pt idx="45">
                  <c:v>0.35686090906705609</c:v>
                </c:pt>
                <c:pt idx="46">
                  <c:v>0.35660324241292124</c:v>
                </c:pt>
                <c:pt idx="47">
                  <c:v>0.35636450364324501</c:v>
                </c:pt>
                <c:pt idx="48">
                  <c:v>0.35614399376096362</c:v>
                </c:pt>
                <c:pt idx="49">
                  <c:v>0.35594116691853489</c:v>
                </c:pt>
                <c:pt idx="50">
                  <c:v>0.35575539005408591</c:v>
                </c:pt>
                <c:pt idx="51">
                  <c:v>0.35558620012265818</c:v>
                </c:pt>
                <c:pt idx="52">
                  <c:v>0.35543301719829556</c:v>
                </c:pt>
                <c:pt idx="53">
                  <c:v>0.35529550997089632</c:v>
                </c:pt>
                <c:pt idx="54">
                  <c:v>0.35517251909295544</c:v>
                </c:pt>
                <c:pt idx="55">
                  <c:v>0.35506422920409048</c:v>
                </c:pt>
                <c:pt idx="56">
                  <c:v>0.35496996952245946</c:v>
                </c:pt>
                <c:pt idx="57">
                  <c:v>0.35488922485751256</c:v>
                </c:pt>
                <c:pt idx="58">
                  <c:v>0.35482164219330681</c:v>
                </c:pt>
                <c:pt idx="59">
                  <c:v>0.3547667197948704</c:v>
                </c:pt>
                <c:pt idx="60">
                  <c:v>0.35472407692676233</c:v>
                </c:pt>
                <c:pt idx="61">
                  <c:v>0.35469325364648563</c:v>
                </c:pt>
                <c:pt idx="62">
                  <c:v>0.3546739676769739</c:v>
                </c:pt>
                <c:pt idx="63">
                  <c:v>0.35466578294043932</c:v>
                </c:pt>
                <c:pt idx="64">
                  <c:v>0.35466837617651592</c:v>
                </c:pt>
                <c:pt idx="65">
                  <c:v>0.35468128415969646</c:v>
                </c:pt>
                <c:pt idx="66">
                  <c:v>0.35470434640265031</c:v>
                </c:pt>
                <c:pt idx="67">
                  <c:v>0.3547371028306861</c:v>
                </c:pt>
                <c:pt idx="68">
                  <c:v>0.35477929898319061</c:v>
                </c:pt>
                <c:pt idx="69">
                  <c:v>0.354830580987746</c:v>
                </c:pt>
                <c:pt idx="70">
                  <c:v>0.35489069234719073</c:v>
                </c:pt>
                <c:pt idx="71">
                  <c:v>0.35495926406043177</c:v>
                </c:pt>
                <c:pt idx="72">
                  <c:v>0.35503608677511028</c:v>
                </c:pt>
                <c:pt idx="73">
                  <c:v>0.35512098391278396</c:v>
                </c:pt>
                <c:pt idx="74">
                  <c:v>0.35521373803899275</c:v>
                </c:pt>
                <c:pt idx="75">
                  <c:v>0.35531346299254679</c:v>
                </c:pt>
                <c:pt idx="76">
                  <c:v>0.35542063740791408</c:v>
                </c:pt>
                <c:pt idx="77">
                  <c:v>0.35553478183460907</c:v>
                </c:pt>
                <c:pt idx="78">
                  <c:v>0.35565563900844632</c:v>
                </c:pt>
                <c:pt idx="79">
                  <c:v>0.35578300473221008</c:v>
                </c:pt>
                <c:pt idx="80">
                  <c:v>0.35591666968715979</c:v>
                </c:pt>
                <c:pt idx="81">
                  <c:v>0.35605642272137439</c:v>
                </c:pt>
                <c:pt idx="82">
                  <c:v>0.35620205055091925</c:v>
                </c:pt>
                <c:pt idx="83">
                  <c:v>0.35635330552811184</c:v>
                </c:pt>
                <c:pt idx="84">
                  <c:v>0.356510079932844</c:v>
                </c:pt>
                <c:pt idx="85">
                  <c:v>0.35667214640348577</c:v>
                </c:pt>
                <c:pt idx="86">
                  <c:v>0.35683931055557672</c:v>
                </c:pt>
                <c:pt idx="87">
                  <c:v>0.35701142822503085</c:v>
                </c:pt>
                <c:pt idx="88">
                  <c:v>0.35718828623764926</c:v>
                </c:pt>
                <c:pt idx="89">
                  <c:v>0.35736976856417485</c:v>
                </c:pt>
                <c:pt idx="90">
                  <c:v>0.35755571158687138</c:v>
                </c:pt>
                <c:pt idx="91">
                  <c:v>0.3577459632665238</c:v>
                </c:pt>
                <c:pt idx="92">
                  <c:v>0.35794037181782606</c:v>
                </c:pt>
                <c:pt idx="93">
                  <c:v>0.35813860662691277</c:v>
                </c:pt>
                <c:pt idx="94">
                  <c:v>0.3583410549579768</c:v>
                </c:pt>
                <c:pt idx="95">
                  <c:v>0.35854720625075182</c:v>
                </c:pt>
                <c:pt idx="96">
                  <c:v>0.35875626429230834</c:v>
                </c:pt>
                <c:pt idx="97">
                  <c:v>0.35896929330392408</c:v>
                </c:pt>
                <c:pt idx="98">
                  <c:v>0.3591856405197898</c:v>
                </c:pt>
                <c:pt idx="99">
                  <c:v>0.35940520512351332</c:v>
                </c:pt>
                <c:pt idx="100">
                  <c:v>0.35962782792894238</c:v>
                </c:pt>
                <c:pt idx="101">
                  <c:v>0.35985348936324152</c:v>
                </c:pt>
                <c:pt idx="102">
                  <c:v>0.3600820314551853</c:v>
                </c:pt>
                <c:pt idx="103">
                  <c:v>0.36031331279784279</c:v>
                </c:pt>
                <c:pt idx="104">
                  <c:v>0.36054730340298458</c:v>
                </c:pt>
                <c:pt idx="105">
                  <c:v>0.36078382602250036</c:v>
                </c:pt>
                <c:pt idx="106">
                  <c:v>0.36102284525269873</c:v>
                </c:pt>
                <c:pt idx="107">
                  <c:v>0.36126422530975577</c:v>
                </c:pt>
                <c:pt idx="108">
                  <c:v>0.36150793962502031</c:v>
                </c:pt>
                <c:pt idx="109">
                  <c:v>0.36175377178329832</c:v>
                </c:pt>
                <c:pt idx="110">
                  <c:v>0.36200176602886242</c:v>
                </c:pt>
                <c:pt idx="111">
                  <c:v>0.3622517872288164</c:v>
                </c:pt>
                <c:pt idx="112">
                  <c:v>0.36250378602195782</c:v>
                </c:pt>
                <c:pt idx="113">
                  <c:v>0.36275760363557141</c:v>
                </c:pt>
                <c:pt idx="114">
                  <c:v>0.36301320213173749</c:v>
                </c:pt>
                <c:pt idx="115">
                  <c:v>0.36327053715720375</c:v>
                </c:pt>
                <c:pt idx="116">
                  <c:v>0.36352952313009157</c:v>
                </c:pt>
                <c:pt idx="117">
                  <c:v>0.36379004178892793</c:v>
                </c:pt>
                <c:pt idx="118">
                  <c:v>0.36405211801568982</c:v>
                </c:pt>
                <c:pt idx="119">
                  <c:v>0.36431568109283552</c:v>
                </c:pt>
                <c:pt idx="120">
                  <c:v>0.36458059233031787</c:v>
                </c:pt>
                <c:pt idx="121">
                  <c:v>0.36484680987756246</c:v>
                </c:pt>
                <c:pt idx="122">
                  <c:v>0.36511425357296823</c:v>
                </c:pt>
                <c:pt idx="123">
                  <c:v>0.36538292097841979</c:v>
                </c:pt>
                <c:pt idx="124">
                  <c:v>0.36565269495981872</c:v>
                </c:pt>
                <c:pt idx="125">
                  <c:v>0.36592354774025665</c:v>
                </c:pt>
                <c:pt idx="126">
                  <c:v>0.3661954101484185</c:v>
                </c:pt>
                <c:pt idx="127">
                  <c:v>0.36646824646071968</c:v>
                </c:pt>
                <c:pt idx="128">
                  <c:v>0.36674202441844722</c:v>
                </c:pt>
                <c:pt idx="129">
                  <c:v>0.36701659967887529</c:v>
                </c:pt>
                <c:pt idx="130">
                  <c:v>0.36729204918380631</c:v>
                </c:pt>
                <c:pt idx="131">
                  <c:v>0.36756826607402765</c:v>
                </c:pt>
                <c:pt idx="132">
                  <c:v>0.3678451876386265</c:v>
                </c:pt>
                <c:pt idx="133">
                  <c:v>0.36812282812167441</c:v>
                </c:pt>
                <c:pt idx="134">
                  <c:v>0.36840108560693441</c:v>
                </c:pt>
                <c:pt idx="135">
                  <c:v>0.36868000359480879</c:v>
                </c:pt>
                <c:pt idx="136">
                  <c:v>0.3689593981135168</c:v>
                </c:pt>
                <c:pt idx="137">
                  <c:v>0.36923940881291328</c:v>
                </c:pt>
                <c:pt idx="138">
                  <c:v>0.36951984190920201</c:v>
                </c:pt>
                <c:pt idx="139">
                  <c:v>0.36980074663751333</c:v>
                </c:pt>
                <c:pt idx="140">
                  <c:v>0.37008207683895156</c:v>
                </c:pt>
                <c:pt idx="141">
                  <c:v>0.37036378513393448</c:v>
                </c:pt>
                <c:pt idx="142">
                  <c:v>0.37064584635821984</c:v>
                </c:pt>
                <c:pt idx="143">
                  <c:v>0.37092822757591554</c:v>
                </c:pt>
                <c:pt idx="144">
                  <c:v>0.3712109079481884</c:v>
                </c:pt>
                <c:pt idx="145">
                  <c:v>0.37149384714843581</c:v>
                </c:pt>
                <c:pt idx="146">
                  <c:v>0.37177701134401725</c:v>
                </c:pt>
                <c:pt idx="147">
                  <c:v>0.37206041738561629</c:v>
                </c:pt>
                <c:pt idx="148">
                  <c:v>0.37234394020644157</c:v>
                </c:pt>
                <c:pt idx="149">
                  <c:v>0.37262761000115768</c:v>
                </c:pt>
                <c:pt idx="150">
                  <c:v>0.372911438884443</c:v>
                </c:pt>
                <c:pt idx="151">
                  <c:v>0.37319535348413424</c:v>
                </c:pt>
                <c:pt idx="152">
                  <c:v>0.37347937380088858</c:v>
                </c:pt>
                <c:pt idx="153">
                  <c:v>0.37376342699830778</c:v>
                </c:pt>
                <c:pt idx="154">
                  <c:v>0.37404751786334484</c:v>
                </c:pt>
                <c:pt idx="155">
                  <c:v>0.37433158935079613</c:v>
                </c:pt>
                <c:pt idx="156">
                  <c:v>0.37461562755621647</c:v>
                </c:pt>
                <c:pt idx="157">
                  <c:v>0.37489967272098085</c:v>
                </c:pt>
                <c:pt idx="158">
                  <c:v>0.37518363187545056</c:v>
                </c:pt>
                <c:pt idx="159">
                  <c:v>0.37546755554418282</c:v>
                </c:pt>
                <c:pt idx="160">
                  <c:v>0.37575135211965732</c:v>
                </c:pt>
                <c:pt idx="161">
                  <c:v>0.3760350443965082</c:v>
                </c:pt>
                <c:pt idx="162">
                  <c:v>0.37631861663330912</c:v>
                </c:pt>
                <c:pt idx="163">
                  <c:v>0.37660202598573561</c:v>
                </c:pt>
                <c:pt idx="164">
                  <c:v>0.37688526889204726</c:v>
                </c:pt>
                <c:pt idx="165">
                  <c:v>0.37716832228966407</c:v>
                </c:pt>
                <c:pt idx="166">
                  <c:v>0.37745116566956544</c:v>
                </c:pt>
                <c:pt idx="167">
                  <c:v>0.37773381757527502</c:v>
                </c:pt>
                <c:pt idx="168">
                  <c:v>0.37801629623845673</c:v>
                </c:pt>
                <c:pt idx="169">
                  <c:v>0.37829849010065864</c:v>
                </c:pt>
                <c:pt idx="170">
                  <c:v>0.37858037843171038</c:v>
                </c:pt>
                <c:pt idx="171">
                  <c:v>0.378862056228912</c:v>
                </c:pt>
                <c:pt idx="172">
                  <c:v>0.37914342988616428</c:v>
                </c:pt>
                <c:pt idx="173">
                  <c:v>0.37942450764501701</c:v>
                </c:pt>
                <c:pt idx="174">
                  <c:v>0.37970524878950884</c:v>
                </c:pt>
                <c:pt idx="175">
                  <c:v>0.37998574482236025</c:v>
                </c:pt>
                <c:pt idx="176">
                  <c:v>0.38026587544023782</c:v>
                </c:pt>
                <c:pt idx="177">
                  <c:v>0.38054566705258613</c:v>
                </c:pt>
                <c:pt idx="178">
                  <c:v>0.38082388616657498</c:v>
                </c:pt>
                <c:pt idx="179">
                  <c:v>0.38110415819421672</c:v>
                </c:pt>
                <c:pt idx="180">
                  <c:v>0.38138364173510225</c:v>
                </c:pt>
              </c:numCache>
            </c:numRef>
          </c:yVal>
          <c:smooth val="1"/>
        </c:ser>
        <c:ser>
          <c:idx val="1"/>
          <c:order val="5"/>
          <c:tx>
            <c:v>29 jul, 17:25:44</c:v>
          </c:tx>
          <c:spPr>
            <a:ln w="31750">
              <a:prstDash val="solid"/>
            </a:ln>
          </c:spPr>
          <c:marker>
            <c:symbol val="none"/>
          </c:marker>
          <c:xVal>
            <c:numRef>
              <c:f>'29 jul'!$AN$2:$AN$492</c:f>
              <c:numCache>
                <c:formatCode>General</c:formatCode>
                <c:ptCount val="491"/>
                <c:pt idx="0">
                  <c:v>-1.5600000202539401E-2</c:v>
                </c:pt>
                <c:pt idx="1">
                  <c:v>-1.5500000201427638E-2</c:v>
                </c:pt>
                <c:pt idx="2">
                  <c:v>-1.540000020031587E-2</c:v>
                </c:pt>
                <c:pt idx="3">
                  <c:v>-1.5300000202842081E-2</c:v>
                </c:pt>
                <c:pt idx="4">
                  <c:v>-1.5200000201730318E-2</c:v>
                </c:pt>
                <c:pt idx="5">
                  <c:v>-1.5100000200618548E-2</c:v>
                </c:pt>
                <c:pt idx="6">
                  <c:v>-1.5000000203144745E-2</c:v>
                </c:pt>
                <c:pt idx="7">
                  <c:v>-1.4900000202032991E-2</c:v>
                </c:pt>
                <c:pt idx="8">
                  <c:v>-1.4800000200921216E-2</c:v>
                </c:pt>
                <c:pt idx="9">
                  <c:v>-1.4700000199809453E-2</c:v>
                </c:pt>
                <c:pt idx="10">
                  <c:v>-1.4600000202335671E-2</c:v>
                </c:pt>
                <c:pt idx="11">
                  <c:v>-1.4500000201223889E-2</c:v>
                </c:pt>
                <c:pt idx="12">
                  <c:v>-1.4400000200112143E-2</c:v>
                </c:pt>
                <c:pt idx="13">
                  <c:v>-1.4300000202638351E-2</c:v>
                </c:pt>
                <c:pt idx="14">
                  <c:v>-1.4200000201526569E-2</c:v>
                </c:pt>
                <c:pt idx="15">
                  <c:v>-1.4100000200414802E-2</c:v>
                </c:pt>
                <c:pt idx="16">
                  <c:v>-1.4000000202941015E-2</c:v>
                </c:pt>
                <c:pt idx="17">
                  <c:v>-1.3900000201829264E-2</c:v>
                </c:pt>
                <c:pt idx="18">
                  <c:v>-1.3800000200717514E-2</c:v>
                </c:pt>
                <c:pt idx="19">
                  <c:v>-1.3700000203243709E-2</c:v>
                </c:pt>
                <c:pt idx="20">
                  <c:v>-1.3600000202131944E-2</c:v>
                </c:pt>
                <c:pt idx="21">
                  <c:v>-1.3500000201020181E-2</c:v>
                </c:pt>
                <c:pt idx="22">
                  <c:v>-1.3400000199908418E-2</c:v>
                </c:pt>
                <c:pt idx="23">
                  <c:v>-1.3300000202434622E-2</c:v>
                </c:pt>
                <c:pt idx="24">
                  <c:v>-1.3200000201322856E-2</c:v>
                </c:pt>
                <c:pt idx="25">
                  <c:v>-1.3100000200211098E-2</c:v>
                </c:pt>
                <c:pt idx="26">
                  <c:v>-1.3000000202737312E-2</c:v>
                </c:pt>
                <c:pt idx="27">
                  <c:v>-1.2900000201625536E-2</c:v>
                </c:pt>
                <c:pt idx="28">
                  <c:v>-1.2800000200513775E-2</c:v>
                </c:pt>
                <c:pt idx="29">
                  <c:v>-1.270000010117656E-2</c:v>
                </c:pt>
                <c:pt idx="30">
                  <c:v>-1.2600000100064795E-2</c:v>
                </c:pt>
                <c:pt idx="31">
                  <c:v>-1.2500000102591002E-2</c:v>
                </c:pt>
                <c:pt idx="32">
                  <c:v>-1.240000010147924E-2</c:v>
                </c:pt>
                <c:pt idx="33">
                  <c:v>-1.2300000100367489E-2</c:v>
                </c:pt>
                <c:pt idx="34">
                  <c:v>-1.2200000102893682E-2</c:v>
                </c:pt>
                <c:pt idx="35">
                  <c:v>-1.2100000101781919E-2</c:v>
                </c:pt>
                <c:pt idx="36">
                  <c:v>-1.2000000100670151E-2</c:v>
                </c:pt>
                <c:pt idx="37">
                  <c:v>-1.1900000103196367E-2</c:v>
                </c:pt>
                <c:pt idx="38">
                  <c:v>-1.180000010208461E-2</c:v>
                </c:pt>
                <c:pt idx="39">
                  <c:v>-1.1700000100972843E-2</c:v>
                </c:pt>
                <c:pt idx="40">
                  <c:v>-1.1600000099861091E-2</c:v>
                </c:pt>
                <c:pt idx="41">
                  <c:v>-1.1500000102387302E-2</c:v>
                </c:pt>
                <c:pt idx="42">
                  <c:v>-1.1400000101275521E-2</c:v>
                </c:pt>
                <c:pt idx="43">
                  <c:v>-1.130000010016376E-2</c:v>
                </c:pt>
                <c:pt idx="44">
                  <c:v>-1.1200000102689961E-2</c:v>
                </c:pt>
                <c:pt idx="45">
                  <c:v>-1.1100000101578201E-2</c:v>
                </c:pt>
                <c:pt idx="46">
                  <c:v>-1.1000000100466437E-2</c:v>
                </c:pt>
                <c:pt idx="47">
                  <c:v>-1.090000010299264E-2</c:v>
                </c:pt>
                <c:pt idx="48">
                  <c:v>-1.0800000101880881E-2</c:v>
                </c:pt>
                <c:pt idx="49">
                  <c:v>-1.0700000100769115E-2</c:v>
                </c:pt>
                <c:pt idx="50">
                  <c:v>-1.0600000099657364E-2</c:v>
                </c:pt>
                <c:pt idx="51">
                  <c:v>-1.0500000102183561E-2</c:v>
                </c:pt>
                <c:pt idx="52">
                  <c:v>-1.0400000101071779E-2</c:v>
                </c:pt>
                <c:pt idx="53">
                  <c:v>-1.0300000099960044E-2</c:v>
                </c:pt>
                <c:pt idx="54">
                  <c:v>-1.0200000102486241E-2</c:v>
                </c:pt>
                <c:pt idx="55">
                  <c:v>-1.0100000101374459E-2</c:v>
                </c:pt>
                <c:pt idx="56">
                  <c:v>-1.0000000100262703E-2</c:v>
                </c:pt>
                <c:pt idx="57">
                  <c:v>-9.9000001027889258E-3</c:v>
                </c:pt>
                <c:pt idx="58">
                  <c:v>-9.8000001016771508E-3</c:v>
                </c:pt>
                <c:pt idx="59">
                  <c:v>-9.7000001005653758E-3</c:v>
                </c:pt>
                <c:pt idx="60">
                  <c:v>-9.6000001030915882E-3</c:v>
                </c:pt>
                <c:pt idx="61">
                  <c:v>-9.5000001019798237E-3</c:v>
                </c:pt>
                <c:pt idx="62">
                  <c:v>-9.400000100868066E-3</c:v>
                </c:pt>
                <c:pt idx="63">
                  <c:v>-9.3000000997563084E-3</c:v>
                </c:pt>
                <c:pt idx="64">
                  <c:v>-9.2000001022825018E-3</c:v>
                </c:pt>
                <c:pt idx="65">
                  <c:v>-9.1000001011707354E-3</c:v>
                </c:pt>
                <c:pt idx="66">
                  <c:v>-9.0000001000589708E-3</c:v>
                </c:pt>
                <c:pt idx="67">
                  <c:v>-8.9000001025851868E-3</c:v>
                </c:pt>
                <c:pt idx="68">
                  <c:v>-8.8000001014734205E-3</c:v>
                </c:pt>
                <c:pt idx="69">
                  <c:v>-8.7000001003616524E-3</c:v>
                </c:pt>
                <c:pt idx="70">
                  <c:v>-8.6000001028878666E-3</c:v>
                </c:pt>
                <c:pt idx="71">
                  <c:v>-8.5000001017760968E-3</c:v>
                </c:pt>
                <c:pt idx="72">
                  <c:v>-8.4000001006643392E-3</c:v>
                </c:pt>
                <c:pt idx="73">
                  <c:v>-8.3000001031905447E-3</c:v>
                </c:pt>
                <c:pt idx="74">
                  <c:v>-8.2000001020787749E-3</c:v>
                </c:pt>
                <c:pt idx="75">
                  <c:v>-8.100000100967019E-3</c:v>
                </c:pt>
                <c:pt idx="76">
                  <c:v>-8.0000000998552579E-3</c:v>
                </c:pt>
                <c:pt idx="77">
                  <c:v>-7.9000001023814669E-3</c:v>
                </c:pt>
                <c:pt idx="78">
                  <c:v>-7.8000001012697006E-3</c:v>
                </c:pt>
                <c:pt idx="79">
                  <c:v>-7.7000001001579334E-3</c:v>
                </c:pt>
                <c:pt idx="80">
                  <c:v>-7.6000001026841502E-3</c:v>
                </c:pt>
                <c:pt idx="81">
                  <c:v>-7.500000101572383E-3</c:v>
                </c:pt>
                <c:pt idx="82">
                  <c:v>-7.4000001004606176E-3</c:v>
                </c:pt>
                <c:pt idx="83">
                  <c:v>-7.3000001029868275E-3</c:v>
                </c:pt>
                <c:pt idx="84">
                  <c:v>-7.2000001018750577E-3</c:v>
                </c:pt>
                <c:pt idx="85">
                  <c:v>-7.1000001007632905E-3</c:v>
                </c:pt>
                <c:pt idx="86">
                  <c:v>-7.0000000996515276E-3</c:v>
                </c:pt>
                <c:pt idx="87">
                  <c:v>-6.900000102177741E-3</c:v>
                </c:pt>
                <c:pt idx="88">
                  <c:v>-6.8000001010659677E-3</c:v>
                </c:pt>
                <c:pt idx="89">
                  <c:v>-6.7000000999542075E-3</c:v>
                </c:pt>
                <c:pt idx="90">
                  <c:v>-6.6000001024804113E-3</c:v>
                </c:pt>
                <c:pt idx="91">
                  <c:v>-6.500000101368651E-3</c:v>
                </c:pt>
                <c:pt idx="92">
                  <c:v>-6.4000001002568838E-3</c:v>
                </c:pt>
                <c:pt idx="93">
                  <c:v>-6.3000001027830963E-3</c:v>
                </c:pt>
                <c:pt idx="94">
                  <c:v>-6.2000001016713352E-3</c:v>
                </c:pt>
                <c:pt idx="95">
                  <c:v>-6.1000001005595593E-3</c:v>
                </c:pt>
                <c:pt idx="96">
                  <c:v>-6.0000001030857753E-3</c:v>
                </c:pt>
                <c:pt idx="97">
                  <c:v>-5.9000001019740133E-3</c:v>
                </c:pt>
                <c:pt idx="98">
                  <c:v>-5.8000001008622426E-3</c:v>
                </c:pt>
                <c:pt idx="99">
                  <c:v>-5.7000000997504772E-3</c:v>
                </c:pt>
                <c:pt idx="100">
                  <c:v>-5.6000001022766888E-3</c:v>
                </c:pt>
                <c:pt idx="101">
                  <c:v>-5.5000001011649242E-3</c:v>
                </c:pt>
                <c:pt idx="102">
                  <c:v>-5.4000001000531605E-3</c:v>
                </c:pt>
                <c:pt idx="103">
                  <c:v>-5.3000001025793712E-3</c:v>
                </c:pt>
                <c:pt idx="104">
                  <c:v>-5.2000001014676006E-3</c:v>
                </c:pt>
                <c:pt idx="105">
                  <c:v>-5.1000001003558334E-3</c:v>
                </c:pt>
                <c:pt idx="106">
                  <c:v>-5.0000001028820493E-3</c:v>
                </c:pt>
                <c:pt idx="107">
                  <c:v>-4.900000101770283E-3</c:v>
                </c:pt>
                <c:pt idx="108">
                  <c:v>-4.8000001006585124E-3</c:v>
                </c:pt>
                <c:pt idx="109">
                  <c:v>-4.7000001031847326E-3</c:v>
                </c:pt>
                <c:pt idx="110">
                  <c:v>-4.6000001020729594E-3</c:v>
                </c:pt>
                <c:pt idx="111">
                  <c:v>-4.5000001009611948E-3</c:v>
                </c:pt>
                <c:pt idx="112">
                  <c:v>-4.4000000998494302E-3</c:v>
                </c:pt>
                <c:pt idx="113">
                  <c:v>-4.3000001023756418E-3</c:v>
                </c:pt>
                <c:pt idx="114">
                  <c:v>-4.2000001012638798E-3</c:v>
                </c:pt>
                <c:pt idx="115">
                  <c:v>-4.1000001001521083E-3</c:v>
                </c:pt>
                <c:pt idx="116">
                  <c:v>-4.0000001026783208E-3</c:v>
                </c:pt>
                <c:pt idx="117">
                  <c:v>-3.9000001015665527E-3</c:v>
                </c:pt>
                <c:pt idx="118">
                  <c:v>-3.8000001004547808E-3</c:v>
                </c:pt>
                <c:pt idx="119">
                  <c:v>-3.7000000011175953E-3</c:v>
                </c:pt>
                <c:pt idx="120">
                  <c:v>-3.6000000000058247E-3</c:v>
                </c:pt>
                <c:pt idx="121">
                  <c:v>-3.5000000025320411E-3</c:v>
                </c:pt>
                <c:pt idx="122">
                  <c:v>-3.4000000014202691E-3</c:v>
                </c:pt>
                <c:pt idx="123">
                  <c:v>-3.3000000003085015E-3</c:v>
                </c:pt>
                <c:pt idx="124">
                  <c:v>-3.2000000028347196E-3</c:v>
                </c:pt>
                <c:pt idx="125">
                  <c:v>-3.1000000017229554E-3</c:v>
                </c:pt>
                <c:pt idx="126">
                  <c:v>-3.0000000006111839E-3</c:v>
                </c:pt>
                <c:pt idx="127">
                  <c:v>-2.9000000031373977E-3</c:v>
                </c:pt>
                <c:pt idx="128">
                  <c:v>-2.8000000020256292E-3</c:v>
                </c:pt>
                <c:pt idx="129">
                  <c:v>-2.7000000009138616E-3</c:v>
                </c:pt>
                <c:pt idx="130">
                  <c:v>-2.5999999998020966E-3</c:v>
                </c:pt>
                <c:pt idx="131">
                  <c:v>-2.5000000023283099E-3</c:v>
                </c:pt>
                <c:pt idx="132">
                  <c:v>-2.4000000012165431E-3</c:v>
                </c:pt>
                <c:pt idx="133">
                  <c:v>-2.3000000001047742E-3</c:v>
                </c:pt>
                <c:pt idx="134">
                  <c:v>-2.2000000026309919E-3</c:v>
                </c:pt>
                <c:pt idx="135">
                  <c:v>-2.1000000015192226E-3</c:v>
                </c:pt>
                <c:pt idx="136">
                  <c:v>-2.0000000004074588E-3</c:v>
                </c:pt>
                <c:pt idx="137">
                  <c:v>-1.9000000029336687E-3</c:v>
                </c:pt>
                <c:pt idx="138">
                  <c:v>-1.8000000018219039E-3</c:v>
                </c:pt>
                <c:pt idx="139">
                  <c:v>-1.7000000007101345E-3</c:v>
                </c:pt>
                <c:pt idx="140">
                  <c:v>-1.6000000032363485E-3</c:v>
                </c:pt>
                <c:pt idx="141">
                  <c:v>-1.5000000021245803E-3</c:v>
                </c:pt>
                <c:pt idx="142">
                  <c:v>-1.400000001012815E-3</c:v>
                </c:pt>
                <c:pt idx="143">
                  <c:v>-1.2999999999010481E-3</c:v>
                </c:pt>
                <c:pt idx="144">
                  <c:v>-1.2000000024272601E-3</c:v>
                </c:pt>
                <c:pt idx="145">
                  <c:v>-1.1000000013154949E-3</c:v>
                </c:pt>
                <c:pt idx="146">
                  <c:v>-1.0000000002037288E-3</c:v>
                </c:pt>
                <c:pt idx="147">
                  <c:v>-9.0000000272994092E-4</c:v>
                </c:pt>
                <c:pt idx="148">
                  <c:v>-8.0000000161817514E-4</c:v>
                </c:pt>
                <c:pt idx="149">
                  <c:v>-7.0000000050640849E-4</c:v>
                </c:pt>
                <c:pt idx="150">
                  <c:v>-6.0000000303261989E-4</c:v>
                </c:pt>
                <c:pt idx="151">
                  <c:v>-5.0000000192085314E-4</c:v>
                </c:pt>
                <c:pt idx="152">
                  <c:v>-4.000000008090873E-4</c:v>
                </c:pt>
                <c:pt idx="153">
                  <c:v>-2.9999999969732016E-4</c:v>
                </c:pt>
                <c:pt idx="154">
                  <c:v>-2.0000000222353308E-4</c:v>
                </c:pt>
                <c:pt idx="155">
                  <c:v>-1.0000000111176643E-4</c:v>
                </c:pt>
                <c:pt idx="156">
                  <c:v>0</c:v>
                </c:pt>
                <c:pt idx="157">
                  <c:v>9.999999747378772E-5</c:v>
                </c:pt>
                <c:pt idx="158">
                  <c:v>1.9999999858555411E-4</c:v>
                </c:pt>
                <c:pt idx="159">
                  <c:v>2.9999999969732016E-4</c:v>
                </c:pt>
                <c:pt idx="160">
                  <c:v>3.9999999717110828E-4</c:v>
                </c:pt>
                <c:pt idx="161">
                  <c:v>4.999999982828753E-4</c:v>
                </c:pt>
                <c:pt idx="162">
                  <c:v>5.9999999939464141E-4</c:v>
                </c:pt>
                <c:pt idx="163">
                  <c:v>6.9999999686842904E-4</c:v>
                </c:pt>
                <c:pt idx="164">
                  <c:v>7.9999999798019514E-4</c:v>
                </c:pt>
                <c:pt idx="165">
                  <c:v>8.9999999909196287E-4</c:v>
                </c:pt>
                <c:pt idx="166">
                  <c:v>1.0000000002037288E-3</c:v>
                </c:pt>
                <c:pt idx="167">
                  <c:v>1.0999999976775139E-3</c:v>
                </c:pt>
                <c:pt idx="168">
                  <c:v>1.1999999987892807E-3</c:v>
                </c:pt>
                <c:pt idx="169">
                  <c:v>1.2999999999010481E-3</c:v>
                </c:pt>
                <c:pt idx="170">
                  <c:v>1.3999999973748338E-3</c:v>
                </c:pt>
                <c:pt idx="171">
                  <c:v>1.4999999984866012E-3</c:v>
                </c:pt>
                <c:pt idx="172">
                  <c:v>1.599999999598368E-3</c:v>
                </c:pt>
                <c:pt idx="173">
                  <c:v>1.6999999970721538E-3</c:v>
                </c:pt>
                <c:pt idx="174">
                  <c:v>1.7999999981839218E-3</c:v>
                </c:pt>
                <c:pt idx="175">
                  <c:v>1.8999999992956877E-3</c:v>
                </c:pt>
                <c:pt idx="176">
                  <c:v>1.9999999967694748E-3</c:v>
                </c:pt>
                <c:pt idx="177">
                  <c:v>2.0999999978812411E-3</c:v>
                </c:pt>
                <c:pt idx="178">
                  <c:v>2.1999999989930092E-3</c:v>
                </c:pt>
                <c:pt idx="179">
                  <c:v>2.3000000001047742E-3</c:v>
                </c:pt>
                <c:pt idx="180">
                  <c:v>2.3999999975785613E-3</c:v>
                </c:pt>
                <c:pt idx="181">
                  <c:v>2.4999999986903302E-3</c:v>
                </c:pt>
                <c:pt idx="182">
                  <c:v>2.5999999998020966E-3</c:v>
                </c:pt>
                <c:pt idx="183">
                  <c:v>2.6999999972758815E-3</c:v>
                </c:pt>
                <c:pt idx="184">
                  <c:v>2.7999999983876534E-3</c:v>
                </c:pt>
                <c:pt idx="185">
                  <c:v>2.899999999499415E-3</c:v>
                </c:pt>
                <c:pt idx="186">
                  <c:v>2.9999999969732008E-3</c:v>
                </c:pt>
                <c:pt idx="187">
                  <c:v>3.0999999980849714E-3</c:v>
                </c:pt>
                <c:pt idx="188">
                  <c:v>3.1999999991967356E-3</c:v>
                </c:pt>
                <c:pt idx="189">
                  <c:v>3.3000000003085015E-3</c:v>
                </c:pt>
                <c:pt idx="190">
                  <c:v>3.399999997782289E-3</c:v>
                </c:pt>
                <c:pt idx="191">
                  <c:v>3.4999999988940583E-3</c:v>
                </c:pt>
                <c:pt idx="192">
                  <c:v>3.6000000000058247E-3</c:v>
                </c:pt>
                <c:pt idx="193">
                  <c:v>3.6999999974796096E-3</c:v>
                </c:pt>
                <c:pt idx="194">
                  <c:v>3.799999998591382E-3</c:v>
                </c:pt>
                <c:pt idx="195">
                  <c:v>3.8999999997031392E-3</c:v>
                </c:pt>
                <c:pt idx="196">
                  <c:v>3.9999999971769336E-3</c:v>
                </c:pt>
                <c:pt idx="197">
                  <c:v>4.0999999982887017E-3</c:v>
                </c:pt>
                <c:pt idx="198">
                  <c:v>4.1999999994004672E-3</c:v>
                </c:pt>
                <c:pt idx="199">
                  <c:v>4.2999999968742547E-3</c:v>
                </c:pt>
                <c:pt idx="200">
                  <c:v>4.3999999979860184E-3</c:v>
                </c:pt>
                <c:pt idx="201">
                  <c:v>4.4999999990977882E-3</c:v>
                </c:pt>
                <c:pt idx="202">
                  <c:v>4.6000000002095484E-3</c:v>
                </c:pt>
                <c:pt idx="203">
                  <c:v>4.6999999976833429E-3</c:v>
                </c:pt>
                <c:pt idx="204">
                  <c:v>4.7999999987951092E-3</c:v>
                </c:pt>
                <c:pt idx="205">
                  <c:v>4.8999999999068747E-3</c:v>
                </c:pt>
                <c:pt idx="206">
                  <c:v>4.9999999973806674E-3</c:v>
                </c:pt>
                <c:pt idx="207">
                  <c:v>5.0999999984924303E-3</c:v>
                </c:pt>
                <c:pt idx="208">
                  <c:v>5.1999999996041957E-3</c:v>
                </c:pt>
                <c:pt idx="209">
                  <c:v>5.3000000989413881E-3</c:v>
                </c:pt>
                <c:pt idx="210">
                  <c:v>5.4000001000531605E-3</c:v>
                </c:pt>
                <c:pt idx="211">
                  <c:v>5.5000000975269393E-3</c:v>
                </c:pt>
                <c:pt idx="212">
                  <c:v>5.6000000986387039E-3</c:v>
                </c:pt>
                <c:pt idx="213">
                  <c:v>5.7000000997504772E-3</c:v>
                </c:pt>
                <c:pt idx="214">
                  <c:v>5.800000097224263E-3</c:v>
                </c:pt>
                <c:pt idx="215">
                  <c:v>5.900000098336031E-3</c:v>
                </c:pt>
                <c:pt idx="216">
                  <c:v>6.0000000994477913E-3</c:v>
                </c:pt>
                <c:pt idx="217">
                  <c:v>6.1000000969215814E-3</c:v>
                </c:pt>
                <c:pt idx="218">
                  <c:v>6.2000000980333521E-3</c:v>
                </c:pt>
                <c:pt idx="219">
                  <c:v>6.3000000991451123E-3</c:v>
                </c:pt>
                <c:pt idx="220">
                  <c:v>6.4000001002568838E-3</c:v>
                </c:pt>
                <c:pt idx="221">
                  <c:v>6.5000000977306739E-3</c:v>
                </c:pt>
                <c:pt idx="222">
                  <c:v>6.6000000988424333E-3</c:v>
                </c:pt>
                <c:pt idx="223">
                  <c:v>6.7000000999542075E-3</c:v>
                </c:pt>
                <c:pt idx="224">
                  <c:v>6.8000000974279854E-3</c:v>
                </c:pt>
                <c:pt idx="225">
                  <c:v>6.9000000985397561E-3</c:v>
                </c:pt>
                <c:pt idx="226">
                  <c:v>7.0000000996515276E-3</c:v>
                </c:pt>
                <c:pt idx="227">
                  <c:v>7.1000000971253073E-3</c:v>
                </c:pt>
                <c:pt idx="228">
                  <c:v>7.2000000982370789E-3</c:v>
                </c:pt>
                <c:pt idx="229">
                  <c:v>7.3000000993488469E-3</c:v>
                </c:pt>
                <c:pt idx="230">
                  <c:v>7.4000000968226396E-3</c:v>
                </c:pt>
                <c:pt idx="231">
                  <c:v>7.5000000979344016E-3</c:v>
                </c:pt>
                <c:pt idx="232">
                  <c:v>7.6000000990461654E-3</c:v>
                </c:pt>
                <c:pt idx="233">
                  <c:v>7.7000001001579334E-3</c:v>
                </c:pt>
                <c:pt idx="234">
                  <c:v>7.8000000976317175E-3</c:v>
                </c:pt>
                <c:pt idx="235">
                  <c:v>7.9000000987434881E-3</c:v>
                </c:pt>
                <c:pt idx="236">
                  <c:v>8.0000000998552579E-3</c:v>
                </c:pt>
                <c:pt idx="237">
                  <c:v>8.1000000973290489E-3</c:v>
                </c:pt>
                <c:pt idx="238">
                  <c:v>8.2000000984408048E-3</c:v>
                </c:pt>
                <c:pt idx="239">
                  <c:v>8.3000000995525746E-3</c:v>
                </c:pt>
                <c:pt idx="240">
                  <c:v>8.4000000970263725E-3</c:v>
                </c:pt>
                <c:pt idx="241">
                  <c:v>8.5000000981381267E-3</c:v>
                </c:pt>
                <c:pt idx="242">
                  <c:v>8.6000000992498948E-3</c:v>
                </c:pt>
                <c:pt idx="243">
                  <c:v>8.7000001003616524E-3</c:v>
                </c:pt>
                <c:pt idx="244">
                  <c:v>8.8000000978354538E-3</c:v>
                </c:pt>
                <c:pt idx="245">
                  <c:v>8.9000000989472271E-3</c:v>
                </c:pt>
                <c:pt idx="246">
                  <c:v>9.0000001000589708E-3</c:v>
                </c:pt>
                <c:pt idx="247">
                  <c:v>9.1000000975327566E-3</c:v>
                </c:pt>
                <c:pt idx="248">
                  <c:v>9.2000000986445247E-3</c:v>
                </c:pt>
                <c:pt idx="249">
                  <c:v>9.3000000997563084E-3</c:v>
                </c:pt>
                <c:pt idx="250">
                  <c:v>9.4000000972300768E-3</c:v>
                </c:pt>
                <c:pt idx="251">
                  <c:v>9.500000098341857E-3</c:v>
                </c:pt>
                <c:pt idx="252">
                  <c:v>9.6000000994536233E-3</c:v>
                </c:pt>
                <c:pt idx="253">
                  <c:v>9.7000000969274108E-3</c:v>
                </c:pt>
                <c:pt idx="254">
                  <c:v>9.8000000980391772E-3</c:v>
                </c:pt>
                <c:pt idx="255">
                  <c:v>9.9000000991509452E-3</c:v>
                </c:pt>
                <c:pt idx="256">
                  <c:v>1.0000000100262703E-2</c:v>
                </c:pt>
                <c:pt idx="257">
                  <c:v>1.0100000097736497E-2</c:v>
                </c:pt>
                <c:pt idx="258">
                  <c:v>1.0200000098848267E-2</c:v>
                </c:pt>
                <c:pt idx="259">
                  <c:v>1.0300000099960044E-2</c:v>
                </c:pt>
                <c:pt idx="260">
                  <c:v>1.0400000097433823E-2</c:v>
                </c:pt>
                <c:pt idx="261">
                  <c:v>1.0500000098545587E-2</c:v>
                </c:pt>
                <c:pt idx="262">
                  <c:v>1.0600000099657364E-2</c:v>
                </c:pt>
                <c:pt idx="263">
                  <c:v>1.0700000097131145E-2</c:v>
                </c:pt>
                <c:pt idx="264">
                  <c:v>1.0800000098242909E-2</c:v>
                </c:pt>
                <c:pt idx="265">
                  <c:v>1.0900000099354674E-2</c:v>
                </c:pt>
                <c:pt idx="266">
                  <c:v>1.1000000096828465E-2</c:v>
                </c:pt>
                <c:pt idx="267">
                  <c:v>1.1100000097940231E-2</c:v>
                </c:pt>
                <c:pt idx="268">
                  <c:v>1.1200000099051994E-2</c:v>
                </c:pt>
                <c:pt idx="269">
                  <c:v>1.130000010016376E-2</c:v>
                </c:pt>
                <c:pt idx="270">
                  <c:v>1.1400000097637565E-2</c:v>
                </c:pt>
                <c:pt idx="271">
                  <c:v>1.1500000098749314E-2</c:v>
                </c:pt>
                <c:pt idx="272">
                  <c:v>1.1600000099861091E-2</c:v>
                </c:pt>
                <c:pt idx="273">
                  <c:v>1.1700000097334871E-2</c:v>
                </c:pt>
                <c:pt idx="274">
                  <c:v>1.1800000098446638E-2</c:v>
                </c:pt>
                <c:pt idx="275">
                  <c:v>1.1900000099558413E-2</c:v>
                </c:pt>
                <c:pt idx="276">
                  <c:v>1.2000000097032192E-2</c:v>
                </c:pt>
                <c:pt idx="277">
                  <c:v>1.2100000098143942E-2</c:v>
                </c:pt>
                <c:pt idx="278">
                  <c:v>1.2200000099255722E-2</c:v>
                </c:pt>
                <c:pt idx="279">
                  <c:v>1.2300000096729501E-2</c:v>
                </c:pt>
                <c:pt idx="280">
                  <c:v>1.2400000097841262E-2</c:v>
                </c:pt>
                <c:pt idx="281">
                  <c:v>1.2500000098953044E-2</c:v>
                </c:pt>
                <c:pt idx="282">
                  <c:v>1.2600000100064795E-2</c:v>
                </c:pt>
                <c:pt idx="283">
                  <c:v>1.2700000097538603E-2</c:v>
                </c:pt>
                <c:pt idx="284">
                  <c:v>1.2800000098650365E-2</c:v>
                </c:pt>
                <c:pt idx="285">
                  <c:v>1.2900000099762145E-2</c:v>
                </c:pt>
                <c:pt idx="286">
                  <c:v>1.3000000097235927E-2</c:v>
                </c:pt>
                <c:pt idx="287">
                  <c:v>1.3100000098347685E-2</c:v>
                </c:pt>
                <c:pt idx="288">
                  <c:v>1.3900000099965873E-2</c:v>
                </c:pt>
                <c:pt idx="289">
                  <c:v>1.400000009743964E-2</c:v>
                </c:pt>
                <c:pt idx="290">
                  <c:v>1.4100000098551401E-2</c:v>
                </c:pt>
                <c:pt idx="291">
                  <c:v>1.4200000099663181E-2</c:v>
                </c:pt>
                <c:pt idx="292">
                  <c:v>1.4300000199000363E-2</c:v>
                </c:pt>
                <c:pt idx="293">
                  <c:v>1.4400000200112143E-2</c:v>
                </c:pt>
                <c:pt idx="294">
                  <c:v>1.4500000197585922E-2</c:v>
                </c:pt>
                <c:pt idx="295">
                  <c:v>1.4600000198697683E-2</c:v>
                </c:pt>
                <c:pt idx="296">
                  <c:v>1.4700000199809453E-2</c:v>
                </c:pt>
                <c:pt idx="297">
                  <c:v>1.4800000197283244E-2</c:v>
                </c:pt>
                <c:pt idx="298">
                  <c:v>1.4900000198394991E-2</c:v>
                </c:pt>
                <c:pt idx="299">
                  <c:v>1.5000000199506773E-2</c:v>
                </c:pt>
                <c:pt idx="300">
                  <c:v>1.5100000196980564E-2</c:v>
                </c:pt>
                <c:pt idx="301">
                  <c:v>1.5200000198092331E-2</c:v>
                </c:pt>
                <c:pt idx="302">
                  <c:v>1.5300000199204094E-2</c:v>
                </c:pt>
                <c:pt idx="303">
                  <c:v>1.540000020031587E-2</c:v>
                </c:pt>
                <c:pt idx="304">
                  <c:v>1.5500000197789651E-2</c:v>
                </c:pt>
                <c:pt idx="305">
                  <c:v>1.5600000198901414E-2</c:v>
                </c:pt>
                <c:pt idx="306">
                  <c:v>1.5700000200013192E-2</c:v>
                </c:pt>
                <c:pt idx="307">
                  <c:v>1.5800000197486976E-2</c:v>
                </c:pt>
                <c:pt idx="308">
                  <c:v>1.5900000198598743E-2</c:v>
                </c:pt>
                <c:pt idx="309">
                  <c:v>1.6000000199710516E-2</c:v>
                </c:pt>
                <c:pt idx="310">
                  <c:v>1.6100000197184296E-2</c:v>
                </c:pt>
                <c:pt idx="311">
                  <c:v>1.6200000198296063E-2</c:v>
                </c:pt>
                <c:pt idx="312">
                  <c:v>1.6300000199407843E-2</c:v>
                </c:pt>
                <c:pt idx="313">
                  <c:v>1.6400000196881617E-2</c:v>
                </c:pt>
                <c:pt idx="314">
                  <c:v>1.6500000197993383E-2</c:v>
                </c:pt>
                <c:pt idx="315">
                  <c:v>1.6600000199105163E-2</c:v>
                </c:pt>
                <c:pt idx="316">
                  <c:v>1.6700000200216922E-2</c:v>
                </c:pt>
                <c:pt idx="317">
                  <c:v>1.6800000197690707E-2</c:v>
                </c:pt>
                <c:pt idx="318">
                  <c:v>1.6900000198802483E-2</c:v>
                </c:pt>
                <c:pt idx="319">
                  <c:v>1.7000000199914225E-2</c:v>
                </c:pt>
                <c:pt idx="320">
                  <c:v>1.7100000197388027E-2</c:v>
                </c:pt>
                <c:pt idx="321">
                  <c:v>1.7200000198499772E-2</c:v>
                </c:pt>
                <c:pt idx="322">
                  <c:v>1.7300000199611545E-2</c:v>
                </c:pt>
                <c:pt idx="323">
                  <c:v>1.7400000197085347E-2</c:v>
                </c:pt>
                <c:pt idx="324">
                  <c:v>1.7500000198197113E-2</c:v>
                </c:pt>
                <c:pt idx="325">
                  <c:v>1.7600000199308879E-2</c:v>
                </c:pt>
                <c:pt idx="326">
                  <c:v>1.7700000196782667E-2</c:v>
                </c:pt>
                <c:pt idx="327">
                  <c:v>1.7800000197894419E-2</c:v>
                </c:pt>
                <c:pt idx="328">
                  <c:v>1.79000001990062E-2</c:v>
                </c:pt>
                <c:pt idx="329">
                  <c:v>1.8000000200117976E-2</c:v>
                </c:pt>
                <c:pt idx="330">
                  <c:v>1.8100000197591733E-2</c:v>
                </c:pt>
                <c:pt idx="331">
                  <c:v>1.820000019870352E-2</c:v>
                </c:pt>
                <c:pt idx="332">
                  <c:v>1.8300000199815297E-2</c:v>
                </c:pt>
                <c:pt idx="333">
                  <c:v>1.8400000197289074E-2</c:v>
                </c:pt>
                <c:pt idx="334">
                  <c:v>1.850000019840084E-2</c:v>
                </c:pt>
                <c:pt idx="335">
                  <c:v>1.8600000199512617E-2</c:v>
                </c:pt>
                <c:pt idx="336">
                  <c:v>1.8700000196986394E-2</c:v>
                </c:pt>
                <c:pt idx="337">
                  <c:v>1.880000019809816E-2</c:v>
                </c:pt>
                <c:pt idx="338">
                  <c:v>1.8900000199209926E-2</c:v>
                </c:pt>
                <c:pt idx="339">
                  <c:v>1.9000000200321679E-2</c:v>
                </c:pt>
                <c:pt idx="340">
                  <c:v>1.9100000197795473E-2</c:v>
                </c:pt>
                <c:pt idx="341">
                  <c:v>1.9200000198907261E-2</c:v>
                </c:pt>
                <c:pt idx="342">
                  <c:v>1.930000020001902E-2</c:v>
                </c:pt>
                <c:pt idx="343">
                  <c:v>1.9400000197492794E-2</c:v>
                </c:pt>
                <c:pt idx="344">
                  <c:v>1.950000019860456E-2</c:v>
                </c:pt>
                <c:pt idx="345">
                  <c:v>1.960000019971634E-2</c:v>
                </c:pt>
                <c:pt idx="346">
                  <c:v>1.9700000197190114E-2</c:v>
                </c:pt>
                <c:pt idx="347">
                  <c:v>1.980000019830188E-2</c:v>
                </c:pt>
                <c:pt idx="348">
                  <c:v>1.9900000199413667E-2</c:v>
                </c:pt>
                <c:pt idx="349">
                  <c:v>2.0000000196887403E-2</c:v>
                </c:pt>
                <c:pt idx="350">
                  <c:v>2.0100000197999186E-2</c:v>
                </c:pt>
                <c:pt idx="351">
                  <c:v>2.0200000199110956E-2</c:v>
                </c:pt>
                <c:pt idx="352">
                  <c:v>2.0300000200222709E-2</c:v>
                </c:pt>
                <c:pt idx="353">
                  <c:v>2.0400000197696506E-2</c:v>
                </c:pt>
                <c:pt idx="354">
                  <c:v>2.0500000198808252E-2</c:v>
                </c:pt>
                <c:pt idx="355">
                  <c:v>2.0600000199920046E-2</c:v>
                </c:pt>
                <c:pt idx="356">
                  <c:v>2.070000019739383E-2</c:v>
                </c:pt>
                <c:pt idx="357">
                  <c:v>2.0800000198505596E-2</c:v>
                </c:pt>
                <c:pt idx="358">
                  <c:v>2.0900000199617349E-2</c:v>
                </c:pt>
                <c:pt idx="359">
                  <c:v>2.100000019709115E-2</c:v>
                </c:pt>
                <c:pt idx="360">
                  <c:v>2.1100000198202903E-2</c:v>
                </c:pt>
                <c:pt idx="361">
                  <c:v>2.1200000199314697E-2</c:v>
                </c:pt>
                <c:pt idx="362">
                  <c:v>2.1300000196788446E-2</c:v>
                </c:pt>
                <c:pt idx="363">
                  <c:v>2.1400000197900251E-2</c:v>
                </c:pt>
                <c:pt idx="364">
                  <c:v>2.1500000199011996E-2</c:v>
                </c:pt>
                <c:pt idx="365">
                  <c:v>2.1600000200123804E-2</c:v>
                </c:pt>
                <c:pt idx="366">
                  <c:v>2.170000019759755E-2</c:v>
                </c:pt>
                <c:pt idx="367">
                  <c:v>2.1800000198709358E-2</c:v>
                </c:pt>
                <c:pt idx="368">
                  <c:v>2.190000019982109E-2</c:v>
                </c:pt>
                <c:pt idx="369">
                  <c:v>2.2000000197294891E-2</c:v>
                </c:pt>
                <c:pt idx="370">
                  <c:v>2.2100000198406636E-2</c:v>
                </c:pt>
                <c:pt idx="371">
                  <c:v>2.220000019951841E-2</c:v>
                </c:pt>
                <c:pt idx="372">
                  <c:v>2.230000019699219E-2</c:v>
                </c:pt>
                <c:pt idx="373">
                  <c:v>2.2400000198104002E-2</c:v>
                </c:pt>
                <c:pt idx="374">
                  <c:v>2.2500000199215754E-2</c:v>
                </c:pt>
                <c:pt idx="375">
                  <c:v>2.2600000200327496E-2</c:v>
                </c:pt>
                <c:pt idx="376">
                  <c:v>2.2700000197801284E-2</c:v>
                </c:pt>
                <c:pt idx="377">
                  <c:v>2.2800000198913088E-2</c:v>
                </c:pt>
                <c:pt idx="378">
                  <c:v>2.2900000200024816E-2</c:v>
                </c:pt>
                <c:pt idx="379">
                  <c:v>2.3000000197498587E-2</c:v>
                </c:pt>
                <c:pt idx="380">
                  <c:v>2.310000019861037E-2</c:v>
                </c:pt>
                <c:pt idx="381">
                  <c:v>2.320000019972215E-2</c:v>
                </c:pt>
                <c:pt idx="382">
                  <c:v>2.3300000299059331E-2</c:v>
                </c:pt>
                <c:pt idx="383">
                  <c:v>2.340000030017109E-2</c:v>
                </c:pt>
                <c:pt idx="384">
                  <c:v>2.3500000297644867E-2</c:v>
                </c:pt>
                <c:pt idx="385">
                  <c:v>2.3600000298756637E-2</c:v>
                </c:pt>
                <c:pt idx="386">
                  <c:v>2.3700000299868393E-2</c:v>
                </c:pt>
                <c:pt idx="387">
                  <c:v>2.3800000297342187E-2</c:v>
                </c:pt>
                <c:pt idx="388">
                  <c:v>2.3900000298453971E-2</c:v>
                </c:pt>
                <c:pt idx="389">
                  <c:v>2.4000000299565751E-2</c:v>
                </c:pt>
                <c:pt idx="390">
                  <c:v>2.4100000297039507E-2</c:v>
                </c:pt>
                <c:pt idx="391">
                  <c:v>2.4200000298151277E-2</c:v>
                </c:pt>
                <c:pt idx="392">
                  <c:v>2.4300000299263051E-2</c:v>
                </c:pt>
                <c:pt idx="393">
                  <c:v>2.4400000296736835E-2</c:v>
                </c:pt>
                <c:pt idx="394">
                  <c:v>2.4500000297848587E-2</c:v>
                </c:pt>
                <c:pt idx="395">
                  <c:v>2.4600000298960392E-2</c:v>
                </c:pt>
                <c:pt idx="396">
                  <c:v>2.4700000300072144E-2</c:v>
                </c:pt>
                <c:pt idx="397">
                  <c:v>2.4800000297545931E-2</c:v>
                </c:pt>
                <c:pt idx="398">
                  <c:v>2.4900000298657687E-2</c:v>
                </c:pt>
                <c:pt idx="399">
                  <c:v>2.5000000299769481E-2</c:v>
                </c:pt>
                <c:pt idx="400">
                  <c:v>2.5100000297243241E-2</c:v>
                </c:pt>
                <c:pt idx="401">
                  <c:v>2.5200000298355011E-2</c:v>
                </c:pt>
                <c:pt idx="402">
                  <c:v>2.5300000299466784E-2</c:v>
                </c:pt>
                <c:pt idx="403">
                  <c:v>2.5400000296940572E-2</c:v>
                </c:pt>
                <c:pt idx="404">
                  <c:v>2.5500000298052331E-2</c:v>
                </c:pt>
                <c:pt idx="405">
                  <c:v>2.5600000299164122E-2</c:v>
                </c:pt>
                <c:pt idx="406">
                  <c:v>2.5700000300275871E-2</c:v>
                </c:pt>
                <c:pt idx="407">
                  <c:v>2.5800000297749651E-2</c:v>
                </c:pt>
                <c:pt idx="408">
                  <c:v>2.5900000298861414E-2</c:v>
                </c:pt>
                <c:pt idx="409">
                  <c:v>2.6000000299973219E-2</c:v>
                </c:pt>
                <c:pt idx="410">
                  <c:v>2.6100000297446972E-2</c:v>
                </c:pt>
                <c:pt idx="411">
                  <c:v>2.6200000298558745E-2</c:v>
                </c:pt>
                <c:pt idx="412">
                  <c:v>2.6300000299670511E-2</c:v>
                </c:pt>
                <c:pt idx="413">
                  <c:v>2.6400000297144292E-2</c:v>
                </c:pt>
                <c:pt idx="414">
                  <c:v>2.6500000298256055E-2</c:v>
                </c:pt>
                <c:pt idx="415">
                  <c:v>2.6600000299367831E-2</c:v>
                </c:pt>
                <c:pt idx="416">
                  <c:v>2.6700000296841608E-2</c:v>
                </c:pt>
                <c:pt idx="417">
                  <c:v>2.6800000297953409E-2</c:v>
                </c:pt>
                <c:pt idx="418">
                  <c:v>2.6900000299065172E-2</c:v>
                </c:pt>
                <c:pt idx="419">
                  <c:v>2.7000000300176949E-2</c:v>
                </c:pt>
                <c:pt idx="420">
                  <c:v>2.7100000297650695E-2</c:v>
                </c:pt>
                <c:pt idx="421">
                  <c:v>2.7200000298762482E-2</c:v>
                </c:pt>
                <c:pt idx="422">
                  <c:v>2.7300000299874252E-2</c:v>
                </c:pt>
                <c:pt idx="423">
                  <c:v>2.7400000297348015E-2</c:v>
                </c:pt>
                <c:pt idx="424">
                  <c:v>2.7500000298459802E-2</c:v>
                </c:pt>
                <c:pt idx="425">
                  <c:v>2.7600000299571589E-2</c:v>
                </c:pt>
                <c:pt idx="426">
                  <c:v>2.7700000297045346E-2</c:v>
                </c:pt>
                <c:pt idx="427">
                  <c:v>2.7800000298157133E-2</c:v>
                </c:pt>
                <c:pt idx="428">
                  <c:v>2.7900000299268878E-2</c:v>
                </c:pt>
                <c:pt idx="429">
                  <c:v>2.8000000296742631E-2</c:v>
                </c:pt>
                <c:pt idx="430">
                  <c:v>2.8100000297854422E-2</c:v>
                </c:pt>
                <c:pt idx="431">
                  <c:v>2.8200000298966198E-2</c:v>
                </c:pt>
                <c:pt idx="432">
                  <c:v>2.8300000300077954E-2</c:v>
                </c:pt>
                <c:pt idx="433">
                  <c:v>2.8400000297551742E-2</c:v>
                </c:pt>
                <c:pt idx="434">
                  <c:v>2.8500000298663519E-2</c:v>
                </c:pt>
                <c:pt idx="435">
                  <c:v>2.8600000299775285E-2</c:v>
                </c:pt>
                <c:pt idx="436">
                  <c:v>2.8700000297249062E-2</c:v>
                </c:pt>
                <c:pt idx="437">
                  <c:v>2.8800000298360839E-2</c:v>
                </c:pt>
                <c:pt idx="438">
                  <c:v>2.8900000299472595E-2</c:v>
                </c:pt>
                <c:pt idx="439">
                  <c:v>2.9000000296946382E-2</c:v>
                </c:pt>
                <c:pt idx="440">
                  <c:v>2.9100000298058148E-2</c:v>
                </c:pt>
                <c:pt idx="441">
                  <c:v>2.9200000299169949E-2</c:v>
                </c:pt>
                <c:pt idx="442">
                  <c:v>2.9300000300281667E-2</c:v>
                </c:pt>
                <c:pt idx="443">
                  <c:v>2.9400000297755486E-2</c:v>
                </c:pt>
                <c:pt idx="444">
                  <c:v>2.9500000298867235E-2</c:v>
                </c:pt>
                <c:pt idx="445">
                  <c:v>2.9600000299979033E-2</c:v>
                </c:pt>
                <c:pt idx="446">
                  <c:v>2.9700000297452789E-2</c:v>
                </c:pt>
                <c:pt idx="447">
                  <c:v>2.980000029856459E-2</c:v>
                </c:pt>
                <c:pt idx="448">
                  <c:v>2.9900000299676342E-2</c:v>
                </c:pt>
                <c:pt idx="449">
                  <c:v>3.000000029715014E-2</c:v>
                </c:pt>
                <c:pt idx="450">
                  <c:v>3.0100000298261875E-2</c:v>
                </c:pt>
                <c:pt idx="451">
                  <c:v>3.0200000299373673E-2</c:v>
                </c:pt>
                <c:pt idx="452">
                  <c:v>3.0300000296847429E-2</c:v>
                </c:pt>
                <c:pt idx="453">
                  <c:v>3.0400000297959216E-2</c:v>
                </c:pt>
                <c:pt idx="454">
                  <c:v>3.0500000299070986E-2</c:v>
                </c:pt>
                <c:pt idx="455">
                  <c:v>3.0600000300182742E-2</c:v>
                </c:pt>
                <c:pt idx="456">
                  <c:v>3.0700000297656516E-2</c:v>
                </c:pt>
                <c:pt idx="457">
                  <c:v>3.0800000298768282E-2</c:v>
                </c:pt>
                <c:pt idx="458">
                  <c:v>3.0900000299880048E-2</c:v>
                </c:pt>
                <c:pt idx="459">
                  <c:v>3.1000000297353867E-2</c:v>
                </c:pt>
                <c:pt idx="460">
                  <c:v>3.1100000298465602E-2</c:v>
                </c:pt>
                <c:pt idx="461">
                  <c:v>3.1200000299577407E-2</c:v>
                </c:pt>
                <c:pt idx="462">
                  <c:v>3.1300000297051156E-2</c:v>
                </c:pt>
                <c:pt idx="463">
                  <c:v>3.1400000298162936E-2</c:v>
                </c:pt>
                <c:pt idx="464">
                  <c:v>3.1500000299274702E-2</c:v>
                </c:pt>
                <c:pt idx="465">
                  <c:v>3.1600000296748476E-2</c:v>
                </c:pt>
                <c:pt idx="466">
                  <c:v>3.1700000297860242E-2</c:v>
                </c:pt>
                <c:pt idx="467">
                  <c:v>3.180000029897205E-2</c:v>
                </c:pt>
                <c:pt idx="468">
                  <c:v>3.1900000300083789E-2</c:v>
                </c:pt>
                <c:pt idx="469">
                  <c:v>3.200000029755759E-2</c:v>
                </c:pt>
                <c:pt idx="470">
                  <c:v>3.2100000298669377E-2</c:v>
                </c:pt>
                <c:pt idx="471">
                  <c:v>3.2200000299781095E-2</c:v>
                </c:pt>
                <c:pt idx="472">
                  <c:v>3.2300000399118289E-2</c:v>
                </c:pt>
                <c:pt idx="473">
                  <c:v>3.2400000400230104E-2</c:v>
                </c:pt>
                <c:pt idx="474">
                  <c:v>3.2500000397703857E-2</c:v>
                </c:pt>
                <c:pt idx="475">
                  <c:v>3.2600000398815651E-2</c:v>
                </c:pt>
                <c:pt idx="476">
                  <c:v>3.270000039992739E-2</c:v>
                </c:pt>
                <c:pt idx="477">
                  <c:v>3.2800000397401191E-2</c:v>
                </c:pt>
                <c:pt idx="478">
                  <c:v>3.2900000398512944E-2</c:v>
                </c:pt>
                <c:pt idx="479">
                  <c:v>3.3000000399624696E-2</c:v>
                </c:pt>
                <c:pt idx="480">
                  <c:v>3.3100000397098477E-2</c:v>
                </c:pt>
                <c:pt idx="481">
                  <c:v>3.320000039821025E-2</c:v>
                </c:pt>
                <c:pt idx="482">
                  <c:v>3.3300000399322009E-2</c:v>
                </c:pt>
                <c:pt idx="483">
                  <c:v>3.3400000396795804E-2</c:v>
                </c:pt>
                <c:pt idx="484">
                  <c:v>3.350000039790757E-2</c:v>
                </c:pt>
                <c:pt idx="485">
                  <c:v>3.360000039901935E-2</c:v>
                </c:pt>
                <c:pt idx="486">
                  <c:v>3.3700000400131117E-2</c:v>
                </c:pt>
                <c:pt idx="487">
                  <c:v>3.380000039760489E-2</c:v>
                </c:pt>
                <c:pt idx="488">
                  <c:v>3.390000039871665E-2</c:v>
                </c:pt>
                <c:pt idx="489">
                  <c:v>3.4000000399828437E-2</c:v>
                </c:pt>
                <c:pt idx="490">
                  <c:v>3.4100000397302203E-2</c:v>
                </c:pt>
              </c:numCache>
            </c:numRef>
          </c:xVal>
          <c:yVal>
            <c:numRef>
              <c:f>'29 jul'!$AO$2:$AO$492</c:f>
              <c:numCache>
                <c:formatCode>General</c:formatCode>
                <c:ptCount val="491"/>
                <c:pt idx="0">
                  <c:v>0.49342297540326768</c:v>
                </c:pt>
                <c:pt idx="1">
                  <c:v>0.48954654408098081</c:v>
                </c:pt>
                <c:pt idx="2">
                  <c:v>0.48582143639206204</c:v>
                </c:pt>
                <c:pt idx="3">
                  <c:v>0.48224350162897645</c:v>
                </c:pt>
                <c:pt idx="4">
                  <c:v>0.47879924118268857</c:v>
                </c:pt>
                <c:pt idx="5">
                  <c:v>0.47548485156599457</c:v>
                </c:pt>
                <c:pt idx="6">
                  <c:v>0.47228983693962723</c:v>
                </c:pt>
                <c:pt idx="7">
                  <c:v>0.46920740940120775</c:v>
                </c:pt>
                <c:pt idx="8">
                  <c:v>0.46623360189391316</c:v>
                </c:pt>
                <c:pt idx="9">
                  <c:v>0.46336212841167784</c:v>
                </c:pt>
                <c:pt idx="10">
                  <c:v>0.46058561448894947</c:v>
                </c:pt>
                <c:pt idx="11">
                  <c:v>0.45790208671997951</c:v>
                </c:pt>
                <c:pt idx="12">
                  <c:v>0.45530683927183313</c:v>
                </c:pt>
                <c:pt idx="13">
                  <c:v>0.45279429752369543</c:v>
                </c:pt>
                <c:pt idx="14">
                  <c:v>0.45036066696923044</c:v>
                </c:pt>
                <c:pt idx="15">
                  <c:v>0.44800450629983407</c:v>
                </c:pt>
                <c:pt idx="16">
                  <c:v>0.44571999373515248</c:v>
                </c:pt>
                <c:pt idx="17">
                  <c:v>0.4435057496538613</c:v>
                </c:pt>
                <c:pt idx="18">
                  <c:v>0.44135897513845218</c:v>
                </c:pt>
                <c:pt idx="19">
                  <c:v>0.43927611594687538</c:v>
                </c:pt>
                <c:pt idx="20">
                  <c:v>0.43725395285104335</c:v>
                </c:pt>
                <c:pt idx="21">
                  <c:v>0.43529223666056305</c:v>
                </c:pt>
                <c:pt idx="22">
                  <c:v>0.43338664457474252</c:v>
                </c:pt>
                <c:pt idx="23">
                  <c:v>0.43153558091451238</c:v>
                </c:pt>
                <c:pt idx="24">
                  <c:v>0.42973805547653665</c:v>
                </c:pt>
                <c:pt idx="25">
                  <c:v>0.42799097275949816</c:v>
                </c:pt>
                <c:pt idx="26">
                  <c:v>0.42629316845849624</c:v>
                </c:pt>
                <c:pt idx="27">
                  <c:v>0.42464249984490154</c:v>
                </c:pt>
                <c:pt idx="28">
                  <c:v>0.42303681873460164</c:v>
                </c:pt>
                <c:pt idx="29">
                  <c:v>0.42147645059284916</c:v>
                </c:pt>
                <c:pt idx="30">
                  <c:v>0.41995830191482902</c:v>
                </c:pt>
                <c:pt idx="31">
                  <c:v>0.41848136154793497</c:v>
                </c:pt>
                <c:pt idx="32">
                  <c:v>0.41704421034262801</c:v>
                </c:pt>
                <c:pt idx="33">
                  <c:v>0.41564564697339379</c:v>
                </c:pt>
                <c:pt idx="34">
                  <c:v>0.41428428179809901</c:v>
                </c:pt>
                <c:pt idx="35">
                  <c:v>0.41295938316144665</c:v>
                </c:pt>
                <c:pt idx="36">
                  <c:v>0.41166937211244548</c:v>
                </c:pt>
                <c:pt idx="37">
                  <c:v>0.41041339062647952</c:v>
                </c:pt>
                <c:pt idx="38">
                  <c:v>0.40919039672295576</c:v>
                </c:pt>
                <c:pt idx="39">
                  <c:v>0.40799921214508617</c:v>
                </c:pt>
                <c:pt idx="40">
                  <c:v>0.40683907792279517</c:v>
                </c:pt>
                <c:pt idx="41">
                  <c:v>0.40570915535776481</c:v>
                </c:pt>
                <c:pt idx="42">
                  <c:v>0.40460823509771682</c:v>
                </c:pt>
                <c:pt idx="43">
                  <c:v>0.40353578138796037</c:v>
                </c:pt>
                <c:pt idx="44">
                  <c:v>0.40249097291786612</c:v>
                </c:pt>
                <c:pt idx="45">
                  <c:v>0.40147296249404468</c:v>
                </c:pt>
                <c:pt idx="46">
                  <c:v>0.40048097464630839</c:v>
                </c:pt>
                <c:pt idx="47">
                  <c:v>0.39951419666576576</c:v>
                </c:pt>
                <c:pt idx="48">
                  <c:v>0.39857194931475493</c:v>
                </c:pt>
                <c:pt idx="49">
                  <c:v>0.39765363634160233</c:v>
                </c:pt>
                <c:pt idx="50">
                  <c:v>0.39675863728071992</c:v>
                </c:pt>
                <c:pt idx="51">
                  <c:v>0.39588638580480329</c:v>
                </c:pt>
                <c:pt idx="52">
                  <c:v>0.39503622979879088</c:v>
                </c:pt>
                <c:pt idx="53">
                  <c:v>0.39420754257115076</c:v>
                </c:pt>
                <c:pt idx="54">
                  <c:v>0.39339967412536053</c:v>
                </c:pt>
                <c:pt idx="55">
                  <c:v>0.3926122968922432</c:v>
                </c:pt>
                <c:pt idx="56">
                  <c:v>0.39184459146493733</c:v>
                </c:pt>
                <c:pt idx="57">
                  <c:v>0.39109624606399152</c:v>
                </c:pt>
                <c:pt idx="58">
                  <c:v>0.39036670110345384</c:v>
                </c:pt>
                <c:pt idx="59">
                  <c:v>0.38965552241534285</c:v>
                </c:pt>
                <c:pt idx="60">
                  <c:v>0.38896222602510983</c:v>
                </c:pt>
                <c:pt idx="61">
                  <c:v>0.3882863419629688</c:v>
                </c:pt>
                <c:pt idx="62">
                  <c:v>0.38762760119189493</c:v>
                </c:pt>
                <c:pt idx="63">
                  <c:v>0.38698530013903554</c:v>
                </c:pt>
                <c:pt idx="64">
                  <c:v>0.38635929500230204</c:v>
                </c:pt>
                <c:pt idx="65">
                  <c:v>0.38574901610498835</c:v>
                </c:pt>
                <c:pt idx="66">
                  <c:v>0.38515409999999661</c:v>
                </c:pt>
                <c:pt idx="67">
                  <c:v>0.38457431124383046</c:v>
                </c:pt>
                <c:pt idx="68">
                  <c:v>0.38400922102662438</c:v>
                </c:pt>
                <c:pt idx="69">
                  <c:v>0.38345830908980844</c:v>
                </c:pt>
                <c:pt idx="70">
                  <c:v>0.38292137941713</c:v>
                </c:pt>
                <c:pt idx="71">
                  <c:v>0.38239810311712863</c:v>
                </c:pt>
                <c:pt idx="72">
                  <c:v>0.38188820612765617</c:v>
                </c:pt>
                <c:pt idx="73">
                  <c:v>0.38139129481915474</c:v>
                </c:pt>
                <c:pt idx="74">
                  <c:v>0.38090711979703101</c:v>
                </c:pt>
                <c:pt idx="75">
                  <c:v>0.38043533962972831</c:v>
                </c:pt>
                <c:pt idx="76">
                  <c:v>0.37997569797216507</c:v>
                </c:pt>
                <c:pt idx="77">
                  <c:v>0.37952790330200037</c:v>
                </c:pt>
                <c:pt idx="78">
                  <c:v>0.37909165744962031</c:v>
                </c:pt>
                <c:pt idx="79">
                  <c:v>0.37866694485841723</c:v>
                </c:pt>
                <c:pt idx="80">
                  <c:v>0.37825305912949447</c:v>
                </c:pt>
                <c:pt idx="81">
                  <c:v>0.37785004025749908</c:v>
                </c:pt>
                <c:pt idx="82">
                  <c:v>0.377457546756502</c:v>
                </c:pt>
                <c:pt idx="83">
                  <c:v>0.37707543149852552</c:v>
                </c:pt>
                <c:pt idx="84">
                  <c:v>0.37670340508277866</c:v>
                </c:pt>
                <c:pt idx="85">
                  <c:v>0.37634129539575117</c:v>
                </c:pt>
                <c:pt idx="86">
                  <c:v>0.37598883511655556</c:v>
                </c:pt>
                <c:pt idx="87">
                  <c:v>0.37564583764963211</c:v>
                </c:pt>
                <c:pt idx="88">
                  <c:v>0.37531207586987647</c:v>
                </c:pt>
                <c:pt idx="89">
                  <c:v>0.37498734649487347</c:v>
                </c:pt>
                <c:pt idx="90">
                  <c:v>0.37467151313701713</c:v>
                </c:pt>
                <c:pt idx="91">
                  <c:v>0.37436425424377701</c:v>
                </c:pt>
                <c:pt idx="92">
                  <c:v>0.37406549903819986</c:v>
                </c:pt>
                <c:pt idx="93">
                  <c:v>0.37377502004819929</c:v>
                </c:pt>
                <c:pt idx="94">
                  <c:v>0.3734926558663893</c:v>
                </c:pt>
                <c:pt idx="95">
                  <c:v>0.37321848474847757</c:v>
                </c:pt>
                <c:pt idx="96">
                  <c:v>0.37295181637202723</c:v>
                </c:pt>
                <c:pt idx="97">
                  <c:v>0.37269258412725326</c:v>
                </c:pt>
                <c:pt idx="98">
                  <c:v>0.37244097353667577</c:v>
                </c:pt>
                <c:pt idx="99">
                  <c:v>0.37219656130031065</c:v>
                </c:pt>
                <c:pt idx="100">
                  <c:v>0.37195932325283704</c:v>
                </c:pt>
                <c:pt idx="101">
                  <c:v>0.37172908383269604</c:v>
                </c:pt>
                <c:pt idx="102">
                  <c:v>0.37150567164772658</c:v>
                </c:pt>
                <c:pt idx="103">
                  <c:v>0.37128893264669088</c:v>
                </c:pt>
                <c:pt idx="104">
                  <c:v>0.37107877691261876</c:v>
                </c:pt>
                <c:pt idx="105">
                  <c:v>0.37087503409494366</c:v>
                </c:pt>
                <c:pt idx="106">
                  <c:v>0.37067757648017641</c:v>
                </c:pt>
                <c:pt idx="107">
                  <c:v>0.37048627433239856</c:v>
                </c:pt>
                <c:pt idx="108">
                  <c:v>0.37030100647991498</c:v>
                </c:pt>
                <c:pt idx="109">
                  <c:v>0.3701216165680688</c:v>
                </c:pt>
                <c:pt idx="110">
                  <c:v>0.36994804145979382</c:v>
                </c:pt>
                <c:pt idx="111">
                  <c:v>0.36978011088582513</c:v>
                </c:pt>
                <c:pt idx="112">
                  <c:v>0.3696177323079855</c:v>
                </c:pt>
                <c:pt idx="113">
                  <c:v>0.36946078642281216</c:v>
                </c:pt>
                <c:pt idx="114">
                  <c:v>0.36930918467112472</c:v>
                </c:pt>
                <c:pt idx="115">
                  <c:v>0.36916279539801383</c:v>
                </c:pt>
                <c:pt idx="116">
                  <c:v>0.36902151572181885</c:v>
                </c:pt>
                <c:pt idx="117">
                  <c:v>0.36888525011052631</c:v>
                </c:pt>
                <c:pt idx="118">
                  <c:v>0.36875425405416218</c:v>
                </c:pt>
                <c:pt idx="119">
                  <c:v>0.36862760376026887</c:v>
                </c:pt>
                <c:pt idx="120">
                  <c:v>0.36850573733617387</c:v>
                </c:pt>
                <c:pt idx="121">
                  <c:v>0.36838846750434351</c:v>
                </c:pt>
                <c:pt idx="122">
                  <c:v>0.36827571572462497</c:v>
                </c:pt>
                <c:pt idx="123">
                  <c:v>0.36816745841766252</c:v>
                </c:pt>
                <c:pt idx="124">
                  <c:v>0.36806355342185931</c:v>
                </c:pt>
                <c:pt idx="125">
                  <c:v>0.36796393321901327</c:v>
                </c:pt>
                <c:pt idx="126">
                  <c:v>0.3678685188798686</c:v>
                </c:pt>
                <c:pt idx="127">
                  <c:v>0.36777720081431731</c:v>
                </c:pt>
                <c:pt idx="128">
                  <c:v>0.36768989879670166</c:v>
                </c:pt>
                <c:pt idx="129">
                  <c:v>0.36760654274886367</c:v>
                </c:pt>
                <c:pt idx="130">
                  <c:v>0.36752703738201103</c:v>
                </c:pt>
                <c:pt idx="131">
                  <c:v>0.36745133729700186</c:v>
                </c:pt>
                <c:pt idx="132">
                  <c:v>0.36737935252808795</c:v>
                </c:pt>
                <c:pt idx="133">
                  <c:v>0.36731101192388294</c:v>
                </c:pt>
                <c:pt idx="134">
                  <c:v>0.36724623363987013</c:v>
                </c:pt>
                <c:pt idx="135">
                  <c:v>0.36718498579441933</c:v>
                </c:pt>
                <c:pt idx="136">
                  <c:v>0.36712714425266524</c:v>
                </c:pt>
                <c:pt idx="137">
                  <c:v>0.36707269282778077</c:v>
                </c:pt>
                <c:pt idx="138">
                  <c:v>0.36702154696913258</c:v>
                </c:pt>
                <c:pt idx="139">
                  <c:v>0.36697363373565617</c:v>
                </c:pt>
                <c:pt idx="140">
                  <c:v>0.36692889733983497</c:v>
                </c:pt>
                <c:pt idx="141">
                  <c:v>0.36688729342893311</c:v>
                </c:pt>
                <c:pt idx="142">
                  <c:v>0.36684874369716514</c:v>
                </c:pt>
                <c:pt idx="143">
                  <c:v>0.36681320833027037</c:v>
                </c:pt>
                <c:pt idx="144">
                  <c:v>0.36678059791345702</c:v>
                </c:pt>
                <c:pt idx="145">
                  <c:v>0.36675087452852084</c:v>
                </c:pt>
                <c:pt idx="146">
                  <c:v>0.36672399394095623</c:v>
                </c:pt>
                <c:pt idx="147">
                  <c:v>0.36669987615942717</c:v>
                </c:pt>
                <c:pt idx="148">
                  <c:v>0.36667850921385919</c:v>
                </c:pt>
                <c:pt idx="149">
                  <c:v>0.36665980962229638</c:v>
                </c:pt>
                <c:pt idx="150">
                  <c:v>0.36664373200879624</c:v>
                </c:pt>
                <c:pt idx="151">
                  <c:v>0.36663023592755623</c:v>
                </c:pt>
                <c:pt idx="152">
                  <c:v>0.3666192429966974</c:v>
                </c:pt>
                <c:pt idx="153">
                  <c:v>0.36661074715059688</c:v>
                </c:pt>
                <c:pt idx="154">
                  <c:v>0.36660469823053532</c:v>
                </c:pt>
                <c:pt idx="155">
                  <c:v>0.36660101134204498</c:v>
                </c:pt>
                <c:pt idx="156">
                  <c:v>0.36659968392151682</c:v>
                </c:pt>
                <c:pt idx="157">
                  <c:v>0.36660064439694345</c:v>
                </c:pt>
                <c:pt idx="158">
                  <c:v>0.36660384459020584</c:v>
                </c:pt>
                <c:pt idx="159">
                  <c:v>0.36660927164779133</c:v>
                </c:pt>
                <c:pt idx="160">
                  <c:v>0.36661685883021478</c:v>
                </c:pt>
                <c:pt idx="161">
                  <c:v>0.36662659142873938</c:v>
                </c:pt>
                <c:pt idx="162">
                  <c:v>0.36663840934739711</c:v>
                </c:pt>
                <c:pt idx="163">
                  <c:v>0.36665226931768502</c:v>
                </c:pt>
                <c:pt idx="164">
                  <c:v>0.36666817678705194</c:v>
                </c:pt>
                <c:pt idx="165">
                  <c:v>0.36668603255236087</c:v>
                </c:pt>
                <c:pt idx="166">
                  <c:v>0.366705807380032</c:v>
                </c:pt>
                <c:pt idx="167">
                  <c:v>0.36672751680084997</c:v>
                </c:pt>
                <c:pt idx="168">
                  <c:v>0.36675106673238378</c:v>
                </c:pt>
                <c:pt idx="169">
                  <c:v>0.36677648776487226</c:v>
                </c:pt>
                <c:pt idx="170">
                  <c:v>0.36680365742051757</c:v>
                </c:pt>
                <c:pt idx="171">
                  <c:v>0.36683262280162082</c:v>
                </c:pt>
                <c:pt idx="172">
                  <c:v>0.36686333452514086</c:v>
                </c:pt>
                <c:pt idx="173">
                  <c:v>0.36689572578813245</c:v>
                </c:pt>
                <c:pt idx="174">
                  <c:v>0.36692978409819432</c:v>
                </c:pt>
                <c:pt idx="175">
                  <c:v>0.36696549671436085</c:v>
                </c:pt>
                <c:pt idx="176">
                  <c:v>0.36700279048931117</c:v>
                </c:pt>
                <c:pt idx="177">
                  <c:v>0.36704168621493832</c:v>
                </c:pt>
                <c:pt idx="178">
                  <c:v>0.36708210318311918</c:v>
                </c:pt>
                <c:pt idx="179">
                  <c:v>0.36712405373377932</c:v>
                </c:pt>
                <c:pt idx="180">
                  <c:v>0.36716749780425884</c:v>
                </c:pt>
                <c:pt idx="181">
                  <c:v>0.36721239983453063</c:v>
                </c:pt>
                <c:pt idx="182">
                  <c:v>0.36725874212617776</c:v>
                </c:pt>
                <c:pt idx="183">
                  <c:v>0.36730649479704891</c:v>
                </c:pt>
                <c:pt idx="184">
                  <c:v>0.36735562092573582</c:v>
                </c:pt>
                <c:pt idx="185">
                  <c:v>0.36740613075955542</c:v>
                </c:pt>
                <c:pt idx="186">
                  <c:v>0.36745794120038383</c:v>
                </c:pt>
                <c:pt idx="187">
                  <c:v>0.36751107611509032</c:v>
                </c:pt>
                <c:pt idx="188">
                  <c:v>0.36756550429971163</c:v>
                </c:pt>
                <c:pt idx="189">
                  <c:v>0.36762116330123246</c:v>
                </c:pt>
                <c:pt idx="190">
                  <c:v>0.36767807425193882</c:v>
                </c:pt>
                <c:pt idx="191">
                  <c:v>0.36773620562748582</c:v>
                </c:pt>
                <c:pt idx="192">
                  <c:v>0.36779550565426933</c:v>
                </c:pt>
                <c:pt idx="193">
                  <c:v>0.36785599893757476</c:v>
                </c:pt>
                <c:pt idx="194">
                  <c:v>0.36791757500158007</c:v>
                </c:pt>
                <c:pt idx="195">
                  <c:v>0.36798038853664577</c:v>
                </c:pt>
                <c:pt idx="196">
                  <c:v>0.3680442365468144</c:v>
                </c:pt>
                <c:pt idx="197">
                  <c:v>0.36810920924684976</c:v>
                </c:pt>
                <c:pt idx="198">
                  <c:v>0.36817520523667846</c:v>
                </c:pt>
                <c:pt idx="199">
                  <c:v>0.36824225862565602</c:v>
                </c:pt>
                <c:pt idx="200">
                  <c:v>0.36831033349728165</c:v>
                </c:pt>
                <c:pt idx="201">
                  <c:v>0.36837943458147482</c:v>
                </c:pt>
                <c:pt idx="202">
                  <c:v>0.3684494913577574</c:v>
                </c:pt>
                <c:pt idx="203">
                  <c:v>0.36852051208590847</c:v>
                </c:pt>
                <c:pt idx="204">
                  <c:v>0.36859251641092272</c:v>
                </c:pt>
                <c:pt idx="205">
                  <c:v>0.36866545413262708</c:v>
                </c:pt>
                <c:pt idx="206">
                  <c:v>0.36873926414018821</c:v>
                </c:pt>
                <c:pt idx="207">
                  <c:v>0.36881402346929887</c:v>
                </c:pt>
                <c:pt idx="208">
                  <c:v>0.36888962542695214</c:v>
                </c:pt>
                <c:pt idx="209">
                  <c:v>0.36896611994022904</c:v>
                </c:pt>
                <c:pt idx="210">
                  <c:v>0.36904343745284185</c:v>
                </c:pt>
                <c:pt idx="211">
                  <c:v>0.36912157919185112</c:v>
                </c:pt>
                <c:pt idx="212">
                  <c:v>0.36920057300144715</c:v>
                </c:pt>
                <c:pt idx="213">
                  <c:v>0.36928034616366123</c:v>
                </c:pt>
                <c:pt idx="214">
                  <c:v>0.36936090986435349</c:v>
                </c:pt>
                <c:pt idx="215">
                  <c:v>0.36944226619707926</c:v>
                </c:pt>
                <c:pt idx="216">
                  <c:v>0.36952432643150651</c:v>
                </c:pt>
                <c:pt idx="217">
                  <c:v>0.36960716140027439</c:v>
                </c:pt>
                <c:pt idx="218">
                  <c:v>0.36969071973482853</c:v>
                </c:pt>
                <c:pt idx="219">
                  <c:v>0.36977501250541933</c:v>
                </c:pt>
                <c:pt idx="220">
                  <c:v>0.36985997402541704</c:v>
                </c:pt>
                <c:pt idx="221">
                  <c:v>0.36994563890579651</c:v>
                </c:pt>
                <c:pt idx="222">
                  <c:v>0.37003201168221933</c:v>
                </c:pt>
                <c:pt idx="223">
                  <c:v>0.37011899542231741</c:v>
                </c:pt>
                <c:pt idx="224">
                  <c:v>0.37020664509779244</c:v>
                </c:pt>
                <c:pt idx="225">
                  <c:v>0.37029491763642197</c:v>
                </c:pt>
                <c:pt idx="226">
                  <c:v>0.37038384377017325</c:v>
                </c:pt>
                <c:pt idx="227">
                  <c:v>0.37047338007878206</c:v>
                </c:pt>
                <c:pt idx="228">
                  <c:v>0.37056348792520177</c:v>
                </c:pt>
                <c:pt idx="229">
                  <c:v>0.37065419748877382</c:v>
                </c:pt>
                <c:pt idx="230">
                  <c:v>0.37074550867204892</c:v>
                </c:pt>
                <c:pt idx="231">
                  <c:v>0.37083733018899612</c:v>
                </c:pt>
                <c:pt idx="232">
                  <c:v>0.37092975300288628</c:v>
                </c:pt>
                <c:pt idx="233">
                  <c:v>0.37102272204435505</c:v>
                </c:pt>
                <c:pt idx="234">
                  <c:v>0.37111621194075151</c:v>
                </c:pt>
                <c:pt idx="235">
                  <c:v>0.37121020384606657</c:v>
                </c:pt>
                <c:pt idx="236">
                  <c:v>0.37130473508537054</c:v>
                </c:pt>
                <c:pt idx="237">
                  <c:v>0.37139979393012823</c:v>
                </c:pt>
                <c:pt idx="238">
                  <c:v>0.37149529060544523</c:v>
                </c:pt>
                <c:pt idx="239">
                  <c:v>0.3715912995512603</c:v>
                </c:pt>
                <c:pt idx="240">
                  <c:v>0.37168776954540161</c:v>
                </c:pt>
                <c:pt idx="241">
                  <c:v>0.37178469246304502</c:v>
                </c:pt>
                <c:pt idx="242">
                  <c:v>0.37188210660684579</c:v>
                </c:pt>
                <c:pt idx="243">
                  <c:v>0.37197991161482319</c:v>
                </c:pt>
                <c:pt idx="244">
                  <c:v>0.37207822391020423</c:v>
                </c:pt>
                <c:pt idx="245">
                  <c:v>0.37217690497153683</c:v>
                </c:pt>
                <c:pt idx="246">
                  <c:v>0.37227603191349273</c:v>
                </c:pt>
                <c:pt idx="247">
                  <c:v>0.37237554919880944</c:v>
                </c:pt>
                <c:pt idx="248">
                  <c:v>0.37247552662437738</c:v>
                </c:pt>
                <c:pt idx="249">
                  <c:v>0.3725758621749663</c:v>
                </c:pt>
                <c:pt idx="250">
                  <c:v>0.37267654073033452</c:v>
                </c:pt>
                <c:pt idx="251">
                  <c:v>0.37277766897798842</c:v>
                </c:pt>
                <c:pt idx="252">
                  <c:v>0.37287910120701079</c:v>
                </c:pt>
                <c:pt idx="253">
                  <c:v>0.37298094378282587</c:v>
                </c:pt>
                <c:pt idx="254">
                  <c:v>0.37308315302707923</c:v>
                </c:pt>
                <c:pt idx="255">
                  <c:v>0.37318564535044768</c:v>
                </c:pt>
                <c:pt idx="256">
                  <c:v>0.37328851976012933</c:v>
                </c:pt>
                <c:pt idx="257">
                  <c:v>0.37339175353875032</c:v>
                </c:pt>
                <c:pt idx="258">
                  <c:v>0.37349525383721682</c:v>
                </c:pt>
                <c:pt idx="259">
                  <c:v>0.37359912248237176</c:v>
                </c:pt>
                <c:pt idx="260">
                  <c:v>0.37370327772240514</c:v>
                </c:pt>
                <c:pt idx="261">
                  <c:v>0.37380773723151883</c:v>
                </c:pt>
                <c:pt idx="262">
                  <c:v>0.37391252191892194</c:v>
                </c:pt>
                <c:pt idx="263">
                  <c:v>0.37401756104652312</c:v>
                </c:pt>
                <c:pt idx="264">
                  <c:v>0.37412294446206174</c:v>
                </c:pt>
                <c:pt idx="265">
                  <c:v>0.37422854783048137</c:v>
                </c:pt>
                <c:pt idx="266">
                  <c:v>0.37433445568228813</c:v>
                </c:pt>
                <c:pt idx="267">
                  <c:v>0.37444061985880905</c:v>
                </c:pt>
                <c:pt idx="268">
                  <c:v>0.37454705654807224</c:v>
                </c:pt>
                <c:pt idx="269">
                  <c:v>0.37465370070539178</c:v>
                </c:pt>
                <c:pt idx="270">
                  <c:v>0.37476063543772842</c:v>
                </c:pt>
                <c:pt idx="271">
                  <c:v>0.37486783698901627</c:v>
                </c:pt>
                <c:pt idx="272">
                  <c:v>0.37497522887784845</c:v>
                </c:pt>
                <c:pt idx="273">
                  <c:v>0.37508289970822162</c:v>
                </c:pt>
                <c:pt idx="274">
                  <c:v>0.37519077441425447</c:v>
                </c:pt>
                <c:pt idx="275">
                  <c:v>0.37529886461928641</c:v>
                </c:pt>
                <c:pt idx="276">
                  <c:v>0.37540717980858196</c:v>
                </c:pt>
                <c:pt idx="277">
                  <c:v>0.37551571088558888</c:v>
                </c:pt>
                <c:pt idx="278">
                  <c:v>0.37562447024701751</c:v>
                </c:pt>
                <c:pt idx="279">
                  <c:v>0.37573339121394206</c:v>
                </c:pt>
                <c:pt idx="280">
                  <c:v>0.37584252711607263</c:v>
                </c:pt>
                <c:pt idx="281">
                  <c:v>0.37595181842546532</c:v>
                </c:pt>
                <c:pt idx="282">
                  <c:v>0.37606136440732418</c:v>
                </c:pt>
                <c:pt idx="283">
                  <c:v>0.37617103538876456</c:v>
                </c:pt>
                <c:pt idx="284">
                  <c:v>0.37628089116947799</c:v>
                </c:pt>
                <c:pt idx="285">
                  <c:v>0.37639094910826404</c:v>
                </c:pt>
                <c:pt idx="286">
                  <c:v>0.37650115163644537</c:v>
                </c:pt>
                <c:pt idx="287">
                  <c:v>0.3766115354557088</c:v>
                </c:pt>
                <c:pt idx="288">
                  <c:v>0.37750000991112997</c:v>
                </c:pt>
                <c:pt idx="289">
                  <c:v>0.37761166867030632</c:v>
                </c:pt>
                <c:pt idx="290">
                  <c:v>0.37772345014170727</c:v>
                </c:pt>
                <c:pt idx="291">
                  <c:v>0.37783537569414188</c:v>
                </c:pt>
                <c:pt idx="292">
                  <c:v>0.37794742268259734</c:v>
                </c:pt>
                <c:pt idx="293">
                  <c:v>0.37805955995603835</c:v>
                </c:pt>
                <c:pt idx="294">
                  <c:v>0.37817181870683281</c:v>
                </c:pt>
                <c:pt idx="295">
                  <c:v>0.37828421985554089</c:v>
                </c:pt>
                <c:pt idx="296">
                  <c:v>0.37839669481153498</c:v>
                </c:pt>
                <c:pt idx="297">
                  <c:v>0.37850925381063732</c:v>
                </c:pt>
                <c:pt idx="298">
                  <c:v>0.37862195174233837</c:v>
                </c:pt>
                <c:pt idx="299">
                  <c:v>0.37873468679979838</c:v>
                </c:pt>
                <c:pt idx="300">
                  <c:v>0.37884754219365036</c:v>
                </c:pt>
                <c:pt idx="301">
                  <c:v>0.37896046914478576</c:v>
                </c:pt>
                <c:pt idx="302">
                  <c:v>0.37907349629785808</c:v>
                </c:pt>
                <c:pt idx="303">
                  <c:v>0.37918663675038877</c:v>
                </c:pt>
                <c:pt idx="304">
                  <c:v>0.37929980319995366</c:v>
                </c:pt>
                <c:pt idx="305">
                  <c:v>0.3794130717708506</c:v>
                </c:pt>
                <c:pt idx="306">
                  <c:v>0.37952642185925495</c:v>
                </c:pt>
                <c:pt idx="307">
                  <c:v>0.37963980547033377</c:v>
                </c:pt>
                <c:pt idx="308">
                  <c:v>0.37975328327599622</c:v>
                </c:pt>
                <c:pt idx="309">
                  <c:v>0.37986680096681069</c:v>
                </c:pt>
                <c:pt idx="310">
                  <c:v>0.37998043992957703</c:v>
                </c:pt>
                <c:pt idx="311">
                  <c:v>0.38009408390336236</c:v>
                </c:pt>
                <c:pt idx="312">
                  <c:v>0.38020779124162107</c:v>
                </c:pt>
                <c:pt idx="313">
                  <c:v>0.38032157096752678</c:v>
                </c:pt>
                <c:pt idx="314">
                  <c:v>0.38043538209372141</c:v>
                </c:pt>
                <c:pt idx="315">
                  <c:v>0.38054925402569639</c:v>
                </c:pt>
                <c:pt idx="316">
                  <c:v>0.38066317019015194</c:v>
                </c:pt>
                <c:pt idx="317">
                  <c:v>0.38077712768023031</c:v>
                </c:pt>
                <c:pt idx="318">
                  <c:v>0.38089111524169161</c:v>
                </c:pt>
                <c:pt idx="319">
                  <c:v>0.3810051778612234</c:v>
                </c:pt>
                <c:pt idx="320">
                  <c:v>0.38111925712415401</c:v>
                </c:pt>
                <c:pt idx="321">
                  <c:v>0.38123338415469882</c:v>
                </c:pt>
                <c:pt idx="322">
                  <c:v>0.38134750857870747</c:v>
                </c:pt>
                <c:pt idx="323">
                  <c:v>0.38146173922998838</c:v>
                </c:pt>
                <c:pt idx="324">
                  <c:v>0.38157592446030297</c:v>
                </c:pt>
                <c:pt idx="325">
                  <c:v>0.38169015882077378</c:v>
                </c:pt>
                <c:pt idx="326">
                  <c:v>0.38180440499623103</c:v>
                </c:pt>
                <c:pt idx="327">
                  <c:v>0.38191871492594498</c:v>
                </c:pt>
                <c:pt idx="328">
                  <c:v>0.38203299703827404</c:v>
                </c:pt>
                <c:pt idx="329">
                  <c:v>0.38214733118320882</c:v>
                </c:pt>
                <c:pt idx="330">
                  <c:v>0.38226167782174364</c:v>
                </c:pt>
                <c:pt idx="331">
                  <c:v>0.38237606396967716</c:v>
                </c:pt>
                <c:pt idx="332">
                  <c:v>0.38249045161176282</c:v>
                </c:pt>
                <c:pt idx="333">
                  <c:v>0.38260484334595912</c:v>
                </c:pt>
                <c:pt idx="334">
                  <c:v>0.38271922927936403</c:v>
                </c:pt>
                <c:pt idx="335">
                  <c:v>0.38283361950791139</c:v>
                </c:pt>
                <c:pt idx="336">
                  <c:v>0.38294802509395404</c:v>
                </c:pt>
                <c:pt idx="337">
                  <c:v>0.38306247004779354</c:v>
                </c:pt>
                <c:pt idx="338">
                  <c:v>0.38317688966726959</c:v>
                </c:pt>
                <c:pt idx="339">
                  <c:v>0.38329128195485462</c:v>
                </c:pt>
                <c:pt idx="340">
                  <c:v>0.38340570720482947</c:v>
                </c:pt>
                <c:pt idx="341">
                  <c:v>0.38352011040484579</c:v>
                </c:pt>
                <c:pt idx="342">
                  <c:v>0.3836345235440195</c:v>
                </c:pt>
                <c:pt idx="343">
                  <c:v>0.38374895819793581</c:v>
                </c:pt>
                <c:pt idx="344">
                  <c:v>0.38386337189704722</c:v>
                </c:pt>
                <c:pt idx="345">
                  <c:v>0.38397779562863427</c:v>
                </c:pt>
                <c:pt idx="346">
                  <c:v>0.38409214109152534</c:v>
                </c:pt>
                <c:pt idx="347">
                  <c:v>0.38420656903034889</c:v>
                </c:pt>
                <c:pt idx="348">
                  <c:v>0.38432090470301966</c:v>
                </c:pt>
                <c:pt idx="349">
                  <c:v>0.38443523875760882</c:v>
                </c:pt>
                <c:pt idx="350">
                  <c:v>0.3845495944789688</c:v>
                </c:pt>
                <c:pt idx="351">
                  <c:v>0.38466393028089557</c:v>
                </c:pt>
                <c:pt idx="352">
                  <c:v>0.38477825029698481</c:v>
                </c:pt>
                <c:pt idx="353">
                  <c:v>0.38489256412052114</c:v>
                </c:pt>
                <c:pt idx="354">
                  <c:v>0.38500678185899395</c:v>
                </c:pt>
                <c:pt idx="355">
                  <c:v>0.38512104720296475</c:v>
                </c:pt>
                <c:pt idx="356">
                  <c:v>0.38523531981867482</c:v>
                </c:pt>
                <c:pt idx="357">
                  <c:v>0.38534950012071312</c:v>
                </c:pt>
                <c:pt idx="358">
                  <c:v>0.38546367746116006</c:v>
                </c:pt>
                <c:pt idx="359">
                  <c:v>0.38557781850228851</c:v>
                </c:pt>
                <c:pt idx="360">
                  <c:v>0.38569197164329738</c:v>
                </c:pt>
                <c:pt idx="361">
                  <c:v>0.38580604731205792</c:v>
                </c:pt>
                <c:pt idx="362">
                  <c:v>0.38592015415023045</c:v>
                </c:pt>
                <c:pt idx="363">
                  <c:v>0.38603419519894938</c:v>
                </c:pt>
                <c:pt idx="364">
                  <c:v>0.38614821125891652</c:v>
                </c:pt>
                <c:pt idx="365">
                  <c:v>0.38626217425219866</c:v>
                </c:pt>
                <c:pt idx="366">
                  <c:v>0.38637615234973827</c:v>
                </c:pt>
                <c:pt idx="367">
                  <c:v>0.38649003862153719</c:v>
                </c:pt>
                <c:pt idx="368">
                  <c:v>0.38660393697459022</c:v>
                </c:pt>
                <c:pt idx="369">
                  <c:v>0.38671780090247465</c:v>
                </c:pt>
                <c:pt idx="370">
                  <c:v>0.38683161402406724</c:v>
                </c:pt>
                <c:pt idx="371">
                  <c:v>0.38694535117823681</c:v>
                </c:pt>
                <c:pt idx="372">
                  <c:v>0.38705911130632131</c:v>
                </c:pt>
                <c:pt idx="373">
                  <c:v>0.38717282274047454</c:v>
                </c:pt>
                <c:pt idx="374">
                  <c:v>0.38728649087135891</c:v>
                </c:pt>
                <c:pt idx="375">
                  <c:v>0.38740008331999998</c:v>
                </c:pt>
                <c:pt idx="376">
                  <c:v>0.38751367389164376</c:v>
                </c:pt>
                <c:pt idx="377">
                  <c:v>0.38762717931939339</c:v>
                </c:pt>
                <c:pt idx="378">
                  <c:v>0.38774066812260843</c:v>
                </c:pt>
                <c:pt idx="379">
                  <c:v>0.38785408262029886</c:v>
                </c:pt>
                <c:pt idx="380">
                  <c:v>0.38796749654622142</c:v>
                </c:pt>
                <c:pt idx="381">
                  <c:v>0.38808087179711792</c:v>
                </c:pt>
                <c:pt idx="382">
                  <c:v>0.38819412445145285</c:v>
                </c:pt>
                <c:pt idx="383">
                  <c:v>0.38830740254780144</c:v>
                </c:pt>
                <c:pt idx="384">
                  <c:v>0.38842064593689557</c:v>
                </c:pt>
                <c:pt idx="385">
                  <c:v>0.38853375182627958</c:v>
                </c:pt>
                <c:pt idx="386">
                  <c:v>0.38864687232388601</c:v>
                </c:pt>
                <c:pt idx="387">
                  <c:v>0.3887599314821793</c:v>
                </c:pt>
                <c:pt idx="388">
                  <c:v>0.38887295732379795</c:v>
                </c:pt>
                <c:pt idx="389">
                  <c:v>0.3889859705494611</c:v>
                </c:pt>
                <c:pt idx="390">
                  <c:v>0.38909885875502048</c:v>
                </c:pt>
                <c:pt idx="391">
                  <c:v>0.38921175734865854</c:v>
                </c:pt>
                <c:pt idx="392">
                  <c:v>0.38932458561938016</c:v>
                </c:pt>
                <c:pt idx="393">
                  <c:v>0.38943732503861161</c:v>
                </c:pt>
                <c:pt idx="394">
                  <c:v>0.38955005600206327</c:v>
                </c:pt>
                <c:pt idx="395">
                  <c:v>0.38966266693552004</c:v>
                </c:pt>
                <c:pt idx="396">
                  <c:v>0.38977531302716356</c:v>
                </c:pt>
                <c:pt idx="397">
                  <c:v>0.38988781664880112</c:v>
                </c:pt>
                <c:pt idx="398">
                  <c:v>0.39000027250574187</c:v>
                </c:pt>
                <c:pt idx="399">
                  <c:v>0.3901127546662263</c:v>
                </c:pt>
                <c:pt idx="400">
                  <c:v>0.39022511946135591</c:v>
                </c:pt>
                <c:pt idx="401">
                  <c:v>0.3903374244427309</c:v>
                </c:pt>
                <c:pt idx="402">
                  <c:v>0.39044964373280366</c:v>
                </c:pt>
                <c:pt idx="403">
                  <c:v>0.39056186976183088</c:v>
                </c:pt>
                <c:pt idx="404">
                  <c:v>0.39067397247119878</c:v>
                </c:pt>
                <c:pt idx="405">
                  <c:v>0.39078605439176323</c:v>
                </c:pt>
                <c:pt idx="406">
                  <c:v>0.39089804465886407</c:v>
                </c:pt>
                <c:pt idx="407">
                  <c:v>0.39100998067194415</c:v>
                </c:pt>
                <c:pt idx="408">
                  <c:v>0.39112186688990097</c:v>
                </c:pt>
                <c:pt idx="409">
                  <c:v>0.39123368572544426</c:v>
                </c:pt>
                <c:pt idx="410">
                  <c:v>0.39134542037043307</c:v>
                </c:pt>
                <c:pt idx="411">
                  <c:v>0.39145713353989103</c:v>
                </c:pt>
                <c:pt idx="412">
                  <c:v>0.39156878939371526</c:v>
                </c:pt>
                <c:pt idx="413">
                  <c:v>0.39168034841286725</c:v>
                </c:pt>
                <c:pt idx="414">
                  <c:v>0.39179178047244978</c:v>
                </c:pt>
                <c:pt idx="415">
                  <c:v>0.39190327680087678</c:v>
                </c:pt>
                <c:pt idx="416">
                  <c:v>0.39201464292615473</c:v>
                </c:pt>
                <c:pt idx="417">
                  <c:v>0.392125945359863</c:v>
                </c:pt>
                <c:pt idx="418">
                  <c:v>0.39223714704157464</c:v>
                </c:pt>
                <c:pt idx="419">
                  <c:v>0.39234831459261116</c:v>
                </c:pt>
                <c:pt idx="420">
                  <c:v>0.39245944025603596</c:v>
                </c:pt>
                <c:pt idx="421">
                  <c:v>0.39257044219007042</c:v>
                </c:pt>
                <c:pt idx="422">
                  <c:v>0.39268144334661703</c:v>
                </c:pt>
                <c:pt idx="423">
                  <c:v>0.39279230723802122</c:v>
                </c:pt>
                <c:pt idx="424">
                  <c:v>0.39290315181529251</c:v>
                </c:pt>
                <c:pt idx="425">
                  <c:v>0.39301384799570155</c:v>
                </c:pt>
                <c:pt idx="426">
                  <c:v>0.39312459613999257</c:v>
                </c:pt>
                <c:pt idx="427">
                  <c:v>0.39323515746714133</c:v>
                </c:pt>
                <c:pt idx="428">
                  <c:v>0.39334575571790475</c:v>
                </c:pt>
                <c:pt idx="429">
                  <c:v>0.39345620835207079</c:v>
                </c:pt>
                <c:pt idx="430">
                  <c:v>0.39356662818031768</c:v>
                </c:pt>
                <c:pt idx="431">
                  <c:v>0.39367692791300724</c:v>
                </c:pt>
                <c:pt idx="432">
                  <c:v>0.39377597938867637</c:v>
                </c:pt>
                <c:pt idx="433">
                  <c:v>0.39389741097167114</c:v>
                </c:pt>
                <c:pt idx="434">
                  <c:v>0.39399643808224022</c:v>
                </c:pt>
                <c:pt idx="435">
                  <c:v>0.3941175791197169</c:v>
                </c:pt>
                <c:pt idx="436">
                  <c:v>0.39421662073771457</c:v>
                </c:pt>
                <c:pt idx="437">
                  <c:v>0.39433745620500338</c:v>
                </c:pt>
                <c:pt idx="438">
                  <c:v>0.39443648130742326</c:v>
                </c:pt>
                <c:pt idx="439">
                  <c:v>0.3945570521750984</c:v>
                </c:pt>
                <c:pt idx="440">
                  <c:v>0.39465609253449785</c:v>
                </c:pt>
                <c:pt idx="441">
                  <c:v>0.39477635328530253</c:v>
                </c:pt>
                <c:pt idx="442">
                  <c:v>0.39487542916092178</c:v>
                </c:pt>
                <c:pt idx="443">
                  <c:v>0.39499531979852781</c:v>
                </c:pt>
                <c:pt idx="444">
                  <c:v>0.39509439243537881</c:v>
                </c:pt>
                <c:pt idx="445">
                  <c:v>0.39521406265923376</c:v>
                </c:pt>
                <c:pt idx="446">
                  <c:v>0.39531314636755394</c:v>
                </c:pt>
                <c:pt idx="447">
                  <c:v>0.39543243394760236</c:v>
                </c:pt>
                <c:pt idx="448">
                  <c:v>0.39553155544094781</c:v>
                </c:pt>
                <c:pt idx="449">
                  <c:v>0.39565057474824761</c:v>
                </c:pt>
                <c:pt idx="450">
                  <c:v>0.39574966254351995</c:v>
                </c:pt>
                <c:pt idx="451">
                  <c:v>0.39586835119064201</c:v>
                </c:pt>
                <c:pt idx="452">
                  <c:v>0.39596744054202698</c:v>
                </c:pt>
                <c:pt idx="453">
                  <c:v>0.39608589091622765</c:v>
                </c:pt>
                <c:pt idx="454">
                  <c:v>0.3961849664968829</c:v>
                </c:pt>
                <c:pt idx="455">
                  <c:v>0.39630312689499342</c:v>
                </c:pt>
                <c:pt idx="456">
                  <c:v>0.3964021858845897</c:v>
                </c:pt>
                <c:pt idx="457">
                  <c:v>0.39652003331923213</c:v>
                </c:pt>
                <c:pt idx="458">
                  <c:v>0.39661907112712874</c:v>
                </c:pt>
                <c:pt idx="459">
                  <c:v>0.39673661917607661</c:v>
                </c:pt>
                <c:pt idx="460">
                  <c:v>0.39683568142481407</c:v>
                </c:pt>
                <c:pt idx="461">
                  <c:v>0.39695288067809742</c:v>
                </c:pt>
                <c:pt idx="462">
                  <c:v>0.39705193111300136</c:v>
                </c:pt>
                <c:pt idx="463">
                  <c:v>0.39716884522593904</c:v>
                </c:pt>
                <c:pt idx="464">
                  <c:v>0.39726791124048905</c:v>
                </c:pt>
                <c:pt idx="465">
                  <c:v>0.39738457198505817</c:v>
                </c:pt>
                <c:pt idx="466">
                  <c:v>0.39748357571391957</c:v>
                </c:pt>
                <c:pt idx="467">
                  <c:v>0.39759995083067418</c:v>
                </c:pt>
                <c:pt idx="468">
                  <c:v>0.39769894095463237</c:v>
                </c:pt>
                <c:pt idx="469">
                  <c:v>0.39781499976969015</c:v>
                </c:pt>
                <c:pt idx="470">
                  <c:v>0.39791396789101058</c:v>
                </c:pt>
                <c:pt idx="471">
                  <c:v>0.39802974369355898</c:v>
                </c:pt>
                <c:pt idx="472">
                  <c:v>0.39812866780284789</c:v>
                </c:pt>
                <c:pt idx="473">
                  <c:v>0.39824411680059535</c:v>
                </c:pt>
                <c:pt idx="474">
                  <c:v>0.39834310861499067</c:v>
                </c:pt>
                <c:pt idx="475">
                  <c:v>0.39845831904651285</c:v>
                </c:pt>
                <c:pt idx="476">
                  <c:v>0.39855722943798477</c:v>
                </c:pt>
                <c:pt idx="477">
                  <c:v>0.39867210128764319</c:v>
                </c:pt>
                <c:pt idx="478">
                  <c:v>0.39877103586901053</c:v>
                </c:pt>
                <c:pt idx="479">
                  <c:v>0.39888561359821539</c:v>
                </c:pt>
                <c:pt idx="480">
                  <c:v>0.3989845253565506</c:v>
                </c:pt>
                <c:pt idx="481">
                  <c:v>0.39909876836152852</c:v>
                </c:pt>
                <c:pt idx="482">
                  <c:v>0.39919765208255908</c:v>
                </c:pt>
                <c:pt idx="483">
                  <c:v>0.39931169462547172</c:v>
                </c:pt>
                <c:pt idx="484">
                  <c:v>0.39941054036317353</c:v>
                </c:pt>
                <c:pt idx="485">
                  <c:v>0.39952425358544069</c:v>
                </c:pt>
                <c:pt idx="486">
                  <c:v>0.39962305462914433</c:v>
                </c:pt>
                <c:pt idx="487">
                  <c:v>0.39973656436546839</c:v>
                </c:pt>
                <c:pt idx="488">
                  <c:v>0.39983536839864253</c:v>
                </c:pt>
                <c:pt idx="489">
                  <c:v>0.39994847334534667</c:v>
                </c:pt>
                <c:pt idx="490">
                  <c:v>0.40004721527666082</c:v>
                </c:pt>
              </c:numCache>
            </c:numRef>
          </c:yVal>
          <c:smooth val="1"/>
        </c:ser>
        <c:axId val="119577216"/>
        <c:axId val="168305408"/>
      </c:scatterChart>
      <c:valAx>
        <c:axId val="119577216"/>
        <c:scaling>
          <c:orientation val="minMax"/>
          <c:max val="3.5000000000000045E-2"/>
          <c:min val="-2.0000000000000032E-2"/>
        </c:scaling>
        <c:axPos val="b"/>
        <c:majorGridlines>
          <c:spPr>
            <a:ln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Время, сутки</a:t>
                </a:r>
              </a:p>
            </c:rich>
          </c:tx>
          <c:layout>
            <c:manualLayout>
              <c:xMode val="edge"/>
              <c:yMode val="edge"/>
              <c:x val="0.42445253718285336"/>
              <c:y val="0.93911896148116558"/>
            </c:manualLayout>
          </c:layout>
        </c:title>
        <c:numFmt formatCode="General" sourceLinked="1"/>
        <c:tickLblPos val="nextTo"/>
        <c:crossAx val="168305408"/>
        <c:crosses val="autoZero"/>
        <c:crossBetween val="midCat"/>
      </c:valAx>
      <c:valAx>
        <c:axId val="168305408"/>
        <c:scaling>
          <c:orientation val="minMax"/>
          <c:max val="0.5"/>
          <c:min val="0.32000000000000062"/>
        </c:scaling>
        <c:axPos val="l"/>
        <c:majorGridlines>
          <c:spPr>
            <a:ln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Суммарный импульс после </a:t>
                </a:r>
                <a:r>
                  <a:rPr lang="en-US"/>
                  <a:t>TTI, -</a:t>
                </a:r>
              </a:p>
            </c:rich>
          </c:tx>
          <c:layout/>
        </c:title>
        <c:numFmt formatCode="General" sourceLinked="1"/>
        <c:tickLblPos val="nextTo"/>
        <c:crossAx val="119577216"/>
        <c:crossesAt val="-2.5000000000000033E-2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45270828493803716"/>
          <c:y val="8.8312966949146518E-2"/>
          <c:w val="0.43741427720152376"/>
          <c:h val="0.30017297003752735"/>
        </c:manualLayout>
      </c:layout>
      <c:spPr>
        <a:solidFill>
          <a:schemeClr val="bg1"/>
        </a:solidFill>
        <a:ln>
          <a:solidFill>
            <a:schemeClr val="bg1">
              <a:lumMod val="85000"/>
            </a:schemeClr>
          </a:solidFill>
        </a:ln>
      </c:spPr>
    </c:legend>
    <c:plotVisOnly val="1"/>
  </c:chart>
  <c:txPr>
    <a:bodyPr/>
    <a:lstStyle/>
    <a:p>
      <a:pPr>
        <a:defRPr sz="14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300218722659674"/>
          <c:y val="6.7416708046629484E-2"/>
          <c:w val="0.761084864391951"/>
          <c:h val="0.77427508054660665"/>
        </c:manualLayout>
      </c:layout>
      <c:scatterChart>
        <c:scatterStyle val="lineMarker"/>
        <c:ser>
          <c:idx val="2"/>
          <c:order val="0"/>
          <c:tx>
            <c:v>30 may</c:v>
          </c:tx>
          <c:spPr>
            <a:ln w="31750">
              <a:solidFill>
                <a:schemeClr val="accent1"/>
              </a:solidFill>
              <a:prstDash val="solid"/>
            </a:ln>
          </c:spPr>
          <c:marker>
            <c:symbol val="none"/>
          </c:marker>
          <c:xVal>
            <c:numRef>
              <c:f>'30 may'!$AE$2:$AE$99</c:f>
              <c:numCache>
                <c:formatCode>General</c:formatCode>
                <c:ptCount val="98"/>
                <c:pt idx="0">
                  <c:v>0</c:v>
                </c:pt>
                <c:pt idx="1">
                  <c:v>1.0000000111176643E-4</c:v>
                </c:pt>
                <c:pt idx="2">
                  <c:v>2.0000000222353308E-4</c:v>
                </c:pt>
                <c:pt idx="3">
                  <c:v>2.9999999969732016E-4</c:v>
                </c:pt>
                <c:pt idx="4">
                  <c:v>4.000000008090873E-4</c:v>
                </c:pt>
                <c:pt idx="5">
                  <c:v>5.0000000192085314E-4</c:v>
                </c:pt>
                <c:pt idx="6">
                  <c:v>5.9999999939464141E-4</c:v>
                </c:pt>
                <c:pt idx="7">
                  <c:v>7.0000000050640828E-4</c:v>
                </c:pt>
                <c:pt idx="8">
                  <c:v>8.0000000161817514E-4</c:v>
                </c:pt>
                <c:pt idx="9">
                  <c:v>9.0000000272994071E-4</c:v>
                </c:pt>
                <c:pt idx="10">
                  <c:v>1.0000000002037288E-3</c:v>
                </c:pt>
                <c:pt idx="11">
                  <c:v>1.1000000013154949E-3</c:v>
                </c:pt>
                <c:pt idx="12">
                  <c:v>1.2000000024272601E-3</c:v>
                </c:pt>
                <c:pt idx="13">
                  <c:v>1.2999999999010481E-3</c:v>
                </c:pt>
                <c:pt idx="14">
                  <c:v>1.4000000010128146E-3</c:v>
                </c:pt>
                <c:pt idx="15">
                  <c:v>1.5000000021245801E-3</c:v>
                </c:pt>
                <c:pt idx="16">
                  <c:v>1.5999999995983671E-3</c:v>
                </c:pt>
                <c:pt idx="17">
                  <c:v>1.7000000007101341E-3</c:v>
                </c:pt>
                <c:pt idx="18">
                  <c:v>1.8000000018219035E-3</c:v>
                </c:pt>
                <c:pt idx="19">
                  <c:v>1.8999999992956873E-3</c:v>
                </c:pt>
                <c:pt idx="20">
                  <c:v>2.0000000004074588E-3</c:v>
                </c:pt>
                <c:pt idx="21">
                  <c:v>2.1000000015192226E-3</c:v>
                </c:pt>
                <c:pt idx="22">
                  <c:v>2.2000000026309919E-3</c:v>
                </c:pt>
                <c:pt idx="23">
                  <c:v>2.3000000001047742E-3</c:v>
                </c:pt>
                <c:pt idx="24">
                  <c:v>2.4000000012165431E-3</c:v>
                </c:pt>
                <c:pt idx="25">
                  <c:v>2.5000000023283099E-3</c:v>
                </c:pt>
                <c:pt idx="26">
                  <c:v>2.5999999998020966E-3</c:v>
                </c:pt>
                <c:pt idx="27">
                  <c:v>2.7000000009138611E-3</c:v>
                </c:pt>
                <c:pt idx="28">
                  <c:v>2.8000000020256292E-3</c:v>
                </c:pt>
                <c:pt idx="29">
                  <c:v>2.8999999994994141E-3</c:v>
                </c:pt>
                <c:pt idx="30">
                  <c:v>3.000000000611183E-3</c:v>
                </c:pt>
                <c:pt idx="31">
                  <c:v>3.1000000017229537E-3</c:v>
                </c:pt>
                <c:pt idx="32">
                  <c:v>3.1999999991967351E-3</c:v>
                </c:pt>
                <c:pt idx="33">
                  <c:v>3.3000000003085006E-3</c:v>
                </c:pt>
                <c:pt idx="34">
                  <c:v>3.4000000014202682E-3</c:v>
                </c:pt>
                <c:pt idx="35">
                  <c:v>3.5000000025320398E-3</c:v>
                </c:pt>
                <c:pt idx="36">
                  <c:v>3.6000000000058212E-3</c:v>
                </c:pt>
                <c:pt idx="37">
                  <c:v>3.7000000011175945E-3</c:v>
                </c:pt>
                <c:pt idx="38">
                  <c:v>3.8000000022293599E-3</c:v>
                </c:pt>
                <c:pt idx="39">
                  <c:v>3.8999999997031388E-3</c:v>
                </c:pt>
                <c:pt idx="40">
                  <c:v>4.0000000008149125E-3</c:v>
                </c:pt>
                <c:pt idx="41">
                  <c:v>4.1000000019266788E-3</c:v>
                </c:pt>
                <c:pt idx="42">
                  <c:v>4.1999999994004672E-3</c:v>
                </c:pt>
                <c:pt idx="43">
                  <c:v>4.3000000005122326E-3</c:v>
                </c:pt>
                <c:pt idx="44">
                  <c:v>4.5000001009611948E-3</c:v>
                </c:pt>
                <c:pt idx="45">
                  <c:v>4.6000001020729594E-3</c:v>
                </c:pt>
                <c:pt idx="46">
                  <c:v>4.7000000995467434E-3</c:v>
                </c:pt>
                <c:pt idx="47">
                  <c:v>4.8000001006585124E-3</c:v>
                </c:pt>
                <c:pt idx="48">
                  <c:v>4.900000101770283E-3</c:v>
                </c:pt>
                <c:pt idx="49">
                  <c:v>5.0000000992440723E-3</c:v>
                </c:pt>
                <c:pt idx="50">
                  <c:v>5.1000001003558334E-3</c:v>
                </c:pt>
                <c:pt idx="51">
                  <c:v>5.2000001014676006E-3</c:v>
                </c:pt>
                <c:pt idx="52">
                  <c:v>5.3000001025793712E-3</c:v>
                </c:pt>
                <c:pt idx="53">
                  <c:v>5.4000001000531588E-3</c:v>
                </c:pt>
                <c:pt idx="54">
                  <c:v>5.5000001011649207E-3</c:v>
                </c:pt>
                <c:pt idx="55">
                  <c:v>5.6000001022766871E-3</c:v>
                </c:pt>
                <c:pt idx="56">
                  <c:v>5.7000000997504746E-3</c:v>
                </c:pt>
                <c:pt idx="57">
                  <c:v>5.8000001008622418E-3</c:v>
                </c:pt>
                <c:pt idx="58">
                  <c:v>5.9000001019740124E-3</c:v>
                </c:pt>
                <c:pt idx="59">
                  <c:v>6.0000000994477904E-3</c:v>
                </c:pt>
                <c:pt idx="60">
                  <c:v>6.1000001005595593E-3</c:v>
                </c:pt>
                <c:pt idx="61">
                  <c:v>6.2000001016713326E-3</c:v>
                </c:pt>
                <c:pt idx="62">
                  <c:v>6.3000001027830937E-3</c:v>
                </c:pt>
                <c:pt idx="63">
                  <c:v>6.400000100256883E-3</c:v>
                </c:pt>
                <c:pt idx="64">
                  <c:v>6.5000001013686502E-3</c:v>
                </c:pt>
                <c:pt idx="65">
                  <c:v>6.6000001024804104E-3</c:v>
                </c:pt>
                <c:pt idx="66">
                  <c:v>6.7000000999542049E-3</c:v>
                </c:pt>
                <c:pt idx="67">
                  <c:v>6.8000001010659634E-3</c:v>
                </c:pt>
                <c:pt idx="68">
                  <c:v>6.9000001021777366E-3</c:v>
                </c:pt>
                <c:pt idx="69">
                  <c:v>7.0000000996515233E-3</c:v>
                </c:pt>
                <c:pt idx="70">
                  <c:v>7.100000100763287E-3</c:v>
                </c:pt>
                <c:pt idx="71">
                  <c:v>7.2000001018750542E-3</c:v>
                </c:pt>
                <c:pt idx="72">
                  <c:v>7.3000000993488435E-3</c:v>
                </c:pt>
                <c:pt idx="73">
                  <c:v>7.400000100460615E-3</c:v>
                </c:pt>
                <c:pt idx="74">
                  <c:v>7.5000001015723822E-3</c:v>
                </c:pt>
                <c:pt idx="75">
                  <c:v>7.6000001026841502E-3</c:v>
                </c:pt>
                <c:pt idx="76">
                  <c:v>7.7000001001579325E-3</c:v>
                </c:pt>
                <c:pt idx="77">
                  <c:v>7.8000001012697006E-3</c:v>
                </c:pt>
                <c:pt idx="78">
                  <c:v>7.9000001023814652E-3</c:v>
                </c:pt>
                <c:pt idx="79">
                  <c:v>8.0000000998552579E-3</c:v>
                </c:pt>
                <c:pt idx="80">
                  <c:v>8.100000100967019E-3</c:v>
                </c:pt>
                <c:pt idx="81">
                  <c:v>8.2000001020787749E-3</c:v>
                </c:pt>
                <c:pt idx="82">
                  <c:v>8.3000000995525746E-3</c:v>
                </c:pt>
                <c:pt idx="83">
                  <c:v>8.4000001006643392E-3</c:v>
                </c:pt>
                <c:pt idx="84">
                  <c:v>8.5000001017760968E-3</c:v>
                </c:pt>
                <c:pt idx="85">
                  <c:v>8.6000000992498948E-3</c:v>
                </c:pt>
                <c:pt idx="86">
                  <c:v>8.7000001003616524E-3</c:v>
                </c:pt>
                <c:pt idx="87">
                  <c:v>8.8000001014734205E-3</c:v>
                </c:pt>
                <c:pt idx="88">
                  <c:v>8.9000001025851868E-3</c:v>
                </c:pt>
                <c:pt idx="89">
                  <c:v>9.0000001000589708E-3</c:v>
                </c:pt>
                <c:pt idx="90">
                  <c:v>9.1000001011707354E-3</c:v>
                </c:pt>
                <c:pt idx="91">
                  <c:v>9.2000001022825018E-3</c:v>
                </c:pt>
                <c:pt idx="92">
                  <c:v>9.3000000997563084E-3</c:v>
                </c:pt>
                <c:pt idx="93">
                  <c:v>9.400000100868066E-3</c:v>
                </c:pt>
                <c:pt idx="94">
                  <c:v>9.5000001019798237E-3</c:v>
                </c:pt>
                <c:pt idx="95">
                  <c:v>9.6000000994536233E-3</c:v>
                </c:pt>
                <c:pt idx="96">
                  <c:v>9.7000001005653758E-3</c:v>
                </c:pt>
                <c:pt idx="97">
                  <c:v>9.8000001016771508E-3</c:v>
                </c:pt>
              </c:numCache>
            </c:numRef>
          </c:xVal>
          <c:yVal>
            <c:numRef>
              <c:f>'30 may'!$AC$2:$AC$99</c:f>
              <c:numCache>
                <c:formatCode>General</c:formatCode>
                <c:ptCount val="98"/>
                <c:pt idx="0">
                  <c:v>0.89541562916578388</c:v>
                </c:pt>
                <c:pt idx="1">
                  <c:v>0.89587989175355864</c:v>
                </c:pt>
                <c:pt idx="2">
                  <c:v>0.89634455014614345</c:v>
                </c:pt>
                <c:pt idx="3">
                  <c:v>0.89680973567433664</c:v>
                </c:pt>
                <c:pt idx="4">
                  <c:v>0.89727547705833288</c:v>
                </c:pt>
                <c:pt idx="5">
                  <c:v>0.89774196801490669</c:v>
                </c:pt>
                <c:pt idx="6">
                  <c:v>0.89820932581789359</c:v>
                </c:pt>
                <c:pt idx="7">
                  <c:v>0.89868885949028243</c:v>
                </c:pt>
                <c:pt idx="8">
                  <c:v>0.89918272708500557</c:v>
                </c:pt>
                <c:pt idx="9">
                  <c:v>0.89967635874858953</c:v>
                </c:pt>
                <c:pt idx="10">
                  <c:v>0.90016968349426607</c:v>
                </c:pt>
                <c:pt idx="11">
                  <c:v>0.90066293508071049</c:v>
                </c:pt>
                <c:pt idx="12">
                  <c:v>0.90115624278847462</c:v>
                </c:pt>
                <c:pt idx="13">
                  <c:v>0.90164973789438041</c:v>
                </c:pt>
                <c:pt idx="14">
                  <c:v>0.90214354412537934</c:v>
                </c:pt>
                <c:pt idx="15">
                  <c:v>0.90263776179294508</c:v>
                </c:pt>
                <c:pt idx="16">
                  <c:v>0.90313255842621487</c:v>
                </c:pt>
                <c:pt idx="17">
                  <c:v>0.90362788459759791</c:v>
                </c:pt>
                <c:pt idx="18">
                  <c:v>0.90412416277709851</c:v>
                </c:pt>
                <c:pt idx="19">
                  <c:v>0.90462119433962662</c:v>
                </c:pt>
                <c:pt idx="20">
                  <c:v>0.90511907512413892</c:v>
                </c:pt>
                <c:pt idx="21">
                  <c:v>0.90561818090778656</c:v>
                </c:pt>
                <c:pt idx="22">
                  <c:v>0.90611830369373891</c:v>
                </c:pt>
                <c:pt idx="23">
                  <c:v>0.90661961579539663</c:v>
                </c:pt>
                <c:pt idx="24">
                  <c:v>0.90712218780659937</c:v>
                </c:pt>
                <c:pt idx="25">
                  <c:v>0.90762609466077349</c:v>
                </c:pt>
                <c:pt idx="26">
                  <c:v>0.90813139498782447</c:v>
                </c:pt>
                <c:pt idx="27">
                  <c:v>0.90863814358977735</c:v>
                </c:pt>
                <c:pt idx="28">
                  <c:v>0.90914639590652657</c:v>
                </c:pt>
                <c:pt idx="29">
                  <c:v>0.90965619679202459</c:v>
                </c:pt>
                <c:pt idx="30">
                  <c:v>0.91016759719767859</c:v>
                </c:pt>
                <c:pt idx="31">
                  <c:v>0.91068062665215521</c:v>
                </c:pt>
                <c:pt idx="32">
                  <c:v>0.91119532336029663</c:v>
                </c:pt>
                <c:pt idx="33">
                  <c:v>0.91171172470233985</c:v>
                </c:pt>
                <c:pt idx="34">
                  <c:v>0.91222984366421889</c:v>
                </c:pt>
                <c:pt idx="35">
                  <c:v>0.91274971268123328</c:v>
                </c:pt>
                <c:pt idx="36">
                  <c:v>0.91327133998430221</c:v>
                </c:pt>
                <c:pt idx="37">
                  <c:v>0.9137947512334047</c:v>
                </c:pt>
                <c:pt idx="38">
                  <c:v>0.914319950729375</c:v>
                </c:pt>
                <c:pt idx="39">
                  <c:v>0.91484694105486841</c:v>
                </c:pt>
                <c:pt idx="40">
                  <c:v>0.9153757322865822</c:v>
                </c:pt>
                <c:pt idx="41">
                  <c:v>0.91590631876277651</c:v>
                </c:pt>
                <c:pt idx="42">
                  <c:v>0.9164387013701385</c:v>
                </c:pt>
                <c:pt idx="43">
                  <c:v>0.91697286567714997</c:v>
                </c:pt>
                <c:pt idx="44">
                  <c:v>0.91804651473202936</c:v>
                </c:pt>
                <c:pt idx="45">
                  <c:v>0.91858597263273734</c:v>
                </c:pt>
                <c:pt idx="46">
                  <c:v>0.9191271597581917</c:v>
                </c:pt>
                <c:pt idx="47">
                  <c:v>0.91967005138888425</c:v>
                </c:pt>
                <c:pt idx="48">
                  <c:v>0.92021462923260156</c:v>
                </c:pt>
                <c:pt idx="49">
                  <c:v>0.92076086745058483</c:v>
                </c:pt>
                <c:pt idx="50">
                  <c:v>0.92130873342515862</c:v>
                </c:pt>
                <c:pt idx="51">
                  <c:v>0.92185820323299894</c:v>
                </c:pt>
                <c:pt idx="52">
                  <c:v>0.92240924246665723</c:v>
                </c:pt>
                <c:pt idx="53">
                  <c:v>0.92296181174004444</c:v>
                </c:pt>
                <c:pt idx="54">
                  <c:v>0.92351588521230321</c:v>
                </c:pt>
                <c:pt idx="55">
                  <c:v>0.92407141808011528</c:v>
                </c:pt>
                <c:pt idx="56">
                  <c:v>0.92462837951114774</c:v>
                </c:pt>
                <c:pt idx="57">
                  <c:v>0.92518671492797322</c:v>
                </c:pt>
                <c:pt idx="58">
                  <c:v>0.92574639088224309</c:v>
                </c:pt>
                <c:pt idx="59">
                  <c:v>0.92630737236373761</c:v>
                </c:pt>
                <c:pt idx="60">
                  <c:v>0.92686959828631899</c:v>
                </c:pt>
                <c:pt idx="61">
                  <c:v>0.92743304233952062</c:v>
                </c:pt>
                <c:pt idx="62">
                  <c:v>0.92799763297141191</c:v>
                </c:pt>
                <c:pt idx="63">
                  <c:v>0.92856335009664337</c:v>
                </c:pt>
                <c:pt idx="64">
                  <c:v>0.92913012782169757</c:v>
                </c:pt>
                <c:pt idx="65">
                  <c:v>0.92969793132172163</c:v>
                </c:pt>
                <c:pt idx="66">
                  <c:v>0.93026669681375396</c:v>
                </c:pt>
                <c:pt idx="67">
                  <c:v>0.93083638051443118</c:v>
                </c:pt>
                <c:pt idx="68">
                  <c:v>0.93140693415523057</c:v>
                </c:pt>
                <c:pt idx="69">
                  <c:v>0.93197830274673221</c:v>
                </c:pt>
                <c:pt idx="70">
                  <c:v>0.93255044260513065</c:v>
                </c:pt>
                <c:pt idx="71">
                  <c:v>0.93312328715204051</c:v>
                </c:pt>
                <c:pt idx="72">
                  <c:v>0.93369679863427635</c:v>
                </c:pt>
                <c:pt idx="73">
                  <c:v>0.93427090643440602</c:v>
                </c:pt>
                <c:pt idx="74">
                  <c:v>0.93484558161019138</c:v>
                </c:pt>
                <c:pt idx="75">
                  <c:v>0.93542074362288863</c:v>
                </c:pt>
                <c:pt idx="76">
                  <c:v>0.93599636065245151</c:v>
                </c:pt>
                <c:pt idx="77">
                  <c:v>0.93657237412545769</c:v>
                </c:pt>
                <c:pt idx="78">
                  <c:v>0.93714871674463762</c:v>
                </c:pt>
                <c:pt idx="79">
                  <c:v>0.93772534181207168</c:v>
                </c:pt>
                <c:pt idx="80">
                  <c:v>0.9383022039162775</c:v>
                </c:pt>
                <c:pt idx="81">
                  <c:v>0.93887923998735068</c:v>
                </c:pt>
                <c:pt idx="82">
                  <c:v>0.93945639588628083</c:v>
                </c:pt>
                <c:pt idx="83">
                  <c:v>0.94003360691421833</c:v>
                </c:pt>
                <c:pt idx="84">
                  <c:v>0.94061084197675826</c:v>
                </c:pt>
                <c:pt idx="85">
                  <c:v>0.94118802658492895</c:v>
                </c:pt>
                <c:pt idx="86">
                  <c:v>0.9417651112540697</c:v>
                </c:pt>
                <c:pt idx="87">
                  <c:v>0.9423420234562826</c:v>
                </c:pt>
                <c:pt idx="88">
                  <c:v>0.94291874180123159</c:v>
                </c:pt>
                <c:pt idx="89">
                  <c:v>0.94349517285924112</c:v>
                </c:pt>
                <c:pt idx="90">
                  <c:v>0.94407127763804188</c:v>
                </c:pt>
                <c:pt idx="91">
                  <c:v>0.94464700258302481</c:v>
                </c:pt>
                <c:pt idx="92">
                  <c:v>0.94522228074864478</c:v>
                </c:pt>
                <c:pt idx="93">
                  <c:v>0.94579706927649965</c:v>
                </c:pt>
                <c:pt idx="94">
                  <c:v>0.94637129072964776</c:v>
                </c:pt>
                <c:pt idx="95">
                  <c:v>0.94694489871254761</c:v>
                </c:pt>
                <c:pt idx="96">
                  <c:v>0.9475178360111487</c:v>
                </c:pt>
                <c:pt idx="97">
                  <c:v>0.94809002342265103</c:v>
                </c:pt>
              </c:numCache>
            </c:numRef>
          </c:yVal>
          <c:smooth val="1"/>
        </c:ser>
        <c:ser>
          <c:idx val="3"/>
          <c:order val="1"/>
          <c:tx>
            <c:v>31 may</c:v>
          </c:tx>
          <c:spPr>
            <a:ln w="31750">
              <a:solidFill>
                <a:schemeClr val="tx2"/>
              </a:solidFill>
              <a:prstDash val="solid"/>
            </a:ln>
          </c:spPr>
          <c:marker>
            <c:symbol val="none"/>
          </c:marker>
          <c:xVal>
            <c:numRef>
              <c:f>'31 may'!$AF$2:$AF$108</c:f>
              <c:numCache>
                <c:formatCode>General</c:formatCode>
                <c:ptCount val="107"/>
                <c:pt idx="0">
                  <c:v>-4.0000000990403429E-3</c:v>
                </c:pt>
                <c:pt idx="1">
                  <c:v>-3.9000001015665523E-3</c:v>
                </c:pt>
                <c:pt idx="2">
                  <c:v>-3.8000001004547808E-3</c:v>
                </c:pt>
                <c:pt idx="3">
                  <c:v>-3.7000000993430184E-3</c:v>
                </c:pt>
                <c:pt idx="4">
                  <c:v>-3.6000001018692282E-3</c:v>
                </c:pt>
                <c:pt idx="5">
                  <c:v>-3.5000001007574641E-3</c:v>
                </c:pt>
                <c:pt idx="6">
                  <c:v>-3.4000000996456952E-3</c:v>
                </c:pt>
                <c:pt idx="7">
                  <c:v>-3.300000098533931E-3</c:v>
                </c:pt>
                <c:pt idx="8">
                  <c:v>-3.2000001010601435E-3</c:v>
                </c:pt>
                <c:pt idx="9">
                  <c:v>-3.1000000999483776E-3</c:v>
                </c:pt>
                <c:pt idx="10">
                  <c:v>-3.0000000988366126E-3</c:v>
                </c:pt>
                <c:pt idx="11">
                  <c:v>-2.9000001013628211E-3</c:v>
                </c:pt>
                <c:pt idx="12">
                  <c:v>-2.800000100251057E-3</c:v>
                </c:pt>
                <c:pt idx="13">
                  <c:v>-2.7000000991392881E-3</c:v>
                </c:pt>
                <c:pt idx="14">
                  <c:v>-2.6000001016655036E-3</c:v>
                </c:pt>
                <c:pt idx="15">
                  <c:v>-2.5000001005537342E-3</c:v>
                </c:pt>
                <c:pt idx="16">
                  <c:v>-2.4000000994419692E-3</c:v>
                </c:pt>
                <c:pt idx="17">
                  <c:v>-2.3000001019681804E-3</c:v>
                </c:pt>
                <c:pt idx="18">
                  <c:v>-2.2000001008564197E-3</c:v>
                </c:pt>
                <c:pt idx="19">
                  <c:v>-2.1000000997446482E-3</c:v>
                </c:pt>
                <c:pt idx="20">
                  <c:v>-2.0000000986328845E-3</c:v>
                </c:pt>
                <c:pt idx="21">
                  <c:v>-1.9000001011590969E-3</c:v>
                </c:pt>
                <c:pt idx="22">
                  <c:v>-1.8000001000473295E-3</c:v>
                </c:pt>
                <c:pt idx="23">
                  <c:v>-1.7000000989355621E-3</c:v>
                </c:pt>
                <c:pt idx="24">
                  <c:v>-1.6000001014617779E-3</c:v>
                </c:pt>
                <c:pt idx="25">
                  <c:v>-1.5000001003500091E-3</c:v>
                </c:pt>
                <c:pt idx="26">
                  <c:v>-1.4000000992382424E-3</c:v>
                </c:pt>
                <c:pt idx="27">
                  <c:v>-1.3000001017644551E-3</c:v>
                </c:pt>
                <c:pt idx="28">
                  <c:v>-1.2000001006526881E-3</c:v>
                </c:pt>
                <c:pt idx="29">
                  <c:v>-1.0000000002037288E-3</c:v>
                </c:pt>
                <c:pt idx="30">
                  <c:v>-8.9999999909196266E-4</c:v>
                </c:pt>
                <c:pt idx="31">
                  <c:v>-8.0000000161817514E-4</c:v>
                </c:pt>
                <c:pt idx="32">
                  <c:v>-7.0000000050640828E-4</c:v>
                </c:pt>
                <c:pt idx="33">
                  <c:v>-5.9999999939464141E-4</c:v>
                </c:pt>
                <c:pt idx="34">
                  <c:v>-5.0000000192085314E-4</c:v>
                </c:pt>
                <c:pt idx="35">
                  <c:v>-4.000000008090873E-4</c:v>
                </c:pt>
                <c:pt idx="36">
                  <c:v>-2.9999999969732016E-4</c:v>
                </c:pt>
                <c:pt idx="37">
                  <c:v>-1.9999999858555411E-4</c:v>
                </c:pt>
                <c:pt idx="38">
                  <c:v>-1.0000000111176643E-4</c:v>
                </c:pt>
                <c:pt idx="39">
                  <c:v>0</c:v>
                </c:pt>
                <c:pt idx="40">
                  <c:v>1.0000000111176643E-4</c:v>
                </c:pt>
                <c:pt idx="41">
                  <c:v>1.9999999858555411E-4</c:v>
                </c:pt>
                <c:pt idx="42">
                  <c:v>2.9999999969732016E-4</c:v>
                </c:pt>
                <c:pt idx="43">
                  <c:v>4.000000008090873E-4</c:v>
                </c:pt>
                <c:pt idx="44">
                  <c:v>4.9999999828287509E-4</c:v>
                </c:pt>
                <c:pt idx="45">
                  <c:v>5.9999999939464141E-4</c:v>
                </c:pt>
                <c:pt idx="46">
                  <c:v>7.0000000050640828E-4</c:v>
                </c:pt>
                <c:pt idx="47">
                  <c:v>8.0000000161817514E-4</c:v>
                </c:pt>
                <c:pt idx="48">
                  <c:v>8.9999999909196266E-4</c:v>
                </c:pt>
                <c:pt idx="49">
                  <c:v>1.0000000002037288E-3</c:v>
                </c:pt>
                <c:pt idx="50">
                  <c:v>1.1000000013154949E-3</c:v>
                </c:pt>
                <c:pt idx="51">
                  <c:v>1.1999999987892807E-3</c:v>
                </c:pt>
                <c:pt idx="52">
                  <c:v>1.2999999999010481E-3</c:v>
                </c:pt>
                <c:pt idx="53">
                  <c:v>1.4000000010128146E-3</c:v>
                </c:pt>
                <c:pt idx="54">
                  <c:v>1.4999999984866008E-3</c:v>
                </c:pt>
                <c:pt idx="55">
                  <c:v>1.5999999995983671E-3</c:v>
                </c:pt>
                <c:pt idx="56">
                  <c:v>1.7000000007101341E-3</c:v>
                </c:pt>
                <c:pt idx="57">
                  <c:v>1.799999998183921E-3</c:v>
                </c:pt>
                <c:pt idx="58">
                  <c:v>1.8999999992956873E-3</c:v>
                </c:pt>
                <c:pt idx="59">
                  <c:v>2.0000000004074588E-3</c:v>
                </c:pt>
                <c:pt idx="60">
                  <c:v>2.1000000015192226E-3</c:v>
                </c:pt>
                <c:pt idx="61">
                  <c:v>2.1999999989930092E-3</c:v>
                </c:pt>
                <c:pt idx="62">
                  <c:v>2.3000000001047742E-3</c:v>
                </c:pt>
                <c:pt idx="63">
                  <c:v>2.4000000012165431E-3</c:v>
                </c:pt>
                <c:pt idx="64">
                  <c:v>2.4999999986903302E-3</c:v>
                </c:pt>
                <c:pt idx="65">
                  <c:v>2.5999999998020966E-3</c:v>
                </c:pt>
                <c:pt idx="66">
                  <c:v>2.7000000009138611E-3</c:v>
                </c:pt>
                <c:pt idx="67">
                  <c:v>2.7999999983876526E-3</c:v>
                </c:pt>
                <c:pt idx="68">
                  <c:v>2.8999999994994141E-3</c:v>
                </c:pt>
                <c:pt idx="69">
                  <c:v>3.000000000611183E-3</c:v>
                </c:pt>
                <c:pt idx="70">
                  <c:v>3.0999999980849706E-3</c:v>
                </c:pt>
                <c:pt idx="71">
                  <c:v>3.1999999991967351E-3</c:v>
                </c:pt>
                <c:pt idx="72">
                  <c:v>3.3000000003085006E-3</c:v>
                </c:pt>
                <c:pt idx="73">
                  <c:v>3.4000000014202682E-3</c:v>
                </c:pt>
                <c:pt idx="74">
                  <c:v>3.499999998894057E-3</c:v>
                </c:pt>
                <c:pt idx="75">
                  <c:v>3.6000000000058212E-3</c:v>
                </c:pt>
                <c:pt idx="76">
                  <c:v>3.7000000011175945E-3</c:v>
                </c:pt>
                <c:pt idx="77">
                  <c:v>3.799999998591382E-3</c:v>
                </c:pt>
                <c:pt idx="78">
                  <c:v>3.8999999997031388E-3</c:v>
                </c:pt>
                <c:pt idx="79">
                  <c:v>4.0000000008149125E-3</c:v>
                </c:pt>
                <c:pt idx="80">
                  <c:v>4.0999999982887017E-3</c:v>
                </c:pt>
                <c:pt idx="81">
                  <c:v>4.1999999994004672E-3</c:v>
                </c:pt>
                <c:pt idx="82">
                  <c:v>4.3000000005122326E-3</c:v>
                </c:pt>
                <c:pt idx="83">
                  <c:v>4.4000000016239998E-3</c:v>
                </c:pt>
                <c:pt idx="84">
                  <c:v>4.4999999990977882E-3</c:v>
                </c:pt>
                <c:pt idx="85">
                  <c:v>4.6000000002095484E-3</c:v>
                </c:pt>
                <c:pt idx="86">
                  <c:v>4.7000000013213217E-3</c:v>
                </c:pt>
                <c:pt idx="87">
                  <c:v>4.7999999987951092E-3</c:v>
                </c:pt>
                <c:pt idx="88">
                  <c:v>4.8999999999068747E-3</c:v>
                </c:pt>
                <c:pt idx="89">
                  <c:v>5.0000000010186419E-3</c:v>
                </c:pt>
                <c:pt idx="90">
                  <c:v>5.0999999984924303E-3</c:v>
                </c:pt>
                <c:pt idx="91">
                  <c:v>5.1999999996041957E-3</c:v>
                </c:pt>
                <c:pt idx="92">
                  <c:v>5.3000000007159542E-3</c:v>
                </c:pt>
                <c:pt idx="93">
                  <c:v>5.3999999981897469E-3</c:v>
                </c:pt>
                <c:pt idx="94">
                  <c:v>5.4999999993015176E-3</c:v>
                </c:pt>
                <c:pt idx="95">
                  <c:v>5.6000000004132796E-3</c:v>
                </c:pt>
                <c:pt idx="96">
                  <c:v>5.7000000015250433E-3</c:v>
                </c:pt>
                <c:pt idx="97">
                  <c:v>5.7999999989988378E-3</c:v>
                </c:pt>
                <c:pt idx="98">
                  <c:v>5.9000000001106006E-3</c:v>
                </c:pt>
                <c:pt idx="99">
                  <c:v>6.0000000012223713E-3</c:v>
                </c:pt>
                <c:pt idx="100">
                  <c:v>6.0999999986961536E-3</c:v>
                </c:pt>
                <c:pt idx="101">
                  <c:v>6.1999999998079173E-3</c:v>
                </c:pt>
                <c:pt idx="102">
                  <c:v>6.3000000009196871E-3</c:v>
                </c:pt>
                <c:pt idx="103">
                  <c:v>6.3999999983934746E-3</c:v>
                </c:pt>
                <c:pt idx="104">
                  <c:v>6.4999999995052418E-3</c:v>
                </c:pt>
                <c:pt idx="105">
                  <c:v>6.6000000006170012E-3</c:v>
                </c:pt>
                <c:pt idx="106">
                  <c:v>6.6999999980907913E-3</c:v>
                </c:pt>
              </c:numCache>
            </c:numRef>
          </c:xVal>
          <c:yVal>
            <c:numRef>
              <c:f>'31 may'!$AC$2:$AC$108</c:f>
              <c:numCache>
                <c:formatCode>General</c:formatCode>
                <c:ptCount val="107"/>
                <c:pt idx="0">
                  <c:v>0.96515505336908314</c:v>
                </c:pt>
                <c:pt idx="1">
                  <c:v>0.96557332009808661</c:v>
                </c:pt>
                <c:pt idx="2">
                  <c:v>0.96599192205357642</c:v>
                </c:pt>
                <c:pt idx="3">
                  <c:v>0.96641090339000102</c:v>
                </c:pt>
                <c:pt idx="4">
                  <c:v>0.96683026661120064</c:v>
                </c:pt>
                <c:pt idx="5">
                  <c:v>0.96725023402075283</c:v>
                </c:pt>
                <c:pt idx="6">
                  <c:v>0.96767071157518381</c:v>
                </c:pt>
                <c:pt idx="7">
                  <c:v>0.96809173106488366</c:v>
                </c:pt>
                <c:pt idx="8">
                  <c:v>0.96851343932770551</c:v>
                </c:pt>
                <c:pt idx="9">
                  <c:v>0.96893584585922332</c:v>
                </c:pt>
                <c:pt idx="10">
                  <c:v>0.96935898300569612</c:v>
                </c:pt>
                <c:pt idx="11">
                  <c:v>0.96978289995282152</c:v>
                </c:pt>
                <c:pt idx="12">
                  <c:v>0.9702076176202975</c:v>
                </c:pt>
                <c:pt idx="13">
                  <c:v>0.97063315346888257</c:v>
                </c:pt>
                <c:pt idx="14">
                  <c:v>0.97105953019577995</c:v>
                </c:pt>
                <c:pt idx="15">
                  <c:v>0.97148676130863487</c:v>
                </c:pt>
                <c:pt idx="16">
                  <c:v>0.97191484977116938</c:v>
                </c:pt>
                <c:pt idx="17">
                  <c:v>0.97234378607188565</c:v>
                </c:pt>
                <c:pt idx="18">
                  <c:v>0.97277479890969165</c:v>
                </c:pt>
                <c:pt idx="19">
                  <c:v>0.97323329965927563</c:v>
                </c:pt>
                <c:pt idx="20">
                  <c:v>0.97369080900958327</c:v>
                </c:pt>
                <c:pt idx="21">
                  <c:v>0.974147366684884</c:v>
                </c:pt>
                <c:pt idx="22">
                  <c:v>0.97460296884766418</c:v>
                </c:pt>
                <c:pt idx="23">
                  <c:v>0.97505765968912372</c:v>
                </c:pt>
                <c:pt idx="24">
                  <c:v>0.97551129739808262</c:v>
                </c:pt>
                <c:pt idx="25">
                  <c:v>0.97596398648844163</c:v>
                </c:pt>
                <c:pt idx="26">
                  <c:v>0.97641555346888709</c:v>
                </c:pt>
                <c:pt idx="27">
                  <c:v>0.9768660403598457</c:v>
                </c:pt>
                <c:pt idx="28">
                  <c:v>0.97731535462371177</c:v>
                </c:pt>
                <c:pt idx="29">
                  <c:v>0.97821011347318565</c:v>
                </c:pt>
                <c:pt idx="30">
                  <c:v>0.97865536578337764</c:v>
                </c:pt>
                <c:pt idx="31">
                  <c:v>0.97909905195534053</c:v>
                </c:pt>
                <c:pt idx="32">
                  <c:v>0.97954099659949811</c:v>
                </c:pt>
                <c:pt idx="33">
                  <c:v>0.97998108905386361</c:v>
                </c:pt>
                <c:pt idx="34">
                  <c:v>0.98041914791501805</c:v>
                </c:pt>
                <c:pt idx="35">
                  <c:v>0.98085503829802312</c:v>
                </c:pt>
                <c:pt idx="36">
                  <c:v>0.98128838854082279</c:v>
                </c:pt>
                <c:pt idx="37">
                  <c:v>0.98171913212074902</c:v>
                </c:pt>
                <c:pt idx="38">
                  <c:v>0.98214696221878361</c:v>
                </c:pt>
                <c:pt idx="39">
                  <c:v>0.98257159827954721</c:v>
                </c:pt>
                <c:pt idx="40">
                  <c:v>0.98299274067164089</c:v>
                </c:pt>
                <c:pt idx="41">
                  <c:v>0.98341004940618859</c:v>
                </c:pt>
                <c:pt idx="42">
                  <c:v>0.98382316912326473</c:v>
                </c:pt>
                <c:pt idx="43">
                  <c:v>0.98423168838588893</c:v>
                </c:pt>
                <c:pt idx="44">
                  <c:v>0.98463517558528513</c:v>
                </c:pt>
                <c:pt idx="45">
                  <c:v>0.98503314687946042</c:v>
                </c:pt>
                <c:pt idx="46">
                  <c:v>0.98542508908566129</c:v>
                </c:pt>
                <c:pt idx="47">
                  <c:v>0.98581041779974754</c:v>
                </c:pt>
                <c:pt idx="48">
                  <c:v>0.98618851683700459</c:v>
                </c:pt>
                <c:pt idx="49">
                  <c:v>0.98655870937772605</c:v>
                </c:pt>
                <c:pt idx="50">
                  <c:v>0.98692025215389356</c:v>
                </c:pt>
                <c:pt idx="51">
                  <c:v>0.98727234966938049</c:v>
                </c:pt>
                <c:pt idx="52">
                  <c:v>0.98761413095588613</c:v>
                </c:pt>
                <c:pt idx="53">
                  <c:v>0.98794466763322464</c:v>
                </c:pt>
                <c:pt idx="54">
                  <c:v>0.9882629511911567</c:v>
                </c:pt>
                <c:pt idx="55">
                  <c:v>0.98856791302915437</c:v>
                </c:pt>
                <c:pt idx="56">
                  <c:v>0.98885841173403433</c:v>
                </c:pt>
                <c:pt idx="57">
                  <c:v>0.98913325651373063</c:v>
                </c:pt>
                <c:pt idx="58">
                  <c:v>0.98939120274114944</c:v>
                </c:pt>
                <c:pt idx="59">
                  <c:v>0.98963095802725087</c:v>
                </c:pt>
                <c:pt idx="60">
                  <c:v>0.98985101249535523</c:v>
                </c:pt>
                <c:pt idx="61">
                  <c:v>0.99005069232094345</c:v>
                </c:pt>
                <c:pt idx="62">
                  <c:v>0.99022809524170352</c:v>
                </c:pt>
                <c:pt idx="63">
                  <c:v>0.99038221891793143</c:v>
                </c:pt>
                <c:pt idx="64">
                  <c:v>0.99051174730269487</c:v>
                </c:pt>
                <c:pt idx="65">
                  <c:v>0.99061628955573655</c:v>
                </c:pt>
                <c:pt idx="66">
                  <c:v>0.99069425058004335</c:v>
                </c:pt>
                <c:pt idx="67">
                  <c:v>0.99074557896110715</c:v>
                </c:pt>
                <c:pt idx="68">
                  <c:v>0.99076989685365613</c:v>
                </c:pt>
                <c:pt idx="69">
                  <c:v>0.99076666322840279</c:v>
                </c:pt>
                <c:pt idx="70">
                  <c:v>0.99073617552787896</c:v>
                </c:pt>
                <c:pt idx="71">
                  <c:v>0.99067859379541834</c:v>
                </c:pt>
                <c:pt idx="72">
                  <c:v>0.99059505760432265</c:v>
                </c:pt>
                <c:pt idx="73">
                  <c:v>0.99048579837931949</c:v>
                </c:pt>
                <c:pt idx="74">
                  <c:v>0.99035182373926756</c:v>
                </c:pt>
                <c:pt idx="75">
                  <c:v>0.99019457048724757</c:v>
                </c:pt>
                <c:pt idx="76">
                  <c:v>0.99001504768859483</c:v>
                </c:pt>
                <c:pt idx="77">
                  <c:v>0.98981477280385888</c:v>
                </c:pt>
                <c:pt idx="78">
                  <c:v>0.98959474169280826</c:v>
                </c:pt>
                <c:pt idx="79">
                  <c:v>0.989356452346004</c:v>
                </c:pt>
                <c:pt idx="80">
                  <c:v>0.98910109789286516</c:v>
                </c:pt>
                <c:pt idx="81">
                  <c:v>0.98883039177978749</c:v>
                </c:pt>
                <c:pt idx="82">
                  <c:v>0.98854500484773256</c:v>
                </c:pt>
                <c:pt idx="83">
                  <c:v>0.98824657031279217</c:v>
                </c:pt>
                <c:pt idx="84">
                  <c:v>0.98793618954746232</c:v>
                </c:pt>
                <c:pt idx="85">
                  <c:v>0.9876146340919445</c:v>
                </c:pt>
                <c:pt idx="86">
                  <c:v>0.98728290606492819</c:v>
                </c:pt>
                <c:pt idx="87">
                  <c:v>0.98694226249017691</c:v>
                </c:pt>
                <c:pt idx="88">
                  <c:v>0.98659308960209846</c:v>
                </c:pt>
                <c:pt idx="89">
                  <c:v>0.98623650376501226</c:v>
                </c:pt>
                <c:pt idx="90">
                  <c:v>0.98587309231186671</c:v>
                </c:pt>
                <c:pt idx="91">
                  <c:v>0.98550352032540878</c:v>
                </c:pt>
                <c:pt idx="92">
                  <c:v>0.98512845311340602</c:v>
                </c:pt>
                <c:pt idx="93">
                  <c:v>0.9847482335745873</c:v>
                </c:pt>
                <c:pt idx="94">
                  <c:v>0.98436357098558558</c:v>
                </c:pt>
                <c:pt idx="95">
                  <c:v>0.9839748839431397</c:v>
                </c:pt>
                <c:pt idx="96">
                  <c:v>0.98358256044770842</c:v>
                </c:pt>
                <c:pt idx="97">
                  <c:v>0.98318710907067197</c:v>
                </c:pt>
                <c:pt idx="98">
                  <c:v>0.9827885716587067</c:v>
                </c:pt>
                <c:pt idx="99">
                  <c:v>0.98238766367179753</c:v>
                </c:pt>
                <c:pt idx="100">
                  <c:v>0.98198449506181951</c:v>
                </c:pt>
                <c:pt idx="101">
                  <c:v>0.98157933280670351</c:v>
                </c:pt>
                <c:pt idx="102">
                  <c:v>0.98117252240736486</c:v>
                </c:pt>
                <c:pt idx="103">
                  <c:v>0.98076420291447952</c:v>
                </c:pt>
                <c:pt idx="104">
                  <c:v>0.98035467804122778</c:v>
                </c:pt>
                <c:pt idx="105">
                  <c:v>0.97994406907039955</c:v>
                </c:pt>
                <c:pt idx="106">
                  <c:v>0.97953264879910751</c:v>
                </c:pt>
              </c:numCache>
            </c:numRef>
          </c:yVal>
          <c:smooth val="1"/>
        </c:ser>
        <c:ser>
          <c:idx val="4"/>
          <c:order val="2"/>
          <c:tx>
            <c:v>27 jun</c:v>
          </c:tx>
          <c:spPr>
            <a:ln w="31750">
              <a:solidFill>
                <a:schemeClr val="accent3">
                  <a:lumMod val="75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'27 jun'!$AM$2:$AM$101</c:f>
              <c:numCache>
                <c:formatCode>General</c:formatCode>
                <c:ptCount val="100"/>
                <c:pt idx="0">
                  <c:v>0</c:v>
                </c:pt>
                <c:pt idx="1">
                  <c:v>9.9999997473787693E-5</c:v>
                </c:pt>
                <c:pt idx="2">
                  <c:v>1.9999999858555411E-4</c:v>
                </c:pt>
                <c:pt idx="3">
                  <c:v>2.9999999969732016E-4</c:v>
                </c:pt>
                <c:pt idx="4">
                  <c:v>3.9999999717110817E-4</c:v>
                </c:pt>
                <c:pt idx="5">
                  <c:v>4.9999999828287509E-4</c:v>
                </c:pt>
                <c:pt idx="6">
                  <c:v>5.9999999939464141E-4</c:v>
                </c:pt>
                <c:pt idx="7">
                  <c:v>6.9999999686842893E-4</c:v>
                </c:pt>
                <c:pt idx="8">
                  <c:v>7.9999999798019514E-4</c:v>
                </c:pt>
                <c:pt idx="9">
                  <c:v>8.9999999909196266E-4</c:v>
                </c:pt>
                <c:pt idx="10">
                  <c:v>1.0000000002037288E-3</c:v>
                </c:pt>
                <c:pt idx="11">
                  <c:v>1.0999999976775139E-3</c:v>
                </c:pt>
                <c:pt idx="12">
                  <c:v>1.1999999987892807E-3</c:v>
                </c:pt>
                <c:pt idx="13">
                  <c:v>1.2999999999010481E-3</c:v>
                </c:pt>
                <c:pt idx="14">
                  <c:v>1.3999999973748338E-3</c:v>
                </c:pt>
                <c:pt idx="15">
                  <c:v>1.4999999984866008E-3</c:v>
                </c:pt>
                <c:pt idx="16">
                  <c:v>1.5999999995983671E-3</c:v>
                </c:pt>
                <c:pt idx="17">
                  <c:v>1.6999999970721538E-3</c:v>
                </c:pt>
                <c:pt idx="18">
                  <c:v>1.799999998183921E-3</c:v>
                </c:pt>
                <c:pt idx="19">
                  <c:v>1.8999999992956873E-3</c:v>
                </c:pt>
                <c:pt idx="20">
                  <c:v>2.0000000004074588E-3</c:v>
                </c:pt>
                <c:pt idx="21">
                  <c:v>2.0999999978812411E-3</c:v>
                </c:pt>
                <c:pt idx="22">
                  <c:v>2.1999999989930092E-3</c:v>
                </c:pt>
                <c:pt idx="23">
                  <c:v>2.3000000001047742E-3</c:v>
                </c:pt>
                <c:pt idx="24">
                  <c:v>2.3999999975785613E-3</c:v>
                </c:pt>
                <c:pt idx="25">
                  <c:v>2.4999999986903302E-3</c:v>
                </c:pt>
                <c:pt idx="26">
                  <c:v>2.5999999998020966E-3</c:v>
                </c:pt>
                <c:pt idx="27">
                  <c:v>2.6999999972758815E-3</c:v>
                </c:pt>
                <c:pt idx="28">
                  <c:v>2.7999999983876526E-3</c:v>
                </c:pt>
                <c:pt idx="29">
                  <c:v>2.8999999994994141E-3</c:v>
                </c:pt>
                <c:pt idx="30">
                  <c:v>2.9999999969732008E-3</c:v>
                </c:pt>
                <c:pt idx="31">
                  <c:v>3.0999999980849706E-3</c:v>
                </c:pt>
                <c:pt idx="32">
                  <c:v>3.1999999991967351E-3</c:v>
                </c:pt>
                <c:pt idx="33">
                  <c:v>3.3000000003085006E-3</c:v>
                </c:pt>
                <c:pt idx="34">
                  <c:v>3.3999999977822881E-3</c:v>
                </c:pt>
                <c:pt idx="35">
                  <c:v>3.6000000982312525E-3</c:v>
                </c:pt>
                <c:pt idx="36">
                  <c:v>3.7000000993430184E-3</c:v>
                </c:pt>
                <c:pt idx="37">
                  <c:v>3.8000001004547808E-3</c:v>
                </c:pt>
                <c:pt idx="38">
                  <c:v>3.9000000979285692E-3</c:v>
                </c:pt>
                <c:pt idx="39">
                  <c:v>4.0000000990403429E-3</c:v>
                </c:pt>
                <c:pt idx="40">
                  <c:v>4.1000001001521083E-3</c:v>
                </c:pt>
                <c:pt idx="41">
                  <c:v>4.2000000976258924E-3</c:v>
                </c:pt>
                <c:pt idx="42">
                  <c:v>4.3000000987376604E-3</c:v>
                </c:pt>
                <c:pt idx="43">
                  <c:v>4.4000000998494302E-3</c:v>
                </c:pt>
                <c:pt idx="44">
                  <c:v>4.5000000973232134E-3</c:v>
                </c:pt>
                <c:pt idx="45">
                  <c:v>4.6000000984349806E-3</c:v>
                </c:pt>
                <c:pt idx="46">
                  <c:v>4.7000000995467434E-3</c:v>
                </c:pt>
                <c:pt idx="47">
                  <c:v>4.8000000970205344E-3</c:v>
                </c:pt>
                <c:pt idx="48">
                  <c:v>4.9000000981323025E-3</c:v>
                </c:pt>
                <c:pt idx="49">
                  <c:v>5.0000000992440723E-3</c:v>
                </c:pt>
                <c:pt idx="50">
                  <c:v>5.1000001003558334E-3</c:v>
                </c:pt>
                <c:pt idx="51">
                  <c:v>5.2000000978296235E-3</c:v>
                </c:pt>
                <c:pt idx="52">
                  <c:v>5.3000000989413881E-3</c:v>
                </c:pt>
                <c:pt idx="53">
                  <c:v>5.4000001000531588E-3</c:v>
                </c:pt>
                <c:pt idx="54">
                  <c:v>5.5000000975269393E-3</c:v>
                </c:pt>
                <c:pt idx="55">
                  <c:v>5.6000000986387022E-3</c:v>
                </c:pt>
                <c:pt idx="56">
                  <c:v>5.7000000997504746E-3</c:v>
                </c:pt>
                <c:pt idx="57">
                  <c:v>5.8000000972242612E-3</c:v>
                </c:pt>
                <c:pt idx="58">
                  <c:v>5.9000000983360302E-3</c:v>
                </c:pt>
                <c:pt idx="59">
                  <c:v>6.0000000994477904E-3</c:v>
                </c:pt>
                <c:pt idx="60">
                  <c:v>6.1000000969215814E-3</c:v>
                </c:pt>
                <c:pt idx="61">
                  <c:v>6.2000000980333512E-3</c:v>
                </c:pt>
                <c:pt idx="62">
                  <c:v>6.3000000991451114E-3</c:v>
                </c:pt>
                <c:pt idx="63">
                  <c:v>6.400000100256883E-3</c:v>
                </c:pt>
                <c:pt idx="64">
                  <c:v>6.5000000977306722E-3</c:v>
                </c:pt>
                <c:pt idx="65">
                  <c:v>6.6000000988424333E-3</c:v>
                </c:pt>
                <c:pt idx="66">
                  <c:v>6.7000000999542049E-3</c:v>
                </c:pt>
                <c:pt idx="67">
                  <c:v>6.8000000974279828E-3</c:v>
                </c:pt>
                <c:pt idx="68">
                  <c:v>6.9000000985397544E-3</c:v>
                </c:pt>
                <c:pt idx="69">
                  <c:v>7.0000000996515233E-3</c:v>
                </c:pt>
                <c:pt idx="70">
                  <c:v>7.100000097125303E-3</c:v>
                </c:pt>
                <c:pt idx="71">
                  <c:v>7.2000000982370754E-3</c:v>
                </c:pt>
                <c:pt idx="72">
                  <c:v>7.3000000993488435E-3</c:v>
                </c:pt>
                <c:pt idx="73">
                  <c:v>7.400000100460615E-3</c:v>
                </c:pt>
                <c:pt idx="74">
                  <c:v>7.5000000979343999E-3</c:v>
                </c:pt>
                <c:pt idx="75">
                  <c:v>7.6000000990461636E-3</c:v>
                </c:pt>
                <c:pt idx="76">
                  <c:v>7.7000001001579325E-3</c:v>
                </c:pt>
                <c:pt idx="77">
                  <c:v>7.8000000976317175E-3</c:v>
                </c:pt>
                <c:pt idx="78">
                  <c:v>7.9000000987434864E-3</c:v>
                </c:pt>
                <c:pt idx="79">
                  <c:v>8.0000000998552579E-3</c:v>
                </c:pt>
                <c:pt idx="80">
                  <c:v>8.1000000973290489E-3</c:v>
                </c:pt>
                <c:pt idx="81">
                  <c:v>8.2000000984408048E-3</c:v>
                </c:pt>
                <c:pt idx="82">
                  <c:v>8.3000000995525746E-3</c:v>
                </c:pt>
                <c:pt idx="83">
                  <c:v>8.4000000970263725E-3</c:v>
                </c:pt>
                <c:pt idx="84">
                  <c:v>8.5000000981381267E-3</c:v>
                </c:pt>
                <c:pt idx="85">
                  <c:v>8.6000000992498948E-3</c:v>
                </c:pt>
                <c:pt idx="86">
                  <c:v>8.7000001003616524E-3</c:v>
                </c:pt>
                <c:pt idx="87">
                  <c:v>8.8000000978354538E-3</c:v>
                </c:pt>
                <c:pt idx="88">
                  <c:v>8.9000000989472271E-3</c:v>
                </c:pt>
                <c:pt idx="89">
                  <c:v>9.0000001000589708E-3</c:v>
                </c:pt>
                <c:pt idx="90">
                  <c:v>9.1000000975327566E-3</c:v>
                </c:pt>
                <c:pt idx="91">
                  <c:v>9.2000000986445247E-3</c:v>
                </c:pt>
                <c:pt idx="92">
                  <c:v>9.3000000997563084E-3</c:v>
                </c:pt>
                <c:pt idx="93">
                  <c:v>9.4000000972300768E-3</c:v>
                </c:pt>
                <c:pt idx="94">
                  <c:v>9.500000098341857E-3</c:v>
                </c:pt>
                <c:pt idx="95">
                  <c:v>9.6000000994536233E-3</c:v>
                </c:pt>
                <c:pt idx="96">
                  <c:v>9.7000000969274108E-3</c:v>
                </c:pt>
                <c:pt idx="97">
                  <c:v>9.8000000980391772E-3</c:v>
                </c:pt>
                <c:pt idx="98">
                  <c:v>9.9000000991509452E-3</c:v>
                </c:pt>
                <c:pt idx="99">
                  <c:v>1.0000000100262701E-2</c:v>
                </c:pt>
              </c:numCache>
            </c:numRef>
          </c:xVal>
          <c:yVal>
            <c:numRef>
              <c:f>'27 jun'!$AC$2:$AC$101</c:f>
              <c:numCache>
                <c:formatCode>General</c:formatCode>
                <c:ptCount val="100"/>
                <c:pt idx="0">
                  <c:v>0.78901936453015886</c:v>
                </c:pt>
                <c:pt idx="1">
                  <c:v>0.78947997347319565</c:v>
                </c:pt>
                <c:pt idx="2">
                  <c:v>0.78994050017217843</c:v>
                </c:pt>
                <c:pt idx="3">
                  <c:v>0.79040117557323597</c:v>
                </c:pt>
                <c:pt idx="4">
                  <c:v>0.7908619754318017</c:v>
                </c:pt>
                <c:pt idx="5">
                  <c:v>0.79132310294909969</c:v>
                </c:pt>
                <c:pt idx="6">
                  <c:v>0.79178466309467466</c:v>
                </c:pt>
                <c:pt idx="7">
                  <c:v>0.7922467900353245</c:v>
                </c:pt>
                <c:pt idx="8">
                  <c:v>0.79270958911372169</c:v>
                </c:pt>
                <c:pt idx="9">
                  <c:v>0.79317317022765044</c:v>
                </c:pt>
                <c:pt idx="10">
                  <c:v>0.79363761426002621</c:v>
                </c:pt>
                <c:pt idx="11">
                  <c:v>0.79410305606773512</c:v>
                </c:pt>
                <c:pt idx="12">
                  <c:v>0.79456958609853501</c:v>
                </c:pt>
                <c:pt idx="13">
                  <c:v>0.79503734145201499</c:v>
                </c:pt>
                <c:pt idx="14">
                  <c:v>0.79550630287367252</c:v>
                </c:pt>
                <c:pt idx="15">
                  <c:v>0.79597653783914513</c:v>
                </c:pt>
                <c:pt idx="16">
                  <c:v>0.79644830985732695</c:v>
                </c:pt>
                <c:pt idx="17">
                  <c:v>0.79692149757694963</c:v>
                </c:pt>
                <c:pt idx="18">
                  <c:v>0.79739623179428443</c:v>
                </c:pt>
                <c:pt idx="19">
                  <c:v>0.79787257399487621</c:v>
                </c:pt>
                <c:pt idx="20">
                  <c:v>0.79835057287989064</c:v>
                </c:pt>
                <c:pt idx="21">
                  <c:v>0.79883028736259853</c:v>
                </c:pt>
                <c:pt idx="22">
                  <c:v>0.79931175745029381</c:v>
                </c:pt>
                <c:pt idx="23">
                  <c:v>0.79979503312496136</c:v>
                </c:pt>
                <c:pt idx="24">
                  <c:v>0.80028014382164603</c:v>
                </c:pt>
                <c:pt idx="25">
                  <c:v>0.80077163306615096</c:v>
                </c:pt>
                <c:pt idx="26">
                  <c:v>0.80127500705653865</c:v>
                </c:pt>
                <c:pt idx="27">
                  <c:v>0.80177936470663658</c:v>
                </c:pt>
                <c:pt idx="28">
                  <c:v>0.80228474105535152</c:v>
                </c:pt>
                <c:pt idx="29">
                  <c:v>0.80279117430745384</c:v>
                </c:pt>
                <c:pt idx="30">
                  <c:v>0.80329869850326863</c:v>
                </c:pt>
                <c:pt idx="31">
                  <c:v>0.80380734004346066</c:v>
                </c:pt>
                <c:pt idx="32">
                  <c:v>0.80431712810363187</c:v>
                </c:pt>
                <c:pt idx="33">
                  <c:v>0.80482794277545999</c:v>
                </c:pt>
                <c:pt idx="34">
                  <c:v>0.80534020022375963</c:v>
                </c:pt>
                <c:pt idx="35">
                  <c:v>0.80636802246150263</c:v>
                </c:pt>
                <c:pt idx="36">
                  <c:v>0.80688359242356189</c:v>
                </c:pt>
                <c:pt idx="37">
                  <c:v>0.80740064430070224</c:v>
                </c:pt>
                <c:pt idx="38">
                  <c:v>0.80791876216958913</c:v>
                </c:pt>
                <c:pt idx="39">
                  <c:v>0.80843807090327469</c:v>
                </c:pt>
                <c:pt idx="40">
                  <c:v>0.80895856580235959</c:v>
                </c:pt>
                <c:pt idx="41">
                  <c:v>0.80948024841005251</c:v>
                </c:pt>
                <c:pt idx="42">
                  <c:v>0.81000308313891223</c:v>
                </c:pt>
                <c:pt idx="43">
                  <c:v>0.81052707063724716</c:v>
                </c:pt>
                <c:pt idx="44">
                  <c:v>0.81105218441071358</c:v>
                </c:pt>
                <c:pt idx="45">
                  <c:v>0.81157840660150693</c:v>
                </c:pt>
                <c:pt idx="46">
                  <c:v>0.8121057178384925</c:v>
                </c:pt>
                <c:pt idx="47">
                  <c:v>0.81263408143990334</c:v>
                </c:pt>
                <c:pt idx="48">
                  <c:v>0.81316348566216379</c:v>
                </c:pt>
                <c:pt idx="49">
                  <c:v>0.81369389636266465</c:v>
                </c:pt>
                <c:pt idx="50">
                  <c:v>0.81422527546401124</c:v>
                </c:pt>
                <c:pt idx="51">
                  <c:v>0.8147576009012778</c:v>
                </c:pt>
                <c:pt idx="52">
                  <c:v>0.81529083113695389</c:v>
                </c:pt>
                <c:pt idx="53">
                  <c:v>0.81582494076142997</c:v>
                </c:pt>
                <c:pt idx="54">
                  <c:v>0.81635989301545464</c:v>
                </c:pt>
                <c:pt idx="55">
                  <c:v>0.81689564513557533</c:v>
                </c:pt>
                <c:pt idx="56">
                  <c:v>0.81743215723738227</c:v>
                </c:pt>
                <c:pt idx="57">
                  <c:v>0.81796939797043111</c:v>
                </c:pt>
                <c:pt idx="58">
                  <c:v>0.8185073334777655</c:v>
                </c:pt>
                <c:pt idx="59">
                  <c:v>0.81904590549946865</c:v>
                </c:pt>
                <c:pt idx="60">
                  <c:v>0.81958508572738986</c:v>
                </c:pt>
                <c:pt idx="61">
                  <c:v>0.82012483042684914</c:v>
                </c:pt>
                <c:pt idx="62">
                  <c:v>0.8206650980368948</c:v>
                </c:pt>
                <c:pt idx="63">
                  <c:v>0.82120584366732863</c:v>
                </c:pt>
                <c:pt idx="64">
                  <c:v>0.82174702293282265</c:v>
                </c:pt>
                <c:pt idx="65">
                  <c:v>0.82228860090979272</c:v>
                </c:pt>
                <c:pt idx="66">
                  <c:v>0.82283052821651503</c:v>
                </c:pt>
                <c:pt idx="67">
                  <c:v>0.82337276228918765</c:v>
                </c:pt>
                <c:pt idx="68">
                  <c:v>0.8239152608905338</c:v>
                </c:pt>
                <c:pt idx="69">
                  <c:v>0.82445797542023957</c:v>
                </c:pt>
                <c:pt idx="70">
                  <c:v>0.82500087064888883</c:v>
                </c:pt>
                <c:pt idx="71">
                  <c:v>0.82554389694821462</c:v>
                </c:pt>
                <c:pt idx="72">
                  <c:v>0.82608701132345275</c:v>
                </c:pt>
                <c:pt idx="73">
                  <c:v>0.82663017041746778</c:v>
                </c:pt>
                <c:pt idx="74">
                  <c:v>0.82717333210989596</c:v>
                </c:pt>
                <c:pt idx="75">
                  <c:v>0.82771645659561399</c:v>
                </c:pt>
                <c:pt idx="76">
                  <c:v>0.82825949091842344</c:v>
                </c:pt>
                <c:pt idx="77">
                  <c:v>0.8288024024104258</c:v>
                </c:pt>
                <c:pt idx="78">
                  <c:v>0.82934487582963945</c:v>
                </c:pt>
                <c:pt idx="79">
                  <c:v>0.82988745309638456</c:v>
                </c:pt>
                <c:pt idx="80">
                  <c:v>0.83042995115118523</c:v>
                </c:pt>
                <c:pt idx="81">
                  <c:v>0.83097194242309314</c:v>
                </c:pt>
                <c:pt idx="82">
                  <c:v>0.83151359973419559</c:v>
                </c:pt>
                <c:pt idx="83">
                  <c:v>0.83205487251784871</c:v>
                </c:pt>
                <c:pt idx="84">
                  <c:v>0.8325956008257136</c:v>
                </c:pt>
                <c:pt idx="85">
                  <c:v>0.83313612556266015</c:v>
                </c:pt>
                <c:pt idx="86">
                  <c:v>0.83367595575238063</c:v>
                </c:pt>
                <c:pt idx="87">
                  <c:v>0.83421534206696657</c:v>
                </c:pt>
                <c:pt idx="88">
                  <c:v>0.83475415804613395</c:v>
                </c:pt>
                <c:pt idx="89">
                  <c:v>0.83529239519711851</c:v>
                </c:pt>
                <c:pt idx="90">
                  <c:v>0.8358299192858788</c:v>
                </c:pt>
                <c:pt idx="91">
                  <c:v>0.83636679326315777</c:v>
                </c:pt>
                <c:pt idx="92">
                  <c:v>0.83690291695989205</c:v>
                </c:pt>
                <c:pt idx="93">
                  <c:v>0.83743828450075286</c:v>
                </c:pt>
                <c:pt idx="94">
                  <c:v>0.83797286192641107</c:v>
                </c:pt>
                <c:pt idx="95">
                  <c:v>0.83850660129158761</c:v>
                </c:pt>
                <c:pt idx="96">
                  <c:v>0.83903947330642203</c:v>
                </c:pt>
                <c:pt idx="97">
                  <c:v>0.83957143399998735</c:v>
                </c:pt>
                <c:pt idx="98">
                  <c:v>0.84010247757999734</c:v>
                </c:pt>
                <c:pt idx="99">
                  <c:v>0.84063253658823733</c:v>
                </c:pt>
              </c:numCache>
            </c:numRef>
          </c:yVal>
          <c:smooth val="1"/>
        </c:ser>
        <c:ser>
          <c:idx val="5"/>
          <c:order val="3"/>
          <c:tx>
            <c:v>30 jun</c:v>
          </c:tx>
          <c:spPr>
            <a:ln w="31750">
              <a:solidFill>
                <a:schemeClr val="accent3">
                  <a:lumMod val="50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'30 jun'!$AM$2:$AM$224</c:f>
              <c:numCache>
                <c:formatCode>General</c:formatCode>
                <c:ptCount val="223"/>
                <c:pt idx="0">
                  <c:v>0</c:v>
                </c:pt>
                <c:pt idx="1">
                  <c:v>1.0000000111176643E-4</c:v>
                </c:pt>
                <c:pt idx="2">
                  <c:v>1.9999999858555411E-4</c:v>
                </c:pt>
                <c:pt idx="3">
                  <c:v>2.9999999969732016E-4</c:v>
                </c:pt>
                <c:pt idx="4">
                  <c:v>4.000000008090873E-4</c:v>
                </c:pt>
                <c:pt idx="5">
                  <c:v>4.9999999828287509E-4</c:v>
                </c:pt>
                <c:pt idx="6">
                  <c:v>5.9999999939464141E-4</c:v>
                </c:pt>
                <c:pt idx="7">
                  <c:v>7.0000000050640828E-4</c:v>
                </c:pt>
                <c:pt idx="8">
                  <c:v>8.0000000161817514E-4</c:v>
                </c:pt>
                <c:pt idx="9">
                  <c:v>8.9999999909196266E-4</c:v>
                </c:pt>
                <c:pt idx="10">
                  <c:v>1.0000000002037288E-3</c:v>
                </c:pt>
                <c:pt idx="11">
                  <c:v>1.1000000013154949E-3</c:v>
                </c:pt>
                <c:pt idx="12">
                  <c:v>1.1999999987892807E-3</c:v>
                </c:pt>
                <c:pt idx="13">
                  <c:v>1.2999999999010481E-3</c:v>
                </c:pt>
                <c:pt idx="14">
                  <c:v>1.4000000010128146E-3</c:v>
                </c:pt>
                <c:pt idx="15">
                  <c:v>1.4999999984866008E-3</c:v>
                </c:pt>
                <c:pt idx="16">
                  <c:v>1.5999999995983671E-3</c:v>
                </c:pt>
                <c:pt idx="17">
                  <c:v>1.7000000007101341E-3</c:v>
                </c:pt>
                <c:pt idx="18">
                  <c:v>1.8000000018219035E-3</c:v>
                </c:pt>
                <c:pt idx="19">
                  <c:v>1.8999999992956873E-3</c:v>
                </c:pt>
                <c:pt idx="20">
                  <c:v>2.0000000004074588E-3</c:v>
                </c:pt>
                <c:pt idx="21">
                  <c:v>2.1000000015192226E-3</c:v>
                </c:pt>
                <c:pt idx="22">
                  <c:v>2.1999999989930092E-3</c:v>
                </c:pt>
                <c:pt idx="23">
                  <c:v>2.3000000001047742E-3</c:v>
                </c:pt>
                <c:pt idx="24">
                  <c:v>2.4000000012165431E-3</c:v>
                </c:pt>
                <c:pt idx="25">
                  <c:v>2.4999999986903302E-3</c:v>
                </c:pt>
                <c:pt idx="26">
                  <c:v>2.5999999998020966E-3</c:v>
                </c:pt>
                <c:pt idx="27">
                  <c:v>2.7000000009138611E-3</c:v>
                </c:pt>
                <c:pt idx="28">
                  <c:v>2.7999999983876526E-3</c:v>
                </c:pt>
                <c:pt idx="29">
                  <c:v>2.8999999994994141E-3</c:v>
                </c:pt>
                <c:pt idx="30">
                  <c:v>3.000000000611183E-3</c:v>
                </c:pt>
                <c:pt idx="31">
                  <c:v>3.1000000017229537E-3</c:v>
                </c:pt>
                <c:pt idx="32">
                  <c:v>3.1999999991967351E-3</c:v>
                </c:pt>
                <c:pt idx="33">
                  <c:v>3.3000000003085006E-3</c:v>
                </c:pt>
                <c:pt idx="34">
                  <c:v>3.4000000014202682E-3</c:v>
                </c:pt>
                <c:pt idx="35">
                  <c:v>3.499999998894057E-3</c:v>
                </c:pt>
                <c:pt idx="36">
                  <c:v>3.6000000000058212E-3</c:v>
                </c:pt>
                <c:pt idx="37">
                  <c:v>3.7000000011175945E-3</c:v>
                </c:pt>
                <c:pt idx="38">
                  <c:v>3.799999998591382E-3</c:v>
                </c:pt>
                <c:pt idx="39">
                  <c:v>3.8999999997031388E-3</c:v>
                </c:pt>
                <c:pt idx="40">
                  <c:v>4.0000000008149125E-3</c:v>
                </c:pt>
                <c:pt idx="41">
                  <c:v>4.0999999982887017E-3</c:v>
                </c:pt>
                <c:pt idx="42">
                  <c:v>4.1999999994004672E-3</c:v>
                </c:pt>
                <c:pt idx="43">
                  <c:v>4.3000000005122326E-3</c:v>
                </c:pt>
                <c:pt idx="44">
                  <c:v>4.4000000016239998E-3</c:v>
                </c:pt>
                <c:pt idx="45">
                  <c:v>4.4999999990977882E-3</c:v>
                </c:pt>
                <c:pt idx="46">
                  <c:v>4.6000000002095484E-3</c:v>
                </c:pt>
                <c:pt idx="47">
                  <c:v>4.7000000013213217E-3</c:v>
                </c:pt>
                <c:pt idx="48">
                  <c:v>4.7999999987951092E-3</c:v>
                </c:pt>
                <c:pt idx="49">
                  <c:v>4.8999999999068747E-3</c:v>
                </c:pt>
                <c:pt idx="50">
                  <c:v>5.0000000010186419E-3</c:v>
                </c:pt>
                <c:pt idx="51">
                  <c:v>5.0999999984924303E-3</c:v>
                </c:pt>
                <c:pt idx="52">
                  <c:v>5.1999999996041957E-3</c:v>
                </c:pt>
                <c:pt idx="53">
                  <c:v>5.3000000007159542E-3</c:v>
                </c:pt>
                <c:pt idx="54">
                  <c:v>5.4000000018277292E-3</c:v>
                </c:pt>
                <c:pt idx="55">
                  <c:v>5.4999999993015176E-3</c:v>
                </c:pt>
                <c:pt idx="56">
                  <c:v>5.6000000004132796E-3</c:v>
                </c:pt>
                <c:pt idx="57">
                  <c:v>5.7000000015250433E-3</c:v>
                </c:pt>
                <c:pt idx="58">
                  <c:v>5.7999999989988378E-3</c:v>
                </c:pt>
                <c:pt idx="59">
                  <c:v>5.9000000001106006E-3</c:v>
                </c:pt>
                <c:pt idx="60">
                  <c:v>6.0000000012223713E-3</c:v>
                </c:pt>
                <c:pt idx="61">
                  <c:v>6.0999999986961536E-3</c:v>
                </c:pt>
                <c:pt idx="62">
                  <c:v>6.1999999998079173E-3</c:v>
                </c:pt>
                <c:pt idx="63">
                  <c:v>6.3000000009196871E-3</c:v>
                </c:pt>
                <c:pt idx="64">
                  <c:v>6.3999999983934746E-3</c:v>
                </c:pt>
                <c:pt idx="65">
                  <c:v>6.4999999995052418E-3</c:v>
                </c:pt>
                <c:pt idx="66">
                  <c:v>6.6000000006170012E-3</c:v>
                </c:pt>
                <c:pt idx="67">
                  <c:v>6.7000000017287736E-3</c:v>
                </c:pt>
                <c:pt idx="68">
                  <c:v>6.7999999992025681E-3</c:v>
                </c:pt>
                <c:pt idx="69">
                  <c:v>6.9000000003143352E-3</c:v>
                </c:pt>
                <c:pt idx="70">
                  <c:v>7.0000000014260894E-3</c:v>
                </c:pt>
                <c:pt idx="71">
                  <c:v>7.0999999988998856E-3</c:v>
                </c:pt>
                <c:pt idx="72">
                  <c:v>7.2000000000116528E-3</c:v>
                </c:pt>
                <c:pt idx="73">
                  <c:v>7.3000000011234113E-3</c:v>
                </c:pt>
                <c:pt idx="74">
                  <c:v>7.3999999985972023E-3</c:v>
                </c:pt>
                <c:pt idx="75">
                  <c:v>7.4999999997089738E-3</c:v>
                </c:pt>
                <c:pt idx="76">
                  <c:v>7.6000000008207358E-3</c:v>
                </c:pt>
                <c:pt idx="77">
                  <c:v>7.6999999982945294E-3</c:v>
                </c:pt>
                <c:pt idx="78">
                  <c:v>7.7999999994062923E-3</c:v>
                </c:pt>
                <c:pt idx="79">
                  <c:v>7.9000000005180534E-3</c:v>
                </c:pt>
                <c:pt idx="80">
                  <c:v>8.0000000016298266E-3</c:v>
                </c:pt>
                <c:pt idx="81">
                  <c:v>8.0999999991036246E-3</c:v>
                </c:pt>
                <c:pt idx="82">
                  <c:v>8.2000000002153701E-3</c:v>
                </c:pt>
                <c:pt idx="83">
                  <c:v>8.300000001327152E-3</c:v>
                </c:pt>
                <c:pt idx="84">
                  <c:v>8.399999998800943E-3</c:v>
                </c:pt>
                <c:pt idx="85">
                  <c:v>8.4999999999127093E-3</c:v>
                </c:pt>
                <c:pt idx="86">
                  <c:v>8.6000000010244548E-3</c:v>
                </c:pt>
                <c:pt idx="87">
                  <c:v>8.699999998498258E-3</c:v>
                </c:pt>
                <c:pt idx="88">
                  <c:v>8.7999999996100208E-3</c:v>
                </c:pt>
                <c:pt idx="89">
                  <c:v>8.9000000007217767E-3</c:v>
                </c:pt>
                <c:pt idx="90">
                  <c:v>9.0000001000589708E-3</c:v>
                </c:pt>
                <c:pt idx="91">
                  <c:v>9.1000001011707354E-3</c:v>
                </c:pt>
                <c:pt idx="92">
                  <c:v>9.2000000986445247E-3</c:v>
                </c:pt>
                <c:pt idx="93">
                  <c:v>9.3000000997563084E-3</c:v>
                </c:pt>
                <c:pt idx="94">
                  <c:v>9.400000100868066E-3</c:v>
                </c:pt>
                <c:pt idx="95">
                  <c:v>9.500000098341857E-3</c:v>
                </c:pt>
                <c:pt idx="96">
                  <c:v>9.6000000994536233E-3</c:v>
                </c:pt>
                <c:pt idx="97">
                  <c:v>9.7000001005653758E-3</c:v>
                </c:pt>
                <c:pt idx="98">
                  <c:v>9.8000001016771508E-3</c:v>
                </c:pt>
                <c:pt idx="99">
                  <c:v>9.9000000991509452E-3</c:v>
                </c:pt>
                <c:pt idx="100">
                  <c:v>1.0000000100262701E-2</c:v>
                </c:pt>
                <c:pt idx="101">
                  <c:v>1.0100000101374459E-2</c:v>
                </c:pt>
                <c:pt idx="102">
                  <c:v>1.0200000098848264E-2</c:v>
                </c:pt>
                <c:pt idx="103">
                  <c:v>1.0300000099960039E-2</c:v>
                </c:pt>
                <c:pt idx="104">
                  <c:v>1.0400000101071779E-2</c:v>
                </c:pt>
                <c:pt idx="105">
                  <c:v>1.0500000098545587E-2</c:v>
                </c:pt>
                <c:pt idx="106">
                  <c:v>1.0600000099657364E-2</c:v>
                </c:pt>
                <c:pt idx="107">
                  <c:v>1.0700000100769115E-2</c:v>
                </c:pt>
                <c:pt idx="108">
                  <c:v>1.0800000101880881E-2</c:v>
                </c:pt>
                <c:pt idx="109">
                  <c:v>1.090000009935467E-2</c:v>
                </c:pt>
                <c:pt idx="110">
                  <c:v>1.1000000100466435E-2</c:v>
                </c:pt>
                <c:pt idx="111">
                  <c:v>1.1100000101578201E-2</c:v>
                </c:pt>
                <c:pt idx="112">
                  <c:v>1.120000009905199E-2</c:v>
                </c:pt>
                <c:pt idx="113">
                  <c:v>1.1300000100163757E-2</c:v>
                </c:pt>
                <c:pt idx="114">
                  <c:v>1.1400000101275521E-2</c:v>
                </c:pt>
                <c:pt idx="115">
                  <c:v>1.1500000098749311E-2</c:v>
                </c:pt>
                <c:pt idx="116">
                  <c:v>1.1600000099861091E-2</c:v>
                </c:pt>
                <c:pt idx="117">
                  <c:v>1.1700000100972843E-2</c:v>
                </c:pt>
                <c:pt idx="118">
                  <c:v>1.1800000098446634E-2</c:v>
                </c:pt>
                <c:pt idx="119">
                  <c:v>1.1900000099558413E-2</c:v>
                </c:pt>
                <c:pt idx="120">
                  <c:v>1.2000000100670151E-2</c:v>
                </c:pt>
                <c:pt idx="121">
                  <c:v>1.2100000101781919E-2</c:v>
                </c:pt>
                <c:pt idx="122">
                  <c:v>1.2200000099255721E-2</c:v>
                </c:pt>
                <c:pt idx="123">
                  <c:v>1.2300000100367487E-2</c:v>
                </c:pt>
                <c:pt idx="124">
                  <c:v>1.240000010147924E-2</c:v>
                </c:pt>
                <c:pt idx="125">
                  <c:v>1.2500000098953043E-2</c:v>
                </c:pt>
                <c:pt idx="126">
                  <c:v>1.2600000100064793E-2</c:v>
                </c:pt>
                <c:pt idx="127">
                  <c:v>1.270000010117656E-2</c:v>
                </c:pt>
                <c:pt idx="128">
                  <c:v>1.2800000098650363E-2</c:v>
                </c:pt>
                <c:pt idx="129">
                  <c:v>1.2900000099762143E-2</c:v>
                </c:pt>
                <c:pt idx="130">
                  <c:v>1.300000010087388E-2</c:v>
                </c:pt>
                <c:pt idx="131">
                  <c:v>1.3100000098347683E-2</c:v>
                </c:pt>
                <c:pt idx="132">
                  <c:v>1.3200000099459451E-2</c:v>
                </c:pt>
                <c:pt idx="133">
                  <c:v>1.33000001005712E-2</c:v>
                </c:pt>
                <c:pt idx="134">
                  <c:v>1.3400000101682978E-2</c:v>
                </c:pt>
                <c:pt idx="135">
                  <c:v>1.3500000099156771E-2</c:v>
                </c:pt>
                <c:pt idx="136">
                  <c:v>1.3600000100268532E-2</c:v>
                </c:pt>
                <c:pt idx="137">
                  <c:v>1.3700000101380299E-2</c:v>
                </c:pt>
                <c:pt idx="138">
                  <c:v>1.3800000098854095E-2</c:v>
                </c:pt>
                <c:pt idx="139">
                  <c:v>1.390000009996587E-2</c:v>
                </c:pt>
                <c:pt idx="140">
                  <c:v>1.4000000101077603E-2</c:v>
                </c:pt>
                <c:pt idx="141">
                  <c:v>1.4100000098551401E-2</c:v>
                </c:pt>
                <c:pt idx="142">
                  <c:v>1.4200000099663176E-2</c:v>
                </c:pt>
                <c:pt idx="143">
                  <c:v>1.4300000100774918E-2</c:v>
                </c:pt>
                <c:pt idx="144">
                  <c:v>1.4400000101886691E-2</c:v>
                </c:pt>
                <c:pt idx="145">
                  <c:v>1.4500000099360496E-2</c:v>
                </c:pt>
                <c:pt idx="146">
                  <c:v>1.4600000100472245E-2</c:v>
                </c:pt>
                <c:pt idx="147">
                  <c:v>1.4700000101584013E-2</c:v>
                </c:pt>
                <c:pt idx="148">
                  <c:v>1.4800000099057822E-2</c:v>
                </c:pt>
                <c:pt idx="149">
                  <c:v>1.4900000100169565E-2</c:v>
                </c:pt>
                <c:pt idx="150">
                  <c:v>1.5000000101281333E-2</c:v>
                </c:pt>
                <c:pt idx="151">
                  <c:v>1.5100000098755145E-2</c:v>
                </c:pt>
                <c:pt idx="152">
                  <c:v>1.5200000099866905E-2</c:v>
                </c:pt>
                <c:pt idx="153">
                  <c:v>1.5300000100978661E-2</c:v>
                </c:pt>
                <c:pt idx="154">
                  <c:v>1.5400000098452465E-2</c:v>
                </c:pt>
                <c:pt idx="155">
                  <c:v>1.5500000099564227E-2</c:v>
                </c:pt>
                <c:pt idx="156">
                  <c:v>1.5600000100675981E-2</c:v>
                </c:pt>
                <c:pt idx="157">
                  <c:v>1.5700000101787757E-2</c:v>
                </c:pt>
                <c:pt idx="158">
                  <c:v>1.5800000099261548E-2</c:v>
                </c:pt>
                <c:pt idx="159">
                  <c:v>1.5900000100373297E-2</c:v>
                </c:pt>
                <c:pt idx="160">
                  <c:v>1.6000000101485078E-2</c:v>
                </c:pt>
                <c:pt idx="161">
                  <c:v>1.6100000098958869E-2</c:v>
                </c:pt>
                <c:pt idx="162">
                  <c:v>1.6200000100070621E-2</c:v>
                </c:pt>
                <c:pt idx="163">
                  <c:v>1.6300000101182398E-2</c:v>
                </c:pt>
                <c:pt idx="164">
                  <c:v>1.6400000098656189E-2</c:v>
                </c:pt>
                <c:pt idx="165">
                  <c:v>1.6500000099767972E-2</c:v>
                </c:pt>
                <c:pt idx="166">
                  <c:v>1.6600000100879701E-2</c:v>
                </c:pt>
                <c:pt idx="167">
                  <c:v>1.6700000098353512E-2</c:v>
                </c:pt>
                <c:pt idx="168">
                  <c:v>1.6800000099465293E-2</c:v>
                </c:pt>
                <c:pt idx="169">
                  <c:v>1.6900000100577038E-2</c:v>
                </c:pt>
                <c:pt idx="170">
                  <c:v>1.7000000101688787E-2</c:v>
                </c:pt>
                <c:pt idx="171">
                  <c:v>1.7100000099162599E-2</c:v>
                </c:pt>
                <c:pt idx="172">
                  <c:v>1.7200000100274337E-2</c:v>
                </c:pt>
                <c:pt idx="173">
                  <c:v>1.7300000101386107E-2</c:v>
                </c:pt>
                <c:pt idx="174">
                  <c:v>1.7400000098859905E-2</c:v>
                </c:pt>
                <c:pt idx="175">
                  <c:v>1.7500000099971661E-2</c:v>
                </c:pt>
                <c:pt idx="176">
                  <c:v>1.7600000101083427E-2</c:v>
                </c:pt>
                <c:pt idx="177">
                  <c:v>1.7700000098557239E-2</c:v>
                </c:pt>
                <c:pt idx="178">
                  <c:v>1.7800000099669012E-2</c:v>
                </c:pt>
                <c:pt idx="179">
                  <c:v>1.7900000100780751E-2</c:v>
                </c:pt>
                <c:pt idx="180">
                  <c:v>1.8000000200117973E-2</c:v>
                </c:pt>
                <c:pt idx="181">
                  <c:v>1.8100000201229711E-2</c:v>
                </c:pt>
                <c:pt idx="182">
                  <c:v>1.8200000198703516E-2</c:v>
                </c:pt>
                <c:pt idx="183">
                  <c:v>1.8300000199815293E-2</c:v>
                </c:pt>
                <c:pt idx="184">
                  <c:v>1.8400000200927059E-2</c:v>
                </c:pt>
                <c:pt idx="185">
                  <c:v>1.8500000198400837E-2</c:v>
                </c:pt>
                <c:pt idx="186">
                  <c:v>1.8600000199512613E-2</c:v>
                </c:pt>
                <c:pt idx="187">
                  <c:v>1.8700000200624366E-2</c:v>
                </c:pt>
                <c:pt idx="188">
                  <c:v>1.8800000201736139E-2</c:v>
                </c:pt>
                <c:pt idx="189">
                  <c:v>1.890000019920992E-2</c:v>
                </c:pt>
                <c:pt idx="190">
                  <c:v>1.9000000200321686E-2</c:v>
                </c:pt>
                <c:pt idx="191">
                  <c:v>1.9100000201433459E-2</c:v>
                </c:pt>
                <c:pt idx="192">
                  <c:v>1.9200000198907261E-2</c:v>
                </c:pt>
                <c:pt idx="193">
                  <c:v>1.930000020001902E-2</c:v>
                </c:pt>
                <c:pt idx="194">
                  <c:v>1.9400000201130786E-2</c:v>
                </c:pt>
                <c:pt idx="195">
                  <c:v>1.950000019860456E-2</c:v>
                </c:pt>
                <c:pt idx="196">
                  <c:v>1.960000019971634E-2</c:v>
                </c:pt>
                <c:pt idx="197">
                  <c:v>1.9700000200828113E-2</c:v>
                </c:pt>
                <c:pt idx="198">
                  <c:v>1.980000019830188E-2</c:v>
                </c:pt>
                <c:pt idx="199">
                  <c:v>1.9900000199413667E-2</c:v>
                </c:pt>
                <c:pt idx="200">
                  <c:v>2.0000000200525402E-2</c:v>
                </c:pt>
                <c:pt idx="201">
                  <c:v>2.0100000201637148E-2</c:v>
                </c:pt>
                <c:pt idx="202">
                  <c:v>2.0200000199110956E-2</c:v>
                </c:pt>
                <c:pt idx="203">
                  <c:v>2.0300000200222709E-2</c:v>
                </c:pt>
                <c:pt idx="204">
                  <c:v>2.0400000201334482E-2</c:v>
                </c:pt>
                <c:pt idx="205">
                  <c:v>2.0500000198808242E-2</c:v>
                </c:pt>
                <c:pt idx="206">
                  <c:v>2.0600000199920046E-2</c:v>
                </c:pt>
                <c:pt idx="207">
                  <c:v>2.0700000201031788E-2</c:v>
                </c:pt>
                <c:pt idx="208">
                  <c:v>2.0800000198505596E-2</c:v>
                </c:pt>
                <c:pt idx="209">
                  <c:v>2.0900000199617349E-2</c:v>
                </c:pt>
                <c:pt idx="210">
                  <c:v>2.1000000200729171E-2</c:v>
                </c:pt>
                <c:pt idx="211">
                  <c:v>2.1100000201840878E-2</c:v>
                </c:pt>
                <c:pt idx="212">
                  <c:v>2.1200000199314697E-2</c:v>
                </c:pt>
                <c:pt idx="213">
                  <c:v>2.1300000200426442E-2</c:v>
                </c:pt>
                <c:pt idx="214">
                  <c:v>2.1400000201538198E-2</c:v>
                </c:pt>
                <c:pt idx="215">
                  <c:v>2.1500000199011996E-2</c:v>
                </c:pt>
                <c:pt idx="216">
                  <c:v>2.1600000200123804E-2</c:v>
                </c:pt>
                <c:pt idx="217">
                  <c:v>2.1700000201235532E-2</c:v>
                </c:pt>
                <c:pt idx="218">
                  <c:v>2.1800000198709358E-2</c:v>
                </c:pt>
                <c:pt idx="219">
                  <c:v>2.1900000199821086E-2</c:v>
                </c:pt>
                <c:pt idx="220">
                  <c:v>2.2000000200932839E-2</c:v>
                </c:pt>
                <c:pt idx="221">
                  <c:v>2.2100000198406636E-2</c:v>
                </c:pt>
                <c:pt idx="222">
                  <c:v>2.2200000199518406E-2</c:v>
                </c:pt>
              </c:numCache>
            </c:numRef>
          </c:xVal>
          <c:yVal>
            <c:numRef>
              <c:f>'30 jun'!$AC$2:$AC$224</c:f>
              <c:numCache>
                <c:formatCode>General</c:formatCode>
                <c:ptCount val="223"/>
                <c:pt idx="0">
                  <c:v>0.98436108509305031</c:v>
                </c:pt>
                <c:pt idx="1">
                  <c:v>0.98439101792311845</c:v>
                </c:pt>
                <c:pt idx="2">
                  <c:v>0.98442060641603002</c:v>
                </c:pt>
                <c:pt idx="3">
                  <c:v>0.98444972770759154</c:v>
                </c:pt>
                <c:pt idx="4">
                  <c:v>0.98447825543028999</c:v>
                </c:pt>
                <c:pt idx="5">
                  <c:v>0.98450606896997839</c:v>
                </c:pt>
                <c:pt idx="6">
                  <c:v>0.9845330430587711</c:v>
                </c:pt>
                <c:pt idx="7">
                  <c:v>0.98455905537830724</c:v>
                </c:pt>
                <c:pt idx="8">
                  <c:v>0.98458398740014197</c:v>
                </c:pt>
                <c:pt idx="9">
                  <c:v>0.98460771736120778</c:v>
                </c:pt>
                <c:pt idx="10">
                  <c:v>0.98463013037936509</c:v>
                </c:pt>
                <c:pt idx="11">
                  <c:v>0.9846511085768096</c:v>
                </c:pt>
                <c:pt idx="12">
                  <c:v>0.98467054094305506</c:v>
                </c:pt>
                <c:pt idx="13">
                  <c:v>0.9846883169697177</c:v>
                </c:pt>
                <c:pt idx="14">
                  <c:v>0.98470432724503942</c:v>
                </c:pt>
                <c:pt idx="15">
                  <c:v>0.98471846814912944</c:v>
                </c:pt>
                <c:pt idx="16">
                  <c:v>0.98473063574067654</c:v>
                </c:pt>
                <c:pt idx="17">
                  <c:v>0.98474073289114061</c:v>
                </c:pt>
                <c:pt idx="18">
                  <c:v>0.98474866024758634</c:v>
                </c:pt>
                <c:pt idx="19">
                  <c:v>0.98475424554536051</c:v>
                </c:pt>
                <c:pt idx="20">
                  <c:v>0.98475756431930728</c:v>
                </c:pt>
                <c:pt idx="21">
                  <c:v>0.98475844724746653</c:v>
                </c:pt>
                <c:pt idx="22">
                  <c:v>0.9847568137517495</c:v>
                </c:pt>
                <c:pt idx="23">
                  <c:v>0.98475258345684857</c:v>
                </c:pt>
                <c:pt idx="24">
                  <c:v>0.9847456818294622</c:v>
                </c:pt>
                <c:pt idx="25">
                  <c:v>0.9847360402387112</c:v>
                </c:pt>
                <c:pt idx="26">
                  <c:v>0.98472359276176158</c:v>
                </c:pt>
                <c:pt idx="27">
                  <c:v>0.98470827520283011</c:v>
                </c:pt>
                <c:pt idx="28">
                  <c:v>0.98469002878574152</c:v>
                </c:pt>
                <c:pt idx="29">
                  <c:v>0.9846688006981229</c:v>
                </c:pt>
                <c:pt idx="30">
                  <c:v>0.98464454289481995</c:v>
                </c:pt>
                <c:pt idx="31">
                  <c:v>0.98461720473260406</c:v>
                </c:pt>
                <c:pt idx="32">
                  <c:v>0.98458675256449069</c:v>
                </c:pt>
                <c:pt idx="33">
                  <c:v>0.98455314265498151</c:v>
                </c:pt>
                <c:pt idx="34">
                  <c:v>0.98451634530221188</c:v>
                </c:pt>
                <c:pt idx="35">
                  <c:v>0.98447633406432156</c:v>
                </c:pt>
                <c:pt idx="36">
                  <c:v>0.98443308410941655</c:v>
                </c:pt>
                <c:pt idx="37">
                  <c:v>0.98438657340237057</c:v>
                </c:pt>
                <c:pt idx="38">
                  <c:v>0.98433679258535656</c:v>
                </c:pt>
                <c:pt idx="39">
                  <c:v>0.9842837230204492</c:v>
                </c:pt>
                <c:pt idx="40">
                  <c:v>0.98422736294464697</c:v>
                </c:pt>
                <c:pt idx="41">
                  <c:v>0.98416770682886057</c:v>
                </c:pt>
                <c:pt idx="42">
                  <c:v>0.98410475727993452</c:v>
                </c:pt>
                <c:pt idx="43">
                  <c:v>0.98403851471346049</c:v>
                </c:pt>
                <c:pt idx="44">
                  <c:v>0.98396899225856771</c:v>
                </c:pt>
                <c:pt idx="45">
                  <c:v>0.98389619731861289</c:v>
                </c:pt>
                <c:pt idx="46">
                  <c:v>0.98382015043623339</c:v>
                </c:pt>
                <c:pt idx="47">
                  <c:v>0.98374086493923951</c:v>
                </c:pt>
                <c:pt idx="48">
                  <c:v>0.98365836413444052</c:v>
                </c:pt>
                <c:pt idx="49">
                  <c:v>0.98357267678672866</c:v>
                </c:pt>
                <c:pt idx="50">
                  <c:v>0.98348382521283972</c:v>
                </c:pt>
                <c:pt idx="51">
                  <c:v>0.98339184260808243</c:v>
                </c:pt>
                <c:pt idx="52">
                  <c:v>0.98329675957156049</c:v>
                </c:pt>
                <c:pt idx="53">
                  <c:v>0.98319861495450689</c:v>
                </c:pt>
                <c:pt idx="54">
                  <c:v>0.98309744043203717</c:v>
                </c:pt>
                <c:pt idx="55">
                  <c:v>0.9829932833110645</c:v>
                </c:pt>
                <c:pt idx="56">
                  <c:v>0.982886182265575</c:v>
                </c:pt>
                <c:pt idx="57">
                  <c:v>0.98277617568334152</c:v>
                </c:pt>
                <c:pt idx="58">
                  <c:v>0.98266331839395116</c:v>
                </c:pt>
                <c:pt idx="59">
                  <c:v>0.98254764828110652</c:v>
                </c:pt>
                <c:pt idx="60">
                  <c:v>0.98242921637186764</c:v>
                </c:pt>
                <c:pt idx="61">
                  <c:v>0.98230807381242957</c:v>
                </c:pt>
                <c:pt idx="62">
                  <c:v>0.98218426929969649</c:v>
                </c:pt>
                <c:pt idx="63">
                  <c:v>0.98205785401687262</c:v>
                </c:pt>
                <c:pt idx="64">
                  <c:v>0.98192887930925399</c:v>
                </c:pt>
                <c:pt idx="65">
                  <c:v>0.98179739756971462</c:v>
                </c:pt>
                <c:pt idx="66">
                  <c:v>0.98166346190716003</c:v>
                </c:pt>
                <c:pt idx="67">
                  <c:v>0.98152712994288083</c:v>
                </c:pt>
                <c:pt idx="68">
                  <c:v>0.98138845202793556</c:v>
                </c:pt>
                <c:pt idx="69">
                  <c:v>0.98124747832033166</c:v>
                </c:pt>
                <c:pt idx="70">
                  <c:v>0.9811042728471987</c:v>
                </c:pt>
                <c:pt idx="71">
                  <c:v>0.98095888148364252</c:v>
                </c:pt>
                <c:pt idx="72">
                  <c:v>0.98081135940704167</c:v>
                </c:pt>
                <c:pt idx="73">
                  <c:v>0.98066176678718153</c:v>
                </c:pt>
                <c:pt idx="74">
                  <c:v>0.98051015482434256</c:v>
                </c:pt>
                <c:pt idx="75">
                  <c:v>0.9803565743614221</c:v>
                </c:pt>
                <c:pt idx="76">
                  <c:v>0.98020108145860552</c:v>
                </c:pt>
                <c:pt idx="77">
                  <c:v>0.98004372769757764</c:v>
                </c:pt>
                <c:pt idx="78">
                  <c:v>0.9798845688664205</c:v>
                </c:pt>
                <c:pt idx="79">
                  <c:v>0.97972365441373366</c:v>
                </c:pt>
                <c:pt idx="80">
                  <c:v>0.97956103195902389</c:v>
                </c:pt>
                <c:pt idx="81">
                  <c:v>0.97939676196398051</c:v>
                </c:pt>
                <c:pt idx="82">
                  <c:v>0.97923089187673351</c:v>
                </c:pt>
                <c:pt idx="83">
                  <c:v>0.97906346361622276</c:v>
                </c:pt>
                <c:pt idx="84">
                  <c:v>0.97889453571981622</c:v>
                </c:pt>
                <c:pt idx="85">
                  <c:v>0.97872414714372091</c:v>
                </c:pt>
                <c:pt idx="86">
                  <c:v>0.97855236072528307</c:v>
                </c:pt>
                <c:pt idx="87">
                  <c:v>0.97837920400464662</c:v>
                </c:pt>
                <c:pt idx="88">
                  <c:v>0.9782047366133636</c:v>
                </c:pt>
                <c:pt idx="89">
                  <c:v>0.97802900193933862</c:v>
                </c:pt>
                <c:pt idx="90">
                  <c:v>0.97785208632134901</c:v>
                </c:pt>
                <c:pt idx="91">
                  <c:v>0.97767390765549911</c:v>
                </c:pt>
                <c:pt idx="92">
                  <c:v>0.97749462942289844</c:v>
                </c:pt>
                <c:pt idx="93">
                  <c:v>0.97731424720519444</c:v>
                </c:pt>
                <c:pt idx="94">
                  <c:v>0.97713282161420445</c:v>
                </c:pt>
                <c:pt idx="95">
                  <c:v>0.97695037109818594</c:v>
                </c:pt>
                <c:pt idx="96">
                  <c:v>0.97676695139436098</c:v>
                </c:pt>
                <c:pt idx="97">
                  <c:v>0.97658259410461157</c:v>
                </c:pt>
                <c:pt idx="98">
                  <c:v>0.97639733804764617</c:v>
                </c:pt>
                <c:pt idx="99">
                  <c:v>0.97621122574622587</c:v>
                </c:pt>
                <c:pt idx="100">
                  <c:v>0.97602427833862471</c:v>
                </c:pt>
                <c:pt idx="101">
                  <c:v>0.97583655424137861</c:v>
                </c:pt>
                <c:pt idx="102">
                  <c:v>0.97564807072562842</c:v>
                </c:pt>
                <c:pt idx="103">
                  <c:v>0.97545886526797509</c:v>
                </c:pt>
                <c:pt idx="104">
                  <c:v>0.97526897301677162</c:v>
                </c:pt>
                <c:pt idx="105">
                  <c:v>0.97507842125276945</c:v>
                </c:pt>
                <c:pt idx="106">
                  <c:v>0.97488725484563887</c:v>
                </c:pt>
                <c:pt idx="107">
                  <c:v>0.97469549574756453</c:v>
                </c:pt>
                <c:pt idx="108">
                  <c:v>0.97450317012860654</c:v>
                </c:pt>
                <c:pt idx="109">
                  <c:v>0.97431031936112489</c:v>
                </c:pt>
                <c:pt idx="110">
                  <c:v>0.97411492369837693</c:v>
                </c:pt>
                <c:pt idx="111">
                  <c:v>0.97391724249868417</c:v>
                </c:pt>
                <c:pt idx="112">
                  <c:v>0.9737194146610888</c:v>
                </c:pt>
                <c:pt idx="113">
                  <c:v>0.97352146226503344</c:v>
                </c:pt>
                <c:pt idx="114">
                  <c:v>0.97332342041891384</c:v>
                </c:pt>
                <c:pt idx="115">
                  <c:v>0.97312530516867091</c:v>
                </c:pt>
                <c:pt idx="116">
                  <c:v>0.97292714283359638</c:v>
                </c:pt>
                <c:pt idx="117">
                  <c:v>0.97272895030839146</c:v>
                </c:pt>
                <c:pt idx="118">
                  <c:v>0.9725307579958512</c:v>
                </c:pt>
                <c:pt idx="119">
                  <c:v>0.97233258952909651</c:v>
                </c:pt>
                <c:pt idx="120">
                  <c:v>0.97213445675985233</c:v>
                </c:pt>
                <c:pt idx="121">
                  <c:v>0.97193637506212149</c:v>
                </c:pt>
                <c:pt idx="122">
                  <c:v>0.9717383848936807</c:v>
                </c:pt>
                <c:pt idx="123">
                  <c:v>0.97154047820235567</c:v>
                </c:pt>
                <c:pt idx="124">
                  <c:v>0.97134269172684828</c:v>
                </c:pt>
                <c:pt idx="125">
                  <c:v>0.97114503402969776</c:v>
                </c:pt>
                <c:pt idx="126">
                  <c:v>0.97094752990012279</c:v>
                </c:pt>
                <c:pt idx="127">
                  <c:v>0.97075017836837341</c:v>
                </c:pt>
                <c:pt idx="128">
                  <c:v>0.97055301658639925</c:v>
                </c:pt>
                <c:pt idx="129">
                  <c:v>0.97035604442238654</c:v>
                </c:pt>
                <c:pt idx="130">
                  <c:v>0.97015927759799214</c:v>
                </c:pt>
                <c:pt idx="131">
                  <c:v>0.9699627357285866</c:v>
                </c:pt>
                <c:pt idx="132">
                  <c:v>0.96976643396061224</c:v>
                </c:pt>
                <c:pt idx="133">
                  <c:v>0.9695703818148822</c:v>
                </c:pt>
                <c:pt idx="134">
                  <c:v>0.96937458860016568</c:v>
                </c:pt>
                <c:pt idx="135">
                  <c:v>0.96917906758130135</c:v>
                </c:pt>
                <c:pt idx="136">
                  <c:v>0.96898382944541261</c:v>
                </c:pt>
                <c:pt idx="137">
                  <c:v>0.96878889224628928</c:v>
                </c:pt>
                <c:pt idx="138">
                  <c:v>0.96859425881755723</c:v>
                </c:pt>
                <c:pt idx="139">
                  <c:v>0.96839995047729732</c:v>
                </c:pt>
                <c:pt idx="140">
                  <c:v>0.96820596000978965</c:v>
                </c:pt>
                <c:pt idx="141">
                  <c:v>0.96801231468781768</c:v>
                </c:pt>
                <c:pt idx="142">
                  <c:v>0.96781901001878634</c:v>
                </c:pt>
                <c:pt idx="143">
                  <c:v>0.96762606300579468</c:v>
                </c:pt>
                <c:pt idx="144">
                  <c:v>0.96743347746514663</c:v>
                </c:pt>
                <c:pt idx="145">
                  <c:v>0.96724126708393454</c:v>
                </c:pt>
                <c:pt idx="146">
                  <c:v>0.96704943773358309</c:v>
                </c:pt>
                <c:pt idx="147">
                  <c:v>0.96685799288797769</c:v>
                </c:pt>
                <c:pt idx="148">
                  <c:v>0.9666669515671078</c:v>
                </c:pt>
                <c:pt idx="149">
                  <c:v>0.96647630175055643</c:v>
                </c:pt>
                <c:pt idx="150">
                  <c:v>0.96628606203974055</c:v>
                </c:pt>
                <c:pt idx="151">
                  <c:v>0.96609624442296749</c:v>
                </c:pt>
                <c:pt idx="152">
                  <c:v>0.96590684674844673</c:v>
                </c:pt>
                <c:pt idx="153">
                  <c:v>0.96571787311276502</c:v>
                </c:pt>
                <c:pt idx="154">
                  <c:v>0.96552933201483226</c:v>
                </c:pt>
                <c:pt idx="155">
                  <c:v>0.96534123093728175</c:v>
                </c:pt>
                <c:pt idx="156">
                  <c:v>0.96515358508939231</c:v>
                </c:pt>
                <c:pt idx="157">
                  <c:v>0.96496637375710059</c:v>
                </c:pt>
                <c:pt idx="158">
                  <c:v>0.96477962857601318</c:v>
                </c:pt>
                <c:pt idx="159">
                  <c:v>0.96459333649343748</c:v>
                </c:pt>
                <c:pt idx="160">
                  <c:v>0.96440750049251878</c:v>
                </c:pt>
                <c:pt idx="161">
                  <c:v>0.9642221420658087</c:v>
                </c:pt>
                <c:pt idx="162">
                  <c:v>0.96403724586445338</c:v>
                </c:pt>
                <c:pt idx="163">
                  <c:v>0.96385283588609394</c:v>
                </c:pt>
                <c:pt idx="164">
                  <c:v>0.96366890061228461</c:v>
                </c:pt>
                <c:pt idx="165">
                  <c:v>0.96348544346739062</c:v>
                </c:pt>
                <c:pt idx="166">
                  <c:v>0.96330247094732047</c:v>
                </c:pt>
                <c:pt idx="167">
                  <c:v>0.9631199935109489</c:v>
                </c:pt>
                <c:pt idx="168">
                  <c:v>0.96293799598547969</c:v>
                </c:pt>
                <c:pt idx="169">
                  <c:v>0.96275651760344738</c:v>
                </c:pt>
                <c:pt idx="170">
                  <c:v>0.96257551303591493</c:v>
                </c:pt>
                <c:pt idx="171">
                  <c:v>0.96239500971856662</c:v>
                </c:pt>
                <c:pt idx="172">
                  <c:v>0.96221502700948236</c:v>
                </c:pt>
                <c:pt idx="173">
                  <c:v>0.96203552635551193</c:v>
                </c:pt>
                <c:pt idx="174">
                  <c:v>0.96185654346202654</c:v>
                </c:pt>
                <c:pt idx="175">
                  <c:v>0.96167806404633671</c:v>
                </c:pt>
                <c:pt idx="176">
                  <c:v>0.96150009908389078</c:v>
                </c:pt>
                <c:pt idx="177">
                  <c:v>0.96132265313477516</c:v>
                </c:pt>
                <c:pt idx="178">
                  <c:v>0.96114571017048311</c:v>
                </c:pt>
                <c:pt idx="179">
                  <c:v>0.96096928086726907</c:v>
                </c:pt>
                <c:pt idx="180">
                  <c:v>0.96079336728094167</c:v>
                </c:pt>
                <c:pt idx="181">
                  <c:v>0.9606179879807385</c:v>
                </c:pt>
                <c:pt idx="182">
                  <c:v>0.96044310428247281</c:v>
                </c:pt>
                <c:pt idx="183">
                  <c:v>0.96026875501843501</c:v>
                </c:pt>
                <c:pt idx="184">
                  <c:v>0.96009492038979694</c:v>
                </c:pt>
                <c:pt idx="185">
                  <c:v>0.95992161544963772</c:v>
                </c:pt>
                <c:pt idx="186">
                  <c:v>0.95974881932287892</c:v>
                </c:pt>
                <c:pt idx="187">
                  <c:v>0.95957655831122957</c:v>
                </c:pt>
                <c:pt idx="188">
                  <c:v>0.95940481530991562</c:v>
                </c:pt>
                <c:pt idx="189">
                  <c:v>0.95923360185436757</c:v>
                </c:pt>
                <c:pt idx="190">
                  <c:v>0.95906290069609734</c:v>
                </c:pt>
                <c:pt idx="191">
                  <c:v>0.95889273779677864</c:v>
                </c:pt>
                <c:pt idx="192">
                  <c:v>0.95872308653543481</c:v>
                </c:pt>
                <c:pt idx="193">
                  <c:v>0.95855398010941939</c:v>
                </c:pt>
                <c:pt idx="194">
                  <c:v>0.95838538105328608</c:v>
                </c:pt>
                <c:pt idx="195">
                  <c:v>0.95821732621548761</c:v>
                </c:pt>
                <c:pt idx="196">
                  <c:v>0.95804977928476964</c:v>
                </c:pt>
                <c:pt idx="197">
                  <c:v>0.95788277537980882</c:v>
                </c:pt>
                <c:pt idx="198">
                  <c:v>0.95771627551937122</c:v>
                </c:pt>
                <c:pt idx="199">
                  <c:v>0.95755032170025378</c:v>
                </c:pt>
                <c:pt idx="200">
                  <c:v>0.9573848791152797</c:v>
                </c:pt>
                <c:pt idx="201">
                  <c:v>0.95721997052976604</c:v>
                </c:pt>
                <c:pt idx="202">
                  <c:v>0.95705558507662258</c:v>
                </c:pt>
                <c:pt idx="203">
                  <c:v>0.95689171472914814</c:v>
                </c:pt>
                <c:pt idx="204">
                  <c:v>0.95672837326750926</c:v>
                </c:pt>
                <c:pt idx="205">
                  <c:v>0.95656554833380225</c:v>
                </c:pt>
                <c:pt idx="206">
                  <c:v>0.95640325087567279</c:v>
                </c:pt>
                <c:pt idx="207">
                  <c:v>0.95624148504418016</c:v>
                </c:pt>
                <c:pt idx="208">
                  <c:v>0.95608023628704952</c:v>
                </c:pt>
                <c:pt idx="209">
                  <c:v>0.95591950436908735</c:v>
                </c:pt>
                <c:pt idx="210">
                  <c:v>0.95575928390747289</c:v>
                </c:pt>
                <c:pt idx="211">
                  <c:v>0.95559960343303663</c:v>
                </c:pt>
                <c:pt idx="212">
                  <c:v>0.9554404245763316</c:v>
                </c:pt>
                <c:pt idx="213">
                  <c:v>0.95528177030539563</c:v>
                </c:pt>
                <c:pt idx="214">
                  <c:v>0.95512362937521389</c:v>
                </c:pt>
                <c:pt idx="215">
                  <c:v>0.95496599395743231</c:v>
                </c:pt>
                <c:pt idx="216">
                  <c:v>0.95480887831611372</c:v>
                </c:pt>
                <c:pt idx="217">
                  <c:v>0.95465228229220667</c:v>
                </c:pt>
                <c:pt idx="218">
                  <c:v>0.95449620005692559</c:v>
                </c:pt>
                <c:pt idx="219">
                  <c:v>0.95434062075574166</c:v>
                </c:pt>
                <c:pt idx="220">
                  <c:v>0.95418556858381465</c:v>
                </c:pt>
                <c:pt idx="221">
                  <c:v>0.95403100520089235</c:v>
                </c:pt>
                <c:pt idx="222">
                  <c:v>0.95395424031722009</c:v>
                </c:pt>
              </c:numCache>
            </c:numRef>
          </c:yVal>
          <c:smooth val="1"/>
        </c:ser>
        <c:ser>
          <c:idx val="0"/>
          <c:order val="4"/>
          <c:tx>
            <c:v>27 jul</c:v>
          </c:tx>
          <c:spPr>
            <a:ln w="31750"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'27 jul'!$AM$2:$AM$184</c:f>
              <c:numCache>
                <c:formatCode>General</c:formatCode>
                <c:ptCount val="183"/>
                <c:pt idx="0">
                  <c:v>0</c:v>
                </c:pt>
                <c:pt idx="1">
                  <c:v>1.0000000111176643E-4</c:v>
                </c:pt>
                <c:pt idx="2">
                  <c:v>1.9999999858555411E-4</c:v>
                </c:pt>
                <c:pt idx="3">
                  <c:v>2.9999999969732016E-4</c:v>
                </c:pt>
                <c:pt idx="4">
                  <c:v>4.000000008090873E-4</c:v>
                </c:pt>
                <c:pt idx="5">
                  <c:v>4.9999999828287509E-4</c:v>
                </c:pt>
                <c:pt idx="6">
                  <c:v>5.9999999939464141E-4</c:v>
                </c:pt>
                <c:pt idx="7">
                  <c:v>7.0000000050640828E-4</c:v>
                </c:pt>
                <c:pt idx="8">
                  <c:v>7.9999999798019514E-4</c:v>
                </c:pt>
                <c:pt idx="9">
                  <c:v>8.9999999909196266E-4</c:v>
                </c:pt>
                <c:pt idx="10">
                  <c:v>1.0000000002037288E-3</c:v>
                </c:pt>
                <c:pt idx="11">
                  <c:v>1.1000000013154949E-3</c:v>
                </c:pt>
                <c:pt idx="12">
                  <c:v>1.1999999987892807E-3</c:v>
                </c:pt>
                <c:pt idx="13">
                  <c:v>1.2999999999010481E-3</c:v>
                </c:pt>
                <c:pt idx="14">
                  <c:v>1.4000000010128146E-3</c:v>
                </c:pt>
                <c:pt idx="15">
                  <c:v>1.4999999984866008E-3</c:v>
                </c:pt>
                <c:pt idx="16">
                  <c:v>1.5999999995983671E-3</c:v>
                </c:pt>
                <c:pt idx="17">
                  <c:v>1.7000000007101341E-3</c:v>
                </c:pt>
                <c:pt idx="18">
                  <c:v>1.799999998183921E-3</c:v>
                </c:pt>
                <c:pt idx="19">
                  <c:v>1.8999999992956873E-3</c:v>
                </c:pt>
                <c:pt idx="20">
                  <c:v>2.0000000004074588E-3</c:v>
                </c:pt>
                <c:pt idx="21">
                  <c:v>2.0999999978812411E-3</c:v>
                </c:pt>
                <c:pt idx="22">
                  <c:v>2.1999999989930092E-3</c:v>
                </c:pt>
                <c:pt idx="23">
                  <c:v>2.3000000001047742E-3</c:v>
                </c:pt>
                <c:pt idx="24">
                  <c:v>2.4000000012165431E-3</c:v>
                </c:pt>
                <c:pt idx="25">
                  <c:v>2.4999999986903302E-3</c:v>
                </c:pt>
                <c:pt idx="26">
                  <c:v>2.5999999998020966E-3</c:v>
                </c:pt>
                <c:pt idx="27">
                  <c:v>2.7000000991392881E-3</c:v>
                </c:pt>
                <c:pt idx="28">
                  <c:v>2.800000100251057E-3</c:v>
                </c:pt>
                <c:pt idx="29">
                  <c:v>2.9000001013628211E-3</c:v>
                </c:pt>
                <c:pt idx="30">
                  <c:v>3.0000000988366126E-3</c:v>
                </c:pt>
                <c:pt idx="31">
                  <c:v>3.1000000999483776E-3</c:v>
                </c:pt>
                <c:pt idx="32">
                  <c:v>3.2000001010601435E-3</c:v>
                </c:pt>
                <c:pt idx="33">
                  <c:v>3.300000098533931E-3</c:v>
                </c:pt>
                <c:pt idx="34">
                  <c:v>3.4000000996456952E-3</c:v>
                </c:pt>
                <c:pt idx="35">
                  <c:v>3.5000001007574641E-3</c:v>
                </c:pt>
                <c:pt idx="36">
                  <c:v>3.6000000982312525E-3</c:v>
                </c:pt>
                <c:pt idx="37">
                  <c:v>3.7000000993430184E-3</c:v>
                </c:pt>
                <c:pt idx="38">
                  <c:v>3.8000001004547808E-3</c:v>
                </c:pt>
                <c:pt idx="39">
                  <c:v>3.9000000979285692E-3</c:v>
                </c:pt>
                <c:pt idx="40">
                  <c:v>4.0000000990403429E-3</c:v>
                </c:pt>
                <c:pt idx="41">
                  <c:v>4.1000001001521083E-3</c:v>
                </c:pt>
                <c:pt idx="42">
                  <c:v>4.2000001012638798E-3</c:v>
                </c:pt>
                <c:pt idx="43">
                  <c:v>4.3000000987376604E-3</c:v>
                </c:pt>
                <c:pt idx="44">
                  <c:v>4.4000000998494302E-3</c:v>
                </c:pt>
                <c:pt idx="45">
                  <c:v>4.5000001009611948E-3</c:v>
                </c:pt>
                <c:pt idx="46">
                  <c:v>4.6000000984349806E-3</c:v>
                </c:pt>
                <c:pt idx="47">
                  <c:v>4.7000000995467434E-3</c:v>
                </c:pt>
                <c:pt idx="48">
                  <c:v>4.8000001006585124E-3</c:v>
                </c:pt>
                <c:pt idx="49">
                  <c:v>4.9000000981323025E-3</c:v>
                </c:pt>
                <c:pt idx="50">
                  <c:v>5.0000000992440723E-3</c:v>
                </c:pt>
                <c:pt idx="51">
                  <c:v>5.1000001003558334E-3</c:v>
                </c:pt>
                <c:pt idx="52">
                  <c:v>5.2000000978296235E-3</c:v>
                </c:pt>
                <c:pt idx="53">
                  <c:v>5.3000000989413881E-3</c:v>
                </c:pt>
                <c:pt idx="54">
                  <c:v>5.4000001000531588E-3</c:v>
                </c:pt>
                <c:pt idx="55">
                  <c:v>5.5000001011649207E-3</c:v>
                </c:pt>
                <c:pt idx="56">
                  <c:v>5.6000000986387022E-3</c:v>
                </c:pt>
                <c:pt idx="57">
                  <c:v>5.7000000997504746E-3</c:v>
                </c:pt>
                <c:pt idx="58">
                  <c:v>5.8000001008622418E-3</c:v>
                </c:pt>
                <c:pt idx="59">
                  <c:v>5.9000000983360302E-3</c:v>
                </c:pt>
                <c:pt idx="60">
                  <c:v>6.0000000994477904E-3</c:v>
                </c:pt>
                <c:pt idx="61">
                  <c:v>6.1000001005595593E-3</c:v>
                </c:pt>
                <c:pt idx="62">
                  <c:v>6.2000000980333512E-3</c:v>
                </c:pt>
                <c:pt idx="63">
                  <c:v>6.3000000991451114E-3</c:v>
                </c:pt>
                <c:pt idx="64">
                  <c:v>6.400000100256883E-3</c:v>
                </c:pt>
                <c:pt idx="65">
                  <c:v>6.5000001013686502E-3</c:v>
                </c:pt>
                <c:pt idx="66">
                  <c:v>6.6000000988424333E-3</c:v>
                </c:pt>
                <c:pt idx="67">
                  <c:v>6.7000000999542049E-3</c:v>
                </c:pt>
                <c:pt idx="68">
                  <c:v>6.8000001010659634E-3</c:v>
                </c:pt>
                <c:pt idx="69">
                  <c:v>6.9000000985397544E-3</c:v>
                </c:pt>
                <c:pt idx="70">
                  <c:v>7.0000000996515233E-3</c:v>
                </c:pt>
                <c:pt idx="71">
                  <c:v>7.100000100763287E-3</c:v>
                </c:pt>
                <c:pt idx="72">
                  <c:v>7.2000000982370754E-3</c:v>
                </c:pt>
                <c:pt idx="73">
                  <c:v>7.3000000993488435E-3</c:v>
                </c:pt>
                <c:pt idx="74">
                  <c:v>7.400000100460615E-3</c:v>
                </c:pt>
                <c:pt idx="75">
                  <c:v>7.5000000979343999E-3</c:v>
                </c:pt>
                <c:pt idx="76">
                  <c:v>7.6000000990461636E-3</c:v>
                </c:pt>
                <c:pt idx="77">
                  <c:v>7.7000001001579325E-3</c:v>
                </c:pt>
                <c:pt idx="78">
                  <c:v>7.8000001012697006E-3</c:v>
                </c:pt>
                <c:pt idx="79">
                  <c:v>7.9000000987434864E-3</c:v>
                </c:pt>
                <c:pt idx="80">
                  <c:v>8.0000000998552579E-3</c:v>
                </c:pt>
                <c:pt idx="81">
                  <c:v>8.100000100967019E-3</c:v>
                </c:pt>
                <c:pt idx="82">
                  <c:v>8.2000000984408048E-3</c:v>
                </c:pt>
                <c:pt idx="83">
                  <c:v>8.3000000995525746E-3</c:v>
                </c:pt>
                <c:pt idx="84">
                  <c:v>8.4000001006643392E-3</c:v>
                </c:pt>
                <c:pt idx="85">
                  <c:v>8.5000000981381267E-3</c:v>
                </c:pt>
                <c:pt idx="86">
                  <c:v>8.6000000992498948E-3</c:v>
                </c:pt>
                <c:pt idx="87">
                  <c:v>8.7000001003616524E-3</c:v>
                </c:pt>
                <c:pt idx="88">
                  <c:v>8.8000000978354538E-3</c:v>
                </c:pt>
                <c:pt idx="89">
                  <c:v>8.9000000989472271E-3</c:v>
                </c:pt>
                <c:pt idx="90">
                  <c:v>9.0000001000589708E-3</c:v>
                </c:pt>
                <c:pt idx="91">
                  <c:v>9.1000001011707354E-3</c:v>
                </c:pt>
                <c:pt idx="92">
                  <c:v>9.2000000986445247E-3</c:v>
                </c:pt>
                <c:pt idx="93">
                  <c:v>9.3000000997563084E-3</c:v>
                </c:pt>
                <c:pt idx="94">
                  <c:v>9.400000100868066E-3</c:v>
                </c:pt>
                <c:pt idx="95">
                  <c:v>9.500000098341857E-3</c:v>
                </c:pt>
                <c:pt idx="96">
                  <c:v>9.6000000994536233E-3</c:v>
                </c:pt>
                <c:pt idx="97">
                  <c:v>9.7000001005653758E-3</c:v>
                </c:pt>
                <c:pt idx="98">
                  <c:v>9.8000000980391772E-3</c:v>
                </c:pt>
                <c:pt idx="99">
                  <c:v>9.9000000991509452E-3</c:v>
                </c:pt>
                <c:pt idx="100">
                  <c:v>1.0000000100262701E-2</c:v>
                </c:pt>
                <c:pt idx="101">
                  <c:v>1.0100000101374459E-2</c:v>
                </c:pt>
                <c:pt idx="102">
                  <c:v>1.0200000098848264E-2</c:v>
                </c:pt>
                <c:pt idx="103">
                  <c:v>1.0300000099960039E-2</c:v>
                </c:pt>
                <c:pt idx="104">
                  <c:v>1.0400000101071779E-2</c:v>
                </c:pt>
                <c:pt idx="105">
                  <c:v>1.0500000098545587E-2</c:v>
                </c:pt>
                <c:pt idx="106">
                  <c:v>1.0600000099657364E-2</c:v>
                </c:pt>
                <c:pt idx="107">
                  <c:v>1.0700000100769115E-2</c:v>
                </c:pt>
                <c:pt idx="108">
                  <c:v>1.0800000098242909E-2</c:v>
                </c:pt>
                <c:pt idx="109">
                  <c:v>1.090000009935467E-2</c:v>
                </c:pt>
                <c:pt idx="110">
                  <c:v>1.1000000100466435E-2</c:v>
                </c:pt>
                <c:pt idx="111">
                  <c:v>1.1100000097940231E-2</c:v>
                </c:pt>
                <c:pt idx="112">
                  <c:v>1.120000009905199E-2</c:v>
                </c:pt>
                <c:pt idx="113">
                  <c:v>1.1300000100163757E-2</c:v>
                </c:pt>
                <c:pt idx="114">
                  <c:v>1.1400000101275521E-2</c:v>
                </c:pt>
                <c:pt idx="115">
                  <c:v>1.1500000098749311E-2</c:v>
                </c:pt>
                <c:pt idx="116">
                  <c:v>1.1600000099861091E-2</c:v>
                </c:pt>
                <c:pt idx="117">
                  <c:v>1.1700000199198275E-2</c:v>
                </c:pt>
                <c:pt idx="118">
                  <c:v>1.1800000200310056E-2</c:v>
                </c:pt>
                <c:pt idx="119">
                  <c:v>1.1900000201421807E-2</c:v>
                </c:pt>
                <c:pt idx="120">
                  <c:v>1.2000000198895581E-2</c:v>
                </c:pt>
                <c:pt idx="121">
                  <c:v>1.2100000200007363E-2</c:v>
                </c:pt>
                <c:pt idx="122">
                  <c:v>1.2200000201119127E-2</c:v>
                </c:pt>
                <c:pt idx="123">
                  <c:v>1.2300000198592901E-2</c:v>
                </c:pt>
                <c:pt idx="124">
                  <c:v>1.2400000199704667E-2</c:v>
                </c:pt>
                <c:pt idx="125">
                  <c:v>1.2500000200816449E-2</c:v>
                </c:pt>
                <c:pt idx="126">
                  <c:v>1.2600000198290221E-2</c:v>
                </c:pt>
                <c:pt idx="127">
                  <c:v>1.2700000199401987E-2</c:v>
                </c:pt>
                <c:pt idx="128">
                  <c:v>1.2800000200513771E-2</c:v>
                </c:pt>
                <c:pt idx="129">
                  <c:v>1.2900000197987564E-2</c:v>
                </c:pt>
                <c:pt idx="130">
                  <c:v>1.3000000199099309E-2</c:v>
                </c:pt>
                <c:pt idx="131">
                  <c:v>1.3100000200211095E-2</c:v>
                </c:pt>
                <c:pt idx="132">
                  <c:v>1.3200000201322852E-2</c:v>
                </c:pt>
                <c:pt idx="133">
                  <c:v>1.3300000198796636E-2</c:v>
                </c:pt>
                <c:pt idx="134">
                  <c:v>1.3400000199908415E-2</c:v>
                </c:pt>
                <c:pt idx="135">
                  <c:v>1.3500000201020176E-2</c:v>
                </c:pt>
                <c:pt idx="136">
                  <c:v>1.3600000198493957E-2</c:v>
                </c:pt>
                <c:pt idx="137">
                  <c:v>1.3700000199605735E-2</c:v>
                </c:pt>
                <c:pt idx="138">
                  <c:v>1.380000020071751E-2</c:v>
                </c:pt>
                <c:pt idx="139">
                  <c:v>1.3900000198191277E-2</c:v>
                </c:pt>
                <c:pt idx="140">
                  <c:v>1.4000000199303041E-2</c:v>
                </c:pt>
                <c:pt idx="141">
                  <c:v>1.4100000200414801E-2</c:v>
                </c:pt>
                <c:pt idx="142">
                  <c:v>1.4200000197888597E-2</c:v>
                </c:pt>
                <c:pt idx="143">
                  <c:v>1.4300000199000363E-2</c:v>
                </c:pt>
                <c:pt idx="144">
                  <c:v>1.4400000200112138E-2</c:v>
                </c:pt>
                <c:pt idx="145">
                  <c:v>1.4500000201223887E-2</c:v>
                </c:pt>
                <c:pt idx="146">
                  <c:v>1.4600000198697683E-2</c:v>
                </c:pt>
                <c:pt idx="147">
                  <c:v>1.4700000199809441E-2</c:v>
                </c:pt>
                <c:pt idx="148">
                  <c:v>1.4800000200921207E-2</c:v>
                </c:pt>
                <c:pt idx="149">
                  <c:v>1.4900000198394991E-2</c:v>
                </c:pt>
                <c:pt idx="150">
                  <c:v>1.5000000199506761E-2</c:v>
                </c:pt>
                <c:pt idx="151">
                  <c:v>1.5100000200618545E-2</c:v>
                </c:pt>
                <c:pt idx="152">
                  <c:v>1.5200000198092329E-2</c:v>
                </c:pt>
                <c:pt idx="153">
                  <c:v>1.5300000199204081E-2</c:v>
                </c:pt>
                <c:pt idx="154">
                  <c:v>1.540000020031587E-2</c:v>
                </c:pt>
                <c:pt idx="155">
                  <c:v>1.5500000201427635E-2</c:v>
                </c:pt>
                <c:pt idx="156">
                  <c:v>1.5600000198901414E-2</c:v>
                </c:pt>
                <c:pt idx="157">
                  <c:v>1.5700000200013189E-2</c:v>
                </c:pt>
                <c:pt idx="158">
                  <c:v>1.5800000201124941E-2</c:v>
                </c:pt>
                <c:pt idx="159">
                  <c:v>1.5900000198598725E-2</c:v>
                </c:pt>
                <c:pt idx="160">
                  <c:v>1.6000000199710512E-2</c:v>
                </c:pt>
                <c:pt idx="161">
                  <c:v>1.6100000200822279E-2</c:v>
                </c:pt>
                <c:pt idx="162">
                  <c:v>1.6200000198296045E-2</c:v>
                </c:pt>
                <c:pt idx="163">
                  <c:v>1.6300000199407836E-2</c:v>
                </c:pt>
                <c:pt idx="164">
                  <c:v>1.6400000200519599E-2</c:v>
                </c:pt>
                <c:pt idx="165">
                  <c:v>1.6500000197993379E-2</c:v>
                </c:pt>
                <c:pt idx="166">
                  <c:v>1.6600000199105156E-2</c:v>
                </c:pt>
                <c:pt idx="167">
                  <c:v>1.6700000200216919E-2</c:v>
                </c:pt>
                <c:pt idx="168">
                  <c:v>1.6800000201328685E-2</c:v>
                </c:pt>
                <c:pt idx="169">
                  <c:v>1.690000019880248E-2</c:v>
                </c:pt>
                <c:pt idx="170">
                  <c:v>1.7000000199914225E-2</c:v>
                </c:pt>
                <c:pt idx="171">
                  <c:v>1.7100000201025981E-2</c:v>
                </c:pt>
                <c:pt idx="172">
                  <c:v>1.7200000198499765E-2</c:v>
                </c:pt>
                <c:pt idx="173">
                  <c:v>1.7300000199611545E-2</c:v>
                </c:pt>
                <c:pt idx="174">
                  <c:v>1.7400000200723301E-2</c:v>
                </c:pt>
                <c:pt idx="175">
                  <c:v>1.7500000198197106E-2</c:v>
                </c:pt>
                <c:pt idx="176">
                  <c:v>1.7600000199308873E-2</c:v>
                </c:pt>
                <c:pt idx="177">
                  <c:v>1.7700000200420625E-2</c:v>
                </c:pt>
                <c:pt idx="178">
                  <c:v>1.7800000197894409E-2</c:v>
                </c:pt>
                <c:pt idx="179">
                  <c:v>1.7900000199006193E-2</c:v>
                </c:pt>
                <c:pt idx="180">
                  <c:v>1.8000000200117973E-2</c:v>
                </c:pt>
              </c:numCache>
            </c:numRef>
          </c:xVal>
          <c:yVal>
            <c:numRef>
              <c:f>'27 jul'!$AC$2:$AC$184</c:f>
              <c:numCache>
                <c:formatCode>General</c:formatCode>
                <c:ptCount val="183"/>
                <c:pt idx="0">
                  <c:v>0.82129130924716554</c:v>
                </c:pt>
                <c:pt idx="1">
                  <c:v>0.82148427205319718</c:v>
                </c:pt>
                <c:pt idx="2">
                  <c:v>0.82168019004190218</c:v>
                </c:pt>
                <c:pt idx="3">
                  <c:v>0.82187873172454062</c:v>
                </c:pt>
                <c:pt idx="4">
                  <c:v>0.82207989260290026</c:v>
                </c:pt>
                <c:pt idx="5">
                  <c:v>0.82228382703218061</c:v>
                </c:pt>
                <c:pt idx="6">
                  <c:v>0.82249024536396342</c:v>
                </c:pt>
                <c:pt idx="7">
                  <c:v>0.8226994081188016</c:v>
                </c:pt>
                <c:pt idx="8">
                  <c:v>0.82291090830910163</c:v>
                </c:pt>
                <c:pt idx="9">
                  <c:v>0.82312504654853036</c:v>
                </c:pt>
                <c:pt idx="10">
                  <c:v>0.82334151774385844</c:v>
                </c:pt>
                <c:pt idx="11">
                  <c:v>0.82356040013850274</c:v>
                </c:pt>
                <c:pt idx="12">
                  <c:v>0.82378150721486842</c:v>
                </c:pt>
                <c:pt idx="13">
                  <c:v>0.82400507154273761</c:v>
                </c:pt>
                <c:pt idx="14">
                  <c:v>0.82423078271648398</c:v>
                </c:pt>
                <c:pt idx="15">
                  <c:v>0.82445867723863064</c:v>
                </c:pt>
                <c:pt idx="16">
                  <c:v>0.82468873191271652</c:v>
                </c:pt>
                <c:pt idx="17">
                  <c:v>0.82492083455767928</c:v>
                </c:pt>
                <c:pt idx="18">
                  <c:v>0.82515505641710662</c:v>
                </c:pt>
                <c:pt idx="19">
                  <c:v>0.82539118087316554</c:v>
                </c:pt>
                <c:pt idx="20">
                  <c:v>0.82562937841678397</c:v>
                </c:pt>
                <c:pt idx="21">
                  <c:v>0.82586941736743125</c:v>
                </c:pt>
                <c:pt idx="22">
                  <c:v>0.82611130704136659</c:v>
                </c:pt>
                <c:pt idx="23">
                  <c:v>0.82635504474732346</c:v>
                </c:pt>
                <c:pt idx="24">
                  <c:v>0.82660053902679964</c:v>
                </c:pt>
                <c:pt idx="25">
                  <c:v>0.8268477373996852</c:v>
                </c:pt>
                <c:pt idx="26">
                  <c:v>0.82709665777239261</c:v>
                </c:pt>
                <c:pt idx="27">
                  <c:v>0.82734719667015733</c:v>
                </c:pt>
                <c:pt idx="28">
                  <c:v>0.82759928469133781</c:v>
                </c:pt>
                <c:pt idx="29">
                  <c:v>0.82785301411038914</c:v>
                </c:pt>
                <c:pt idx="30">
                  <c:v>0.82810821025935233</c:v>
                </c:pt>
                <c:pt idx="31">
                  <c:v>0.82836487594339492</c:v>
                </c:pt>
                <c:pt idx="32">
                  <c:v>0.82862293027252065</c:v>
                </c:pt>
                <c:pt idx="33">
                  <c:v>0.82888243672262651</c:v>
                </c:pt>
                <c:pt idx="34">
                  <c:v>0.82914325266318767</c:v>
                </c:pt>
                <c:pt idx="35">
                  <c:v>0.82940537288649463</c:v>
                </c:pt>
                <c:pt idx="36">
                  <c:v>0.82966870820748861</c:v>
                </c:pt>
                <c:pt idx="37">
                  <c:v>0.82993337027192449</c:v>
                </c:pt>
                <c:pt idx="38">
                  <c:v>0.83019916259749627</c:v>
                </c:pt>
                <c:pt idx="39">
                  <c:v>0.8304661003326228</c:v>
                </c:pt>
                <c:pt idx="40">
                  <c:v>0.8307341497342815</c:v>
                </c:pt>
                <c:pt idx="41">
                  <c:v>0.83100322234300639</c:v>
                </c:pt>
                <c:pt idx="42">
                  <c:v>0.8312734187301617</c:v>
                </c:pt>
                <c:pt idx="43">
                  <c:v>0.83154456675069943</c:v>
                </c:pt>
                <c:pt idx="44">
                  <c:v>0.83181667482575949</c:v>
                </c:pt>
                <c:pt idx="45">
                  <c:v>0.83208970294277163</c:v>
                </c:pt>
                <c:pt idx="46">
                  <c:v>0.83236362351359972</c:v>
                </c:pt>
                <c:pt idx="47">
                  <c:v>0.83263838982022431</c:v>
                </c:pt>
                <c:pt idx="48">
                  <c:v>0.83291398016530327</c:v>
                </c:pt>
                <c:pt idx="49">
                  <c:v>0.83319034838159234</c:v>
                </c:pt>
                <c:pt idx="50">
                  <c:v>0.8334674653841605</c:v>
                </c:pt>
                <c:pt idx="51">
                  <c:v>0.8337453015148959</c:v>
                </c:pt>
                <c:pt idx="52">
                  <c:v>0.83402381717719121</c:v>
                </c:pt>
                <c:pt idx="53">
                  <c:v>0.83430295193660586</c:v>
                </c:pt>
                <c:pt idx="54">
                  <c:v>0.83458277164269057</c:v>
                </c:pt>
                <c:pt idx="55">
                  <c:v>0.83486314338677869</c:v>
                </c:pt>
                <c:pt idx="56">
                  <c:v>0.83514406617345471</c:v>
                </c:pt>
                <c:pt idx="57">
                  <c:v>0.83542551717062263</c:v>
                </c:pt>
                <c:pt idx="58">
                  <c:v>0.83570745304792005</c:v>
                </c:pt>
                <c:pt idx="59">
                  <c:v>0.83598985792456926</c:v>
                </c:pt>
                <c:pt idx="60">
                  <c:v>0.83627269371604729</c:v>
                </c:pt>
                <c:pt idx="61">
                  <c:v>0.83655594929487664</c:v>
                </c:pt>
                <c:pt idx="62">
                  <c:v>0.83683956719277675</c:v>
                </c:pt>
                <c:pt idx="63">
                  <c:v>0.83712353575954335</c:v>
                </c:pt>
                <c:pt idx="64">
                  <c:v>0.83740782273223657</c:v>
                </c:pt>
                <c:pt idx="65">
                  <c:v>0.83769241968784303</c:v>
                </c:pt>
                <c:pt idx="66">
                  <c:v>0.83797726256204064</c:v>
                </c:pt>
                <c:pt idx="67">
                  <c:v>0.83826235473755373</c:v>
                </c:pt>
                <c:pt idx="68">
                  <c:v>0.83854765632668726</c:v>
                </c:pt>
                <c:pt idx="69">
                  <c:v>0.83883315417372772</c:v>
                </c:pt>
                <c:pt idx="70">
                  <c:v>0.83911881065733562</c:v>
                </c:pt>
                <c:pt idx="71">
                  <c:v>0.83940461760465346</c:v>
                </c:pt>
                <c:pt idx="72">
                  <c:v>0.83969053584827413</c:v>
                </c:pt>
                <c:pt idx="73">
                  <c:v>0.83997653777028569</c:v>
                </c:pt>
                <c:pt idx="74">
                  <c:v>0.84026256605003458</c:v>
                </c:pt>
                <c:pt idx="75">
                  <c:v>0.84054873455014734</c:v>
                </c:pt>
                <c:pt idx="76">
                  <c:v>0.84083488082018165</c:v>
                </c:pt>
                <c:pt idx="77">
                  <c:v>0.84112102898492624</c:v>
                </c:pt>
                <c:pt idx="78">
                  <c:v>0.84140716141387961</c:v>
                </c:pt>
                <c:pt idx="79">
                  <c:v>0.8416932513285923</c:v>
                </c:pt>
                <c:pt idx="80">
                  <c:v>0.84197928095973273</c:v>
                </c:pt>
                <c:pt idx="81">
                  <c:v>0.84226522580026375</c:v>
                </c:pt>
                <c:pt idx="82">
                  <c:v>0.84255106851517858</c:v>
                </c:pt>
                <c:pt idx="83">
                  <c:v>0.84283680291930274</c:v>
                </c:pt>
                <c:pt idx="84">
                  <c:v>0.84312238858662358</c:v>
                </c:pt>
                <c:pt idx="85">
                  <c:v>0.84340781562151301</c:v>
                </c:pt>
                <c:pt idx="86">
                  <c:v>0.84369307489915524</c:v>
                </c:pt>
                <c:pt idx="87">
                  <c:v>0.84397813486259454</c:v>
                </c:pt>
                <c:pt idx="88">
                  <c:v>0.84426299090101486</c:v>
                </c:pt>
                <c:pt idx="89">
                  <c:v>0.84454761845049453</c:v>
                </c:pt>
                <c:pt idx="90">
                  <c:v>0.84483199706494394</c:v>
                </c:pt>
                <c:pt idx="91">
                  <c:v>0.8451161164759986</c:v>
                </c:pt>
                <c:pt idx="92">
                  <c:v>0.84539995732203765</c:v>
                </c:pt>
                <c:pt idx="93">
                  <c:v>0.8456835333894609</c:v>
                </c:pt>
                <c:pt idx="94">
                  <c:v>0.84596673614787465</c:v>
                </c:pt>
                <c:pt idx="95">
                  <c:v>0.84624962118588243</c:v>
                </c:pt>
                <c:pt idx="96">
                  <c:v>0.84653230058214157</c:v>
                </c:pt>
                <c:pt idx="97">
                  <c:v>0.84681456823272849</c:v>
                </c:pt>
                <c:pt idx="98">
                  <c:v>0.84709645704662884</c:v>
                </c:pt>
                <c:pt idx="99">
                  <c:v>0.8473779689323131</c:v>
                </c:pt>
                <c:pt idx="100">
                  <c:v>0.847659103858864</c:v>
                </c:pt>
                <c:pt idx="101">
                  <c:v>0.84793983014953356</c:v>
                </c:pt>
                <c:pt idx="102">
                  <c:v>0.84822014373555499</c:v>
                </c:pt>
                <c:pt idx="103">
                  <c:v>0.84850004102510168</c:v>
                </c:pt>
                <c:pt idx="104">
                  <c:v>0.84877949824684595</c:v>
                </c:pt>
                <c:pt idx="105">
                  <c:v>0.84905851385791331</c:v>
                </c:pt>
                <c:pt idx="106">
                  <c:v>0.8493370688927061</c:v>
                </c:pt>
                <c:pt idx="107">
                  <c:v>0.84961516248934965</c:v>
                </c:pt>
                <c:pt idx="108">
                  <c:v>0.8498927685199078</c:v>
                </c:pt>
                <c:pt idx="109">
                  <c:v>0.85016990036207263</c:v>
                </c:pt>
                <c:pt idx="110">
                  <c:v>0.85044652796016718</c:v>
                </c:pt>
                <c:pt idx="111">
                  <c:v>0.85072265040336026</c:v>
                </c:pt>
                <c:pt idx="112">
                  <c:v>0.85099825033948684</c:v>
                </c:pt>
                <c:pt idx="113">
                  <c:v>0.85127333492982005</c:v>
                </c:pt>
                <c:pt idx="114">
                  <c:v>0.85154789046259916</c:v>
                </c:pt>
                <c:pt idx="115">
                  <c:v>0.85182189961893884</c:v>
                </c:pt>
                <c:pt idx="116">
                  <c:v>0.85209536086040993</c:v>
                </c:pt>
                <c:pt idx="117">
                  <c:v>0.85236826933021226</c:v>
                </c:pt>
                <c:pt idx="118">
                  <c:v>0.85264002754628776</c:v>
                </c:pt>
                <c:pt idx="119">
                  <c:v>0.85291040888210568</c:v>
                </c:pt>
                <c:pt idx="120">
                  <c:v>0.85317982698726968</c:v>
                </c:pt>
                <c:pt idx="121">
                  <c:v>0.85344828045943955</c:v>
                </c:pt>
                <c:pt idx="122">
                  <c:v>0.85371576913834224</c:v>
                </c:pt>
                <c:pt idx="123">
                  <c:v>0.8539822812315826</c:v>
                </c:pt>
                <c:pt idx="124">
                  <c:v>0.8542478324782149</c:v>
                </c:pt>
                <c:pt idx="125">
                  <c:v>0.85451241431996217</c:v>
                </c:pt>
                <c:pt idx="126">
                  <c:v>0.85477603012791614</c:v>
                </c:pt>
                <c:pt idx="127">
                  <c:v>0.85503867572482661</c:v>
                </c:pt>
                <c:pt idx="128">
                  <c:v>0.85530035390650783</c:v>
                </c:pt>
                <c:pt idx="129">
                  <c:v>0.85556107254351299</c:v>
                </c:pt>
                <c:pt idx="130">
                  <c:v>0.85582081595116</c:v>
                </c:pt>
                <c:pt idx="131">
                  <c:v>0.85607959470647665</c:v>
                </c:pt>
                <c:pt idx="132">
                  <c:v>0.8563374149515357</c:v>
                </c:pt>
                <c:pt idx="133">
                  <c:v>0.8565942617677641</c:v>
                </c:pt>
                <c:pt idx="134">
                  <c:v>0.85685015321263713</c:v>
                </c:pt>
                <c:pt idx="135">
                  <c:v>0.85710506464810199</c:v>
                </c:pt>
                <c:pt idx="136">
                  <c:v>0.85735903586137163</c:v>
                </c:pt>
                <c:pt idx="137">
                  <c:v>0.85761202602429565</c:v>
                </c:pt>
                <c:pt idx="138">
                  <c:v>0.85786406887385502</c:v>
                </c:pt>
                <c:pt idx="139">
                  <c:v>0.85811515169874564</c:v>
                </c:pt>
                <c:pt idx="140">
                  <c:v>0.85836527690623388</c:v>
                </c:pt>
                <c:pt idx="141">
                  <c:v>0.85861444589628177</c:v>
                </c:pt>
                <c:pt idx="142">
                  <c:v>0.85886265974566056</c:v>
                </c:pt>
                <c:pt idx="143">
                  <c:v>0.85910992133544772</c:v>
                </c:pt>
                <c:pt idx="144">
                  <c:v>0.85935623128388416</c:v>
                </c:pt>
                <c:pt idx="145">
                  <c:v>0.85960159172583384</c:v>
                </c:pt>
                <c:pt idx="146">
                  <c:v>0.85984600351280804</c:v>
                </c:pt>
                <c:pt idx="147">
                  <c:v>0.8600894646643098</c:v>
                </c:pt>
                <c:pt idx="148">
                  <c:v>0.86033199342793609</c:v>
                </c:pt>
                <c:pt idx="149">
                  <c:v>0.86057357923281841</c:v>
                </c:pt>
                <c:pt idx="150">
                  <c:v>0.8608142196917401</c:v>
                </c:pt>
                <c:pt idx="151">
                  <c:v>0.86105391965951106</c:v>
                </c:pt>
                <c:pt idx="152">
                  <c:v>0.86129268101234158</c:v>
                </c:pt>
                <c:pt idx="153">
                  <c:v>0.86153051055999963</c:v>
                </c:pt>
                <c:pt idx="154">
                  <c:v>0.86176740595264267</c:v>
                </c:pt>
                <c:pt idx="155">
                  <c:v>0.8620033815132836</c:v>
                </c:pt>
                <c:pt idx="156">
                  <c:v>0.86223843199431272</c:v>
                </c:pt>
                <c:pt idx="157">
                  <c:v>0.862472547891321</c:v>
                </c:pt>
                <c:pt idx="158">
                  <c:v>0.86270574559013335</c:v>
                </c:pt>
                <c:pt idx="159">
                  <c:v>0.86293802029344735</c:v>
                </c:pt>
                <c:pt idx="160">
                  <c:v>0.86316938195302351</c:v>
                </c:pt>
                <c:pt idx="161">
                  <c:v>0.86339982919101355</c:v>
                </c:pt>
                <c:pt idx="162">
                  <c:v>0.86362936173896776</c:v>
                </c:pt>
                <c:pt idx="163">
                  <c:v>0.86385798176600359</c:v>
                </c:pt>
                <c:pt idx="164">
                  <c:v>0.86408570174290655</c:v>
                </c:pt>
                <c:pt idx="165">
                  <c:v>0.8643125183838879</c:v>
                </c:pt>
                <c:pt idx="166">
                  <c:v>0.86453843154462862</c:v>
                </c:pt>
                <c:pt idx="167">
                  <c:v>0.86476344642923564</c:v>
                </c:pt>
                <c:pt idx="168">
                  <c:v>0.86498755645169234</c:v>
                </c:pt>
                <c:pt idx="169">
                  <c:v>0.86521078070444757</c:v>
                </c:pt>
                <c:pt idx="170">
                  <c:v>0.86543312571311959</c:v>
                </c:pt>
                <c:pt idx="171">
                  <c:v>0.86565456995645118</c:v>
                </c:pt>
                <c:pt idx="172">
                  <c:v>0.86587513694089535</c:v>
                </c:pt>
                <c:pt idx="173">
                  <c:v>0.86609482385220005</c:v>
                </c:pt>
                <c:pt idx="174">
                  <c:v>0.86631363737081635</c:v>
                </c:pt>
                <c:pt idx="175">
                  <c:v>0.86653156359632</c:v>
                </c:pt>
                <c:pt idx="176">
                  <c:v>0.86674862026818755</c:v>
                </c:pt>
                <c:pt idx="177">
                  <c:v>0.86696481147965065</c:v>
                </c:pt>
                <c:pt idx="178">
                  <c:v>0.86717971856439535</c:v>
                </c:pt>
                <c:pt idx="179">
                  <c:v>0.86739460401261881</c:v>
                </c:pt>
                <c:pt idx="180">
                  <c:v>0.86760819751655538</c:v>
                </c:pt>
              </c:numCache>
            </c:numRef>
          </c:yVal>
          <c:smooth val="1"/>
        </c:ser>
        <c:ser>
          <c:idx val="1"/>
          <c:order val="5"/>
          <c:tx>
            <c:v>29 jul</c:v>
          </c:tx>
          <c:spPr>
            <a:ln w="31750">
              <a:prstDash val="solid"/>
            </a:ln>
          </c:spPr>
          <c:marker>
            <c:symbol val="none"/>
          </c:marker>
          <c:xVal>
            <c:numRef>
              <c:f>'29 jul'!$AM$2:$AM$492</c:f>
              <c:numCache>
                <c:formatCode>General</c:formatCode>
                <c:ptCount val="491"/>
                <c:pt idx="0">
                  <c:v>0</c:v>
                </c:pt>
                <c:pt idx="1">
                  <c:v>1.0000000111176643E-4</c:v>
                </c:pt>
                <c:pt idx="2">
                  <c:v>2.0000000222353308E-4</c:v>
                </c:pt>
                <c:pt idx="3">
                  <c:v>2.9999999969732016E-4</c:v>
                </c:pt>
                <c:pt idx="4">
                  <c:v>4.000000008090873E-4</c:v>
                </c:pt>
                <c:pt idx="5">
                  <c:v>5.0000000192085314E-4</c:v>
                </c:pt>
                <c:pt idx="6">
                  <c:v>5.9999999939464141E-4</c:v>
                </c:pt>
                <c:pt idx="7">
                  <c:v>7.0000000050640828E-4</c:v>
                </c:pt>
                <c:pt idx="8">
                  <c:v>8.0000000161817514E-4</c:v>
                </c:pt>
                <c:pt idx="9">
                  <c:v>9.0000000272994071E-4</c:v>
                </c:pt>
                <c:pt idx="10">
                  <c:v>1.0000000002037288E-3</c:v>
                </c:pt>
                <c:pt idx="11">
                  <c:v>1.1000000013154949E-3</c:v>
                </c:pt>
                <c:pt idx="12">
                  <c:v>1.2000000024272601E-3</c:v>
                </c:pt>
                <c:pt idx="13">
                  <c:v>1.2999999999010481E-3</c:v>
                </c:pt>
                <c:pt idx="14">
                  <c:v>1.4000000010128146E-3</c:v>
                </c:pt>
                <c:pt idx="15">
                  <c:v>1.5000000021245801E-3</c:v>
                </c:pt>
                <c:pt idx="16">
                  <c:v>1.5999999995983671E-3</c:v>
                </c:pt>
                <c:pt idx="17">
                  <c:v>1.7000000007101341E-3</c:v>
                </c:pt>
                <c:pt idx="18">
                  <c:v>1.8000000018219035E-3</c:v>
                </c:pt>
                <c:pt idx="19">
                  <c:v>1.8999999992956873E-3</c:v>
                </c:pt>
                <c:pt idx="20">
                  <c:v>2.0000000004074588E-3</c:v>
                </c:pt>
                <c:pt idx="21">
                  <c:v>2.1000000015192226E-3</c:v>
                </c:pt>
                <c:pt idx="22">
                  <c:v>2.2000000026309919E-3</c:v>
                </c:pt>
                <c:pt idx="23">
                  <c:v>2.3000000001047742E-3</c:v>
                </c:pt>
                <c:pt idx="24">
                  <c:v>2.4000000012165431E-3</c:v>
                </c:pt>
                <c:pt idx="25">
                  <c:v>2.5000000023283099E-3</c:v>
                </c:pt>
                <c:pt idx="26">
                  <c:v>2.5999999998020966E-3</c:v>
                </c:pt>
                <c:pt idx="27">
                  <c:v>2.7000000009138611E-3</c:v>
                </c:pt>
                <c:pt idx="28">
                  <c:v>2.8000000020256292E-3</c:v>
                </c:pt>
                <c:pt idx="29">
                  <c:v>2.9000001013628211E-3</c:v>
                </c:pt>
                <c:pt idx="30">
                  <c:v>3.0000001024745892E-3</c:v>
                </c:pt>
                <c:pt idx="31">
                  <c:v>3.1000000999483776E-3</c:v>
                </c:pt>
                <c:pt idx="32">
                  <c:v>3.2000001010601435E-3</c:v>
                </c:pt>
                <c:pt idx="33">
                  <c:v>3.3000001021719098E-3</c:v>
                </c:pt>
                <c:pt idx="34">
                  <c:v>3.4000000996456952E-3</c:v>
                </c:pt>
                <c:pt idx="35">
                  <c:v>3.5000001007574641E-3</c:v>
                </c:pt>
                <c:pt idx="36">
                  <c:v>3.6000001018692282E-3</c:v>
                </c:pt>
                <c:pt idx="37">
                  <c:v>3.7000000993430184E-3</c:v>
                </c:pt>
                <c:pt idx="38">
                  <c:v>3.8000001004547808E-3</c:v>
                </c:pt>
                <c:pt idx="39">
                  <c:v>3.9000001015665523E-3</c:v>
                </c:pt>
                <c:pt idx="40">
                  <c:v>4.0000001026783208E-3</c:v>
                </c:pt>
                <c:pt idx="41">
                  <c:v>4.1000001001521083E-3</c:v>
                </c:pt>
                <c:pt idx="42">
                  <c:v>4.2000001012638798E-3</c:v>
                </c:pt>
                <c:pt idx="43">
                  <c:v>4.3000001023756418E-3</c:v>
                </c:pt>
                <c:pt idx="44">
                  <c:v>4.4000000998494302E-3</c:v>
                </c:pt>
                <c:pt idx="45">
                  <c:v>4.5000001009611948E-3</c:v>
                </c:pt>
                <c:pt idx="46">
                  <c:v>4.6000001020729594E-3</c:v>
                </c:pt>
                <c:pt idx="47">
                  <c:v>4.7000000995467434E-3</c:v>
                </c:pt>
                <c:pt idx="48">
                  <c:v>4.8000001006585124E-3</c:v>
                </c:pt>
                <c:pt idx="49">
                  <c:v>4.900000101770283E-3</c:v>
                </c:pt>
                <c:pt idx="50">
                  <c:v>5.0000001028820493E-3</c:v>
                </c:pt>
                <c:pt idx="51">
                  <c:v>5.1000001003558334E-3</c:v>
                </c:pt>
                <c:pt idx="52">
                  <c:v>5.2000001014676006E-3</c:v>
                </c:pt>
                <c:pt idx="53">
                  <c:v>5.3000001025793712E-3</c:v>
                </c:pt>
                <c:pt idx="54">
                  <c:v>5.4000001000531588E-3</c:v>
                </c:pt>
                <c:pt idx="55">
                  <c:v>5.5000001011649207E-3</c:v>
                </c:pt>
                <c:pt idx="56">
                  <c:v>5.6000001022766871E-3</c:v>
                </c:pt>
                <c:pt idx="57">
                  <c:v>5.7000000997504746E-3</c:v>
                </c:pt>
                <c:pt idx="58">
                  <c:v>5.8000001008622418E-3</c:v>
                </c:pt>
                <c:pt idx="59">
                  <c:v>5.9000001019740124E-3</c:v>
                </c:pt>
                <c:pt idx="60">
                  <c:v>6.0000000994477904E-3</c:v>
                </c:pt>
                <c:pt idx="61">
                  <c:v>6.1000001005595593E-3</c:v>
                </c:pt>
                <c:pt idx="62">
                  <c:v>6.2000001016713326E-3</c:v>
                </c:pt>
                <c:pt idx="63">
                  <c:v>6.3000001027830937E-3</c:v>
                </c:pt>
                <c:pt idx="64">
                  <c:v>6.400000100256883E-3</c:v>
                </c:pt>
                <c:pt idx="65">
                  <c:v>6.5000001013686502E-3</c:v>
                </c:pt>
                <c:pt idx="66">
                  <c:v>6.6000001024804104E-3</c:v>
                </c:pt>
                <c:pt idx="67">
                  <c:v>6.7000000999542049E-3</c:v>
                </c:pt>
                <c:pt idx="68">
                  <c:v>6.8000001010659634E-3</c:v>
                </c:pt>
                <c:pt idx="69">
                  <c:v>6.9000001021777366E-3</c:v>
                </c:pt>
                <c:pt idx="70">
                  <c:v>7.0000000996515233E-3</c:v>
                </c:pt>
                <c:pt idx="71">
                  <c:v>7.100000100763287E-3</c:v>
                </c:pt>
                <c:pt idx="72">
                  <c:v>7.2000001018750542E-3</c:v>
                </c:pt>
                <c:pt idx="73">
                  <c:v>7.3000000993488435E-3</c:v>
                </c:pt>
                <c:pt idx="74">
                  <c:v>7.400000100460615E-3</c:v>
                </c:pt>
                <c:pt idx="75">
                  <c:v>7.5000001015723822E-3</c:v>
                </c:pt>
                <c:pt idx="76">
                  <c:v>7.6000001026841502E-3</c:v>
                </c:pt>
                <c:pt idx="77">
                  <c:v>7.7000001001579325E-3</c:v>
                </c:pt>
                <c:pt idx="78">
                  <c:v>7.8000001012697006E-3</c:v>
                </c:pt>
                <c:pt idx="79">
                  <c:v>7.9000001023814652E-3</c:v>
                </c:pt>
                <c:pt idx="80">
                  <c:v>8.0000000998552579E-3</c:v>
                </c:pt>
                <c:pt idx="81">
                  <c:v>8.100000100967019E-3</c:v>
                </c:pt>
                <c:pt idx="82">
                  <c:v>8.2000001020787749E-3</c:v>
                </c:pt>
                <c:pt idx="83">
                  <c:v>8.3000000995525746E-3</c:v>
                </c:pt>
                <c:pt idx="84">
                  <c:v>8.4000001006643392E-3</c:v>
                </c:pt>
                <c:pt idx="85">
                  <c:v>8.5000001017760968E-3</c:v>
                </c:pt>
                <c:pt idx="86">
                  <c:v>8.6000001028878666E-3</c:v>
                </c:pt>
                <c:pt idx="87">
                  <c:v>8.7000001003616524E-3</c:v>
                </c:pt>
                <c:pt idx="88">
                  <c:v>8.8000001014734205E-3</c:v>
                </c:pt>
                <c:pt idx="89">
                  <c:v>8.9000001025851868E-3</c:v>
                </c:pt>
                <c:pt idx="90">
                  <c:v>9.0000001000589708E-3</c:v>
                </c:pt>
                <c:pt idx="91">
                  <c:v>9.1000001011707354E-3</c:v>
                </c:pt>
                <c:pt idx="92">
                  <c:v>9.2000001022825018E-3</c:v>
                </c:pt>
                <c:pt idx="93">
                  <c:v>9.3000000997563084E-3</c:v>
                </c:pt>
                <c:pt idx="94">
                  <c:v>9.400000100868066E-3</c:v>
                </c:pt>
                <c:pt idx="95">
                  <c:v>9.5000001019798237E-3</c:v>
                </c:pt>
                <c:pt idx="96">
                  <c:v>9.6000000994536233E-3</c:v>
                </c:pt>
                <c:pt idx="97">
                  <c:v>9.7000001005653758E-3</c:v>
                </c:pt>
                <c:pt idx="98">
                  <c:v>9.8000001016771508E-3</c:v>
                </c:pt>
                <c:pt idx="99">
                  <c:v>9.9000001027889258E-3</c:v>
                </c:pt>
                <c:pt idx="100">
                  <c:v>1.0000000100262701E-2</c:v>
                </c:pt>
                <c:pt idx="101">
                  <c:v>1.0100000101374459E-2</c:v>
                </c:pt>
                <c:pt idx="102">
                  <c:v>1.0200000102486241E-2</c:v>
                </c:pt>
                <c:pt idx="103">
                  <c:v>1.0300000099960039E-2</c:v>
                </c:pt>
                <c:pt idx="104">
                  <c:v>1.0400000101071779E-2</c:v>
                </c:pt>
                <c:pt idx="105">
                  <c:v>1.0500000102183561E-2</c:v>
                </c:pt>
                <c:pt idx="106">
                  <c:v>1.0600000099657364E-2</c:v>
                </c:pt>
                <c:pt idx="107">
                  <c:v>1.0700000100769115E-2</c:v>
                </c:pt>
                <c:pt idx="108">
                  <c:v>1.0800000101880881E-2</c:v>
                </c:pt>
                <c:pt idx="109">
                  <c:v>1.090000009935467E-2</c:v>
                </c:pt>
                <c:pt idx="110">
                  <c:v>1.1000000100466435E-2</c:v>
                </c:pt>
                <c:pt idx="111">
                  <c:v>1.1100000101578201E-2</c:v>
                </c:pt>
                <c:pt idx="112">
                  <c:v>1.1200000102689961E-2</c:v>
                </c:pt>
                <c:pt idx="113">
                  <c:v>1.1300000100163757E-2</c:v>
                </c:pt>
                <c:pt idx="114">
                  <c:v>1.1400000101275521E-2</c:v>
                </c:pt>
                <c:pt idx="115">
                  <c:v>1.1500000102387302E-2</c:v>
                </c:pt>
                <c:pt idx="116">
                  <c:v>1.1600000099861091E-2</c:v>
                </c:pt>
                <c:pt idx="117">
                  <c:v>1.1700000100972843E-2</c:v>
                </c:pt>
                <c:pt idx="118">
                  <c:v>1.1800000102084601E-2</c:v>
                </c:pt>
                <c:pt idx="119">
                  <c:v>1.1900000201421807E-2</c:v>
                </c:pt>
                <c:pt idx="120">
                  <c:v>1.2000000202533561E-2</c:v>
                </c:pt>
                <c:pt idx="121">
                  <c:v>1.2100000200007363E-2</c:v>
                </c:pt>
                <c:pt idx="122">
                  <c:v>1.2200000201119127E-2</c:v>
                </c:pt>
                <c:pt idx="123">
                  <c:v>1.230000020223089E-2</c:v>
                </c:pt>
                <c:pt idx="124">
                  <c:v>1.2400000199704667E-2</c:v>
                </c:pt>
                <c:pt idx="125">
                  <c:v>1.2500000200816449E-2</c:v>
                </c:pt>
                <c:pt idx="126">
                  <c:v>1.260000020192821E-2</c:v>
                </c:pt>
                <c:pt idx="127">
                  <c:v>1.2700000199401987E-2</c:v>
                </c:pt>
                <c:pt idx="128">
                  <c:v>1.2800000200513771E-2</c:v>
                </c:pt>
                <c:pt idx="129">
                  <c:v>1.2900000201625532E-2</c:v>
                </c:pt>
                <c:pt idx="130">
                  <c:v>1.3000000202737312E-2</c:v>
                </c:pt>
                <c:pt idx="131">
                  <c:v>1.3100000200211095E-2</c:v>
                </c:pt>
                <c:pt idx="132">
                  <c:v>1.3200000201322852E-2</c:v>
                </c:pt>
                <c:pt idx="133">
                  <c:v>1.3300000202434619E-2</c:v>
                </c:pt>
                <c:pt idx="134">
                  <c:v>1.3400000199908415E-2</c:v>
                </c:pt>
                <c:pt idx="135">
                  <c:v>1.3500000201020176E-2</c:v>
                </c:pt>
                <c:pt idx="136">
                  <c:v>1.3600000202131939E-2</c:v>
                </c:pt>
                <c:pt idx="137">
                  <c:v>1.3700000199605735E-2</c:v>
                </c:pt>
                <c:pt idx="138">
                  <c:v>1.380000020071751E-2</c:v>
                </c:pt>
                <c:pt idx="139">
                  <c:v>1.3900000201829261E-2</c:v>
                </c:pt>
                <c:pt idx="140">
                  <c:v>1.4000000199303041E-2</c:v>
                </c:pt>
                <c:pt idx="141">
                  <c:v>1.4100000200414801E-2</c:v>
                </c:pt>
                <c:pt idx="142">
                  <c:v>1.4200000201526565E-2</c:v>
                </c:pt>
                <c:pt idx="143">
                  <c:v>1.4300000202638349E-2</c:v>
                </c:pt>
                <c:pt idx="144">
                  <c:v>1.4400000200112138E-2</c:v>
                </c:pt>
                <c:pt idx="145">
                  <c:v>1.4500000201223887E-2</c:v>
                </c:pt>
                <c:pt idx="146">
                  <c:v>1.4600000202335671E-2</c:v>
                </c:pt>
                <c:pt idx="147">
                  <c:v>1.4700000199809441E-2</c:v>
                </c:pt>
                <c:pt idx="148">
                  <c:v>1.4800000200921207E-2</c:v>
                </c:pt>
                <c:pt idx="149">
                  <c:v>1.4900000202032991E-2</c:v>
                </c:pt>
                <c:pt idx="150">
                  <c:v>1.5000000199506761E-2</c:v>
                </c:pt>
                <c:pt idx="151">
                  <c:v>1.5100000200618545E-2</c:v>
                </c:pt>
                <c:pt idx="152">
                  <c:v>1.5200000201730315E-2</c:v>
                </c:pt>
                <c:pt idx="153">
                  <c:v>1.5300000202842076E-2</c:v>
                </c:pt>
                <c:pt idx="154">
                  <c:v>1.540000020031587E-2</c:v>
                </c:pt>
                <c:pt idx="155">
                  <c:v>1.5500000201427635E-2</c:v>
                </c:pt>
                <c:pt idx="156">
                  <c:v>1.5600000202539396E-2</c:v>
                </c:pt>
                <c:pt idx="157">
                  <c:v>1.5700000200013189E-2</c:v>
                </c:pt>
                <c:pt idx="158">
                  <c:v>1.5800000201124941E-2</c:v>
                </c:pt>
                <c:pt idx="159">
                  <c:v>1.5900000202236718E-2</c:v>
                </c:pt>
                <c:pt idx="160">
                  <c:v>1.6000000199710512E-2</c:v>
                </c:pt>
                <c:pt idx="161">
                  <c:v>1.6100000200822279E-2</c:v>
                </c:pt>
                <c:pt idx="162">
                  <c:v>1.6200000201934038E-2</c:v>
                </c:pt>
                <c:pt idx="163">
                  <c:v>1.6300000199407836E-2</c:v>
                </c:pt>
                <c:pt idx="164">
                  <c:v>1.6400000200519599E-2</c:v>
                </c:pt>
                <c:pt idx="165">
                  <c:v>1.6500000201631358E-2</c:v>
                </c:pt>
                <c:pt idx="166">
                  <c:v>1.6600000202743128E-2</c:v>
                </c:pt>
                <c:pt idx="167">
                  <c:v>1.6700000200216919E-2</c:v>
                </c:pt>
                <c:pt idx="168">
                  <c:v>1.6800000201328685E-2</c:v>
                </c:pt>
                <c:pt idx="169">
                  <c:v>1.6900000202440448E-2</c:v>
                </c:pt>
                <c:pt idx="170">
                  <c:v>1.7000000199914225E-2</c:v>
                </c:pt>
                <c:pt idx="171">
                  <c:v>1.7100000201025981E-2</c:v>
                </c:pt>
                <c:pt idx="172">
                  <c:v>1.7200000202137768E-2</c:v>
                </c:pt>
                <c:pt idx="173">
                  <c:v>1.7300000199611545E-2</c:v>
                </c:pt>
                <c:pt idx="174">
                  <c:v>1.7400000200723301E-2</c:v>
                </c:pt>
                <c:pt idx="175">
                  <c:v>1.7500000201835089E-2</c:v>
                </c:pt>
                <c:pt idx="176">
                  <c:v>1.7600000199308873E-2</c:v>
                </c:pt>
                <c:pt idx="177">
                  <c:v>1.7700000200420625E-2</c:v>
                </c:pt>
                <c:pt idx="178">
                  <c:v>1.7800000201532409E-2</c:v>
                </c:pt>
                <c:pt idx="179">
                  <c:v>1.7900000202644161E-2</c:v>
                </c:pt>
                <c:pt idx="180">
                  <c:v>1.8000000200117973E-2</c:v>
                </c:pt>
                <c:pt idx="181">
                  <c:v>1.8100000201229711E-2</c:v>
                </c:pt>
                <c:pt idx="182">
                  <c:v>1.8200000202341481E-2</c:v>
                </c:pt>
                <c:pt idx="183">
                  <c:v>1.8300000199815293E-2</c:v>
                </c:pt>
                <c:pt idx="184">
                  <c:v>1.8400000200927059E-2</c:v>
                </c:pt>
                <c:pt idx="185">
                  <c:v>1.8500000202038819E-2</c:v>
                </c:pt>
                <c:pt idx="186">
                  <c:v>1.8600000199512613E-2</c:v>
                </c:pt>
                <c:pt idx="187">
                  <c:v>1.8700000200624366E-2</c:v>
                </c:pt>
                <c:pt idx="188">
                  <c:v>1.8800000201736139E-2</c:v>
                </c:pt>
                <c:pt idx="189">
                  <c:v>1.8900000202847905E-2</c:v>
                </c:pt>
                <c:pt idx="190">
                  <c:v>1.9000000200321686E-2</c:v>
                </c:pt>
                <c:pt idx="191">
                  <c:v>1.9100000201433459E-2</c:v>
                </c:pt>
                <c:pt idx="192">
                  <c:v>1.9200000202545229E-2</c:v>
                </c:pt>
                <c:pt idx="193">
                  <c:v>1.930000020001902E-2</c:v>
                </c:pt>
                <c:pt idx="194">
                  <c:v>1.9400000201130786E-2</c:v>
                </c:pt>
                <c:pt idx="195">
                  <c:v>1.9500000202242553E-2</c:v>
                </c:pt>
                <c:pt idx="196">
                  <c:v>1.960000019971634E-2</c:v>
                </c:pt>
                <c:pt idx="197">
                  <c:v>1.9700000200828113E-2</c:v>
                </c:pt>
                <c:pt idx="198">
                  <c:v>1.9800000201939873E-2</c:v>
                </c:pt>
                <c:pt idx="199">
                  <c:v>1.9900000199413667E-2</c:v>
                </c:pt>
                <c:pt idx="200">
                  <c:v>2.0000000200525402E-2</c:v>
                </c:pt>
                <c:pt idx="201">
                  <c:v>2.0100000201637148E-2</c:v>
                </c:pt>
                <c:pt idx="202">
                  <c:v>2.0200000202748931E-2</c:v>
                </c:pt>
                <c:pt idx="203">
                  <c:v>2.0300000200222709E-2</c:v>
                </c:pt>
                <c:pt idx="204">
                  <c:v>2.0400000201334482E-2</c:v>
                </c:pt>
                <c:pt idx="205">
                  <c:v>2.0500000202446238E-2</c:v>
                </c:pt>
                <c:pt idx="206">
                  <c:v>2.0600000199920046E-2</c:v>
                </c:pt>
                <c:pt idx="207">
                  <c:v>2.0700000201031788E-2</c:v>
                </c:pt>
                <c:pt idx="208">
                  <c:v>2.0800000202143593E-2</c:v>
                </c:pt>
                <c:pt idx="209">
                  <c:v>2.0900000301480749E-2</c:v>
                </c:pt>
                <c:pt idx="210">
                  <c:v>2.1000000302592532E-2</c:v>
                </c:pt>
                <c:pt idx="211">
                  <c:v>2.1100000300066316E-2</c:v>
                </c:pt>
                <c:pt idx="212">
                  <c:v>2.1200000301178086E-2</c:v>
                </c:pt>
                <c:pt idx="213">
                  <c:v>2.1300000302289838E-2</c:v>
                </c:pt>
                <c:pt idx="214">
                  <c:v>2.1400000299763661E-2</c:v>
                </c:pt>
                <c:pt idx="215">
                  <c:v>2.1500000300875406E-2</c:v>
                </c:pt>
                <c:pt idx="216">
                  <c:v>2.1600000301987176E-2</c:v>
                </c:pt>
                <c:pt idx="217">
                  <c:v>2.1700000299460977E-2</c:v>
                </c:pt>
                <c:pt idx="218">
                  <c:v>2.1800000300572754E-2</c:v>
                </c:pt>
                <c:pt idx="219">
                  <c:v>2.1900000301684479E-2</c:v>
                </c:pt>
                <c:pt idx="220">
                  <c:v>2.2000000302796249E-2</c:v>
                </c:pt>
                <c:pt idx="221">
                  <c:v>2.210000030027005E-2</c:v>
                </c:pt>
                <c:pt idx="222">
                  <c:v>2.2200000301381799E-2</c:v>
                </c:pt>
                <c:pt idx="223">
                  <c:v>2.2300000302493597E-2</c:v>
                </c:pt>
                <c:pt idx="224">
                  <c:v>2.2400000299967398E-2</c:v>
                </c:pt>
                <c:pt idx="225">
                  <c:v>2.2500000301079168E-2</c:v>
                </c:pt>
                <c:pt idx="226">
                  <c:v>2.2600000302190889E-2</c:v>
                </c:pt>
                <c:pt idx="227">
                  <c:v>2.270000029966469E-2</c:v>
                </c:pt>
                <c:pt idx="228">
                  <c:v>2.2800000300776474E-2</c:v>
                </c:pt>
                <c:pt idx="229">
                  <c:v>2.2900000301888199E-2</c:v>
                </c:pt>
                <c:pt idx="230">
                  <c:v>2.3000000299361997E-2</c:v>
                </c:pt>
                <c:pt idx="231">
                  <c:v>2.3100000300473791E-2</c:v>
                </c:pt>
                <c:pt idx="232">
                  <c:v>2.3200000301585536E-2</c:v>
                </c:pt>
                <c:pt idx="233">
                  <c:v>2.3300000302697268E-2</c:v>
                </c:pt>
                <c:pt idx="234">
                  <c:v>2.340000030017109E-2</c:v>
                </c:pt>
                <c:pt idx="235">
                  <c:v>2.3500000301282815E-2</c:v>
                </c:pt>
                <c:pt idx="236">
                  <c:v>2.3600000302394609E-2</c:v>
                </c:pt>
                <c:pt idx="237">
                  <c:v>2.3700000299868393E-2</c:v>
                </c:pt>
                <c:pt idx="238">
                  <c:v>2.380000030098018E-2</c:v>
                </c:pt>
                <c:pt idx="239">
                  <c:v>2.3900000302091929E-2</c:v>
                </c:pt>
                <c:pt idx="240">
                  <c:v>2.4000000299565751E-2</c:v>
                </c:pt>
                <c:pt idx="241">
                  <c:v>2.4100000300677483E-2</c:v>
                </c:pt>
                <c:pt idx="242">
                  <c:v>2.4200000301789266E-2</c:v>
                </c:pt>
                <c:pt idx="243">
                  <c:v>2.4300000302901002E-2</c:v>
                </c:pt>
                <c:pt idx="244">
                  <c:v>2.4400000300374838E-2</c:v>
                </c:pt>
                <c:pt idx="245">
                  <c:v>2.450000030148658E-2</c:v>
                </c:pt>
                <c:pt idx="246">
                  <c:v>2.4600000302598346E-2</c:v>
                </c:pt>
                <c:pt idx="247">
                  <c:v>2.470000030007214E-2</c:v>
                </c:pt>
                <c:pt idx="248">
                  <c:v>2.480000030118391E-2</c:v>
                </c:pt>
                <c:pt idx="249">
                  <c:v>2.4900000302295666E-2</c:v>
                </c:pt>
                <c:pt idx="250">
                  <c:v>2.5000000299769478E-2</c:v>
                </c:pt>
                <c:pt idx="251">
                  <c:v>2.510000030088122E-2</c:v>
                </c:pt>
                <c:pt idx="252">
                  <c:v>2.5200000301992986E-2</c:v>
                </c:pt>
                <c:pt idx="253">
                  <c:v>2.5300000299466781E-2</c:v>
                </c:pt>
                <c:pt idx="254">
                  <c:v>2.5400000300578551E-2</c:v>
                </c:pt>
                <c:pt idx="255">
                  <c:v>2.550000030169031E-2</c:v>
                </c:pt>
                <c:pt idx="256">
                  <c:v>2.5600000302802076E-2</c:v>
                </c:pt>
                <c:pt idx="257">
                  <c:v>2.5700000300275871E-2</c:v>
                </c:pt>
                <c:pt idx="258">
                  <c:v>2.580000030138763E-2</c:v>
                </c:pt>
                <c:pt idx="259">
                  <c:v>2.5900000302499396E-2</c:v>
                </c:pt>
                <c:pt idx="260">
                  <c:v>2.6000000299973219E-2</c:v>
                </c:pt>
                <c:pt idx="261">
                  <c:v>2.610000030108495E-2</c:v>
                </c:pt>
                <c:pt idx="262">
                  <c:v>2.6200000302196737E-2</c:v>
                </c:pt>
                <c:pt idx="263">
                  <c:v>2.6300000299670511E-2</c:v>
                </c:pt>
                <c:pt idx="264">
                  <c:v>2.640000030078227E-2</c:v>
                </c:pt>
                <c:pt idx="265">
                  <c:v>2.650000030189404E-2</c:v>
                </c:pt>
                <c:pt idx="266">
                  <c:v>2.6600000299367831E-2</c:v>
                </c:pt>
                <c:pt idx="267">
                  <c:v>2.6700000300479611E-2</c:v>
                </c:pt>
                <c:pt idx="268">
                  <c:v>2.6800000301591378E-2</c:v>
                </c:pt>
                <c:pt idx="269">
                  <c:v>2.6900000302703158E-2</c:v>
                </c:pt>
                <c:pt idx="270">
                  <c:v>2.7000000300176945E-2</c:v>
                </c:pt>
                <c:pt idx="271">
                  <c:v>2.7100000301288674E-2</c:v>
                </c:pt>
                <c:pt idx="272">
                  <c:v>2.720000030240045E-2</c:v>
                </c:pt>
                <c:pt idx="273">
                  <c:v>2.7300000299874252E-2</c:v>
                </c:pt>
                <c:pt idx="274">
                  <c:v>2.7400000300986001E-2</c:v>
                </c:pt>
                <c:pt idx="275">
                  <c:v>2.7500000302097771E-2</c:v>
                </c:pt>
                <c:pt idx="276">
                  <c:v>2.7600000299571586E-2</c:v>
                </c:pt>
                <c:pt idx="277">
                  <c:v>2.7700000300683338E-2</c:v>
                </c:pt>
                <c:pt idx="278">
                  <c:v>2.7800000301795091E-2</c:v>
                </c:pt>
                <c:pt idx="279">
                  <c:v>2.7900000299268871E-2</c:v>
                </c:pt>
                <c:pt idx="280">
                  <c:v>2.8000000300380634E-2</c:v>
                </c:pt>
                <c:pt idx="281">
                  <c:v>2.8100000301492387E-2</c:v>
                </c:pt>
                <c:pt idx="282">
                  <c:v>2.8200000302604191E-2</c:v>
                </c:pt>
                <c:pt idx="283">
                  <c:v>2.8300000300077954E-2</c:v>
                </c:pt>
                <c:pt idx="284">
                  <c:v>2.8400000301189731E-2</c:v>
                </c:pt>
                <c:pt idx="285">
                  <c:v>2.8500000302301487E-2</c:v>
                </c:pt>
                <c:pt idx="286">
                  <c:v>2.8600000299775281E-2</c:v>
                </c:pt>
                <c:pt idx="287">
                  <c:v>2.8700000300887027E-2</c:v>
                </c:pt>
                <c:pt idx="288">
                  <c:v>2.9500000302505214E-2</c:v>
                </c:pt>
                <c:pt idx="289">
                  <c:v>2.9600000299979026E-2</c:v>
                </c:pt>
                <c:pt idx="290">
                  <c:v>2.9700000301090771E-2</c:v>
                </c:pt>
                <c:pt idx="291">
                  <c:v>2.9800000302202541E-2</c:v>
                </c:pt>
                <c:pt idx="292">
                  <c:v>2.9900000401539752E-2</c:v>
                </c:pt>
                <c:pt idx="293">
                  <c:v>3.0000000402651526E-2</c:v>
                </c:pt>
                <c:pt idx="294">
                  <c:v>3.0100000400125313E-2</c:v>
                </c:pt>
                <c:pt idx="295">
                  <c:v>3.0200000401237052E-2</c:v>
                </c:pt>
                <c:pt idx="296">
                  <c:v>3.0300000402348815E-2</c:v>
                </c:pt>
                <c:pt idx="297">
                  <c:v>3.0400000399822602E-2</c:v>
                </c:pt>
                <c:pt idx="298">
                  <c:v>3.05000004009344E-2</c:v>
                </c:pt>
                <c:pt idx="299">
                  <c:v>3.0600000402046173E-2</c:v>
                </c:pt>
                <c:pt idx="300">
                  <c:v>3.0700000399519946E-2</c:v>
                </c:pt>
                <c:pt idx="301">
                  <c:v>3.0800000400631692E-2</c:v>
                </c:pt>
                <c:pt idx="302">
                  <c:v>3.0900000401743486E-2</c:v>
                </c:pt>
                <c:pt idx="303">
                  <c:v>3.1000000402855259E-2</c:v>
                </c:pt>
                <c:pt idx="304">
                  <c:v>3.1100000400329061E-2</c:v>
                </c:pt>
                <c:pt idx="305">
                  <c:v>3.120000040144081E-2</c:v>
                </c:pt>
                <c:pt idx="306">
                  <c:v>3.1300000402552555E-2</c:v>
                </c:pt>
                <c:pt idx="307">
                  <c:v>3.1400000400026398E-2</c:v>
                </c:pt>
                <c:pt idx="308">
                  <c:v>3.1500000401138095E-2</c:v>
                </c:pt>
                <c:pt idx="309">
                  <c:v>3.1600000402249903E-2</c:v>
                </c:pt>
                <c:pt idx="310">
                  <c:v>3.1700000399723656E-2</c:v>
                </c:pt>
                <c:pt idx="311">
                  <c:v>3.1800000400835457E-2</c:v>
                </c:pt>
                <c:pt idx="312">
                  <c:v>3.1900000401947196E-2</c:v>
                </c:pt>
                <c:pt idx="313">
                  <c:v>3.2000000399421011E-2</c:v>
                </c:pt>
                <c:pt idx="314">
                  <c:v>3.2100000400532742E-2</c:v>
                </c:pt>
                <c:pt idx="315">
                  <c:v>3.2200000401644557E-2</c:v>
                </c:pt>
                <c:pt idx="316">
                  <c:v>3.2300000402756282E-2</c:v>
                </c:pt>
                <c:pt idx="317">
                  <c:v>3.2400000400230097E-2</c:v>
                </c:pt>
                <c:pt idx="318">
                  <c:v>3.2500000401341836E-2</c:v>
                </c:pt>
                <c:pt idx="319">
                  <c:v>3.2600000402453651E-2</c:v>
                </c:pt>
                <c:pt idx="320">
                  <c:v>3.270000039992739E-2</c:v>
                </c:pt>
                <c:pt idx="321">
                  <c:v>3.2800000401039198E-2</c:v>
                </c:pt>
                <c:pt idx="322">
                  <c:v>3.290000040215095E-2</c:v>
                </c:pt>
                <c:pt idx="323">
                  <c:v>3.3000000399624696E-2</c:v>
                </c:pt>
                <c:pt idx="324">
                  <c:v>3.3100000400736462E-2</c:v>
                </c:pt>
                <c:pt idx="325">
                  <c:v>3.3200000401848236E-2</c:v>
                </c:pt>
                <c:pt idx="326">
                  <c:v>3.3300000399322009E-2</c:v>
                </c:pt>
                <c:pt idx="327">
                  <c:v>3.3400000400433796E-2</c:v>
                </c:pt>
                <c:pt idx="328">
                  <c:v>3.3500000401545556E-2</c:v>
                </c:pt>
                <c:pt idx="329">
                  <c:v>3.3600000402657357E-2</c:v>
                </c:pt>
                <c:pt idx="330">
                  <c:v>3.370000040013111E-2</c:v>
                </c:pt>
                <c:pt idx="331">
                  <c:v>3.3800000401242876E-2</c:v>
                </c:pt>
                <c:pt idx="332">
                  <c:v>3.3900000402354642E-2</c:v>
                </c:pt>
                <c:pt idx="333">
                  <c:v>3.400000039982843E-2</c:v>
                </c:pt>
                <c:pt idx="334">
                  <c:v>3.4100000400940196E-2</c:v>
                </c:pt>
                <c:pt idx="335">
                  <c:v>3.4200000402051997E-2</c:v>
                </c:pt>
                <c:pt idx="336">
                  <c:v>3.430000039952575E-2</c:v>
                </c:pt>
                <c:pt idx="337">
                  <c:v>3.4400000400637516E-2</c:v>
                </c:pt>
                <c:pt idx="338">
                  <c:v>3.450000040174929E-2</c:v>
                </c:pt>
                <c:pt idx="339">
                  <c:v>3.4600000402861056E-2</c:v>
                </c:pt>
                <c:pt idx="340">
                  <c:v>3.4700000400334836E-2</c:v>
                </c:pt>
                <c:pt idx="341">
                  <c:v>3.480000040144661E-2</c:v>
                </c:pt>
                <c:pt idx="342">
                  <c:v>3.4900000402558376E-2</c:v>
                </c:pt>
                <c:pt idx="343">
                  <c:v>3.5000000400032191E-2</c:v>
                </c:pt>
                <c:pt idx="344">
                  <c:v>3.5100000401143958E-2</c:v>
                </c:pt>
                <c:pt idx="345">
                  <c:v>3.5200000402255696E-2</c:v>
                </c:pt>
                <c:pt idx="346">
                  <c:v>3.5300000399729484E-2</c:v>
                </c:pt>
                <c:pt idx="347">
                  <c:v>3.540000040084125E-2</c:v>
                </c:pt>
                <c:pt idx="348">
                  <c:v>3.5500000401953016E-2</c:v>
                </c:pt>
                <c:pt idx="349">
                  <c:v>3.5600000399426804E-2</c:v>
                </c:pt>
                <c:pt idx="350">
                  <c:v>3.5700000400538556E-2</c:v>
                </c:pt>
                <c:pt idx="351">
                  <c:v>3.5800000401650378E-2</c:v>
                </c:pt>
                <c:pt idx="352">
                  <c:v>3.5900000402762096E-2</c:v>
                </c:pt>
                <c:pt idx="353">
                  <c:v>3.600000040023589E-2</c:v>
                </c:pt>
                <c:pt idx="354">
                  <c:v>3.610000040134765E-2</c:v>
                </c:pt>
                <c:pt idx="355">
                  <c:v>3.6200000402459465E-2</c:v>
                </c:pt>
                <c:pt idx="356">
                  <c:v>3.6300000399933204E-2</c:v>
                </c:pt>
                <c:pt idx="357">
                  <c:v>3.6400000401045018E-2</c:v>
                </c:pt>
                <c:pt idx="358">
                  <c:v>3.6500000402156771E-2</c:v>
                </c:pt>
                <c:pt idx="359">
                  <c:v>3.6600000399630545E-2</c:v>
                </c:pt>
                <c:pt idx="360">
                  <c:v>3.670000040074229E-2</c:v>
                </c:pt>
                <c:pt idx="361">
                  <c:v>3.6800000401854105E-2</c:v>
                </c:pt>
                <c:pt idx="362">
                  <c:v>3.6900000399327844E-2</c:v>
                </c:pt>
                <c:pt idx="363">
                  <c:v>3.7000000400439645E-2</c:v>
                </c:pt>
                <c:pt idx="364">
                  <c:v>3.7100000401551411E-2</c:v>
                </c:pt>
                <c:pt idx="365">
                  <c:v>3.7200000402663212E-2</c:v>
                </c:pt>
                <c:pt idx="366">
                  <c:v>3.7300000400136951E-2</c:v>
                </c:pt>
                <c:pt idx="367">
                  <c:v>3.7400000401248731E-2</c:v>
                </c:pt>
                <c:pt idx="368">
                  <c:v>3.7500000402360505E-2</c:v>
                </c:pt>
                <c:pt idx="369">
                  <c:v>3.7600000399834251E-2</c:v>
                </c:pt>
                <c:pt idx="370">
                  <c:v>3.7700000400946052E-2</c:v>
                </c:pt>
                <c:pt idx="371">
                  <c:v>3.7800000402057825E-2</c:v>
                </c:pt>
                <c:pt idx="372">
                  <c:v>3.7900000399531571E-2</c:v>
                </c:pt>
                <c:pt idx="373">
                  <c:v>3.8000000400643379E-2</c:v>
                </c:pt>
                <c:pt idx="374">
                  <c:v>3.8100000401755096E-2</c:v>
                </c:pt>
                <c:pt idx="375">
                  <c:v>3.820000040286689E-2</c:v>
                </c:pt>
                <c:pt idx="376">
                  <c:v>3.830000040034065E-2</c:v>
                </c:pt>
                <c:pt idx="377">
                  <c:v>3.8400000401452444E-2</c:v>
                </c:pt>
                <c:pt idx="378">
                  <c:v>3.8500000402564211E-2</c:v>
                </c:pt>
                <c:pt idx="379">
                  <c:v>3.8600000400037991E-2</c:v>
                </c:pt>
                <c:pt idx="380">
                  <c:v>3.8700000401149778E-2</c:v>
                </c:pt>
                <c:pt idx="381">
                  <c:v>3.8800000402261545E-2</c:v>
                </c:pt>
                <c:pt idx="382">
                  <c:v>3.8900000501598697E-2</c:v>
                </c:pt>
                <c:pt idx="383">
                  <c:v>3.9000000502710491E-2</c:v>
                </c:pt>
                <c:pt idx="384">
                  <c:v>3.9100000500184251E-2</c:v>
                </c:pt>
                <c:pt idx="385">
                  <c:v>3.9200000501296045E-2</c:v>
                </c:pt>
                <c:pt idx="386">
                  <c:v>3.9300000502407791E-2</c:v>
                </c:pt>
                <c:pt idx="387">
                  <c:v>3.9400000499881592E-2</c:v>
                </c:pt>
                <c:pt idx="388">
                  <c:v>3.9500000500993379E-2</c:v>
                </c:pt>
                <c:pt idx="389">
                  <c:v>3.9600000502105145E-2</c:v>
                </c:pt>
                <c:pt idx="390">
                  <c:v>3.9700000499578891E-2</c:v>
                </c:pt>
                <c:pt idx="391">
                  <c:v>3.9800000500690685E-2</c:v>
                </c:pt>
                <c:pt idx="392">
                  <c:v>3.9900000501802431E-2</c:v>
                </c:pt>
                <c:pt idx="393">
                  <c:v>4.0000000499276232E-2</c:v>
                </c:pt>
                <c:pt idx="394">
                  <c:v>4.0100000500387957E-2</c:v>
                </c:pt>
                <c:pt idx="395">
                  <c:v>4.0200000501499716E-2</c:v>
                </c:pt>
                <c:pt idx="396">
                  <c:v>4.0300000502611524E-2</c:v>
                </c:pt>
                <c:pt idx="397">
                  <c:v>4.0400000500085312E-2</c:v>
                </c:pt>
                <c:pt idx="398">
                  <c:v>4.0500000501197057E-2</c:v>
                </c:pt>
                <c:pt idx="399">
                  <c:v>4.0600000502308817E-2</c:v>
                </c:pt>
                <c:pt idx="400">
                  <c:v>4.0700000499782632E-2</c:v>
                </c:pt>
                <c:pt idx="401">
                  <c:v>4.0800000500894378E-2</c:v>
                </c:pt>
                <c:pt idx="402">
                  <c:v>4.0900000502006172E-2</c:v>
                </c:pt>
                <c:pt idx="403">
                  <c:v>4.1000000499479869E-2</c:v>
                </c:pt>
                <c:pt idx="404">
                  <c:v>4.1100000500591712E-2</c:v>
                </c:pt>
                <c:pt idx="405">
                  <c:v>4.1200000501703457E-2</c:v>
                </c:pt>
                <c:pt idx="406">
                  <c:v>4.1300000502815286E-2</c:v>
                </c:pt>
                <c:pt idx="407">
                  <c:v>4.1400000500288997E-2</c:v>
                </c:pt>
                <c:pt idx="408">
                  <c:v>4.1500000501400777E-2</c:v>
                </c:pt>
                <c:pt idx="409">
                  <c:v>4.1600000502512509E-2</c:v>
                </c:pt>
                <c:pt idx="410">
                  <c:v>4.1700000499986394E-2</c:v>
                </c:pt>
                <c:pt idx="411">
                  <c:v>4.1800000501098097E-2</c:v>
                </c:pt>
                <c:pt idx="412">
                  <c:v>4.1900000502209857E-2</c:v>
                </c:pt>
                <c:pt idx="413">
                  <c:v>4.2000000499683714E-2</c:v>
                </c:pt>
                <c:pt idx="414">
                  <c:v>4.2100000500795418E-2</c:v>
                </c:pt>
                <c:pt idx="415">
                  <c:v>4.2200000501907177E-2</c:v>
                </c:pt>
                <c:pt idx="416">
                  <c:v>4.2300000499380992E-2</c:v>
                </c:pt>
                <c:pt idx="417">
                  <c:v>4.2400000500492772E-2</c:v>
                </c:pt>
                <c:pt idx="418">
                  <c:v>4.2500000501604497E-2</c:v>
                </c:pt>
                <c:pt idx="419">
                  <c:v>4.2600000502716333E-2</c:v>
                </c:pt>
                <c:pt idx="420">
                  <c:v>4.2700000500190093E-2</c:v>
                </c:pt>
                <c:pt idx="421">
                  <c:v>4.2800000501301894E-2</c:v>
                </c:pt>
                <c:pt idx="422">
                  <c:v>4.290000050241366E-2</c:v>
                </c:pt>
                <c:pt idx="423">
                  <c:v>4.3000000499887385E-2</c:v>
                </c:pt>
                <c:pt idx="424">
                  <c:v>4.310000050099911E-2</c:v>
                </c:pt>
                <c:pt idx="425">
                  <c:v>4.3200000502110897E-2</c:v>
                </c:pt>
                <c:pt idx="426">
                  <c:v>4.3300000499584705E-2</c:v>
                </c:pt>
                <c:pt idx="427">
                  <c:v>4.3400000500696492E-2</c:v>
                </c:pt>
                <c:pt idx="428">
                  <c:v>4.3500000501808293E-2</c:v>
                </c:pt>
                <c:pt idx="429">
                  <c:v>4.3600000499281977E-2</c:v>
                </c:pt>
                <c:pt idx="430">
                  <c:v>4.3700000500393812E-2</c:v>
                </c:pt>
                <c:pt idx="431">
                  <c:v>4.3800000501505572E-2</c:v>
                </c:pt>
                <c:pt idx="432">
                  <c:v>4.3900000502617317E-2</c:v>
                </c:pt>
                <c:pt idx="433">
                  <c:v>4.4000000500091133E-2</c:v>
                </c:pt>
                <c:pt idx="434">
                  <c:v>4.4100000501202892E-2</c:v>
                </c:pt>
                <c:pt idx="435">
                  <c:v>4.4200000502314672E-2</c:v>
                </c:pt>
                <c:pt idx="436">
                  <c:v>4.4300000499788494E-2</c:v>
                </c:pt>
                <c:pt idx="437">
                  <c:v>4.4400000500900275E-2</c:v>
                </c:pt>
                <c:pt idx="438">
                  <c:v>4.4500000502011992E-2</c:v>
                </c:pt>
                <c:pt idx="439">
                  <c:v>4.4600000499485773E-2</c:v>
                </c:pt>
                <c:pt idx="440">
                  <c:v>4.4700000500597532E-2</c:v>
                </c:pt>
                <c:pt idx="441">
                  <c:v>4.4800000501709313E-2</c:v>
                </c:pt>
                <c:pt idx="442">
                  <c:v>4.4900000502821114E-2</c:v>
                </c:pt>
                <c:pt idx="443">
                  <c:v>4.5000000500294852E-2</c:v>
                </c:pt>
                <c:pt idx="444">
                  <c:v>4.5100000501406633E-2</c:v>
                </c:pt>
                <c:pt idx="445">
                  <c:v>4.5200000502518392E-2</c:v>
                </c:pt>
                <c:pt idx="446">
                  <c:v>4.5300000499992173E-2</c:v>
                </c:pt>
                <c:pt idx="447">
                  <c:v>4.5400000501103925E-2</c:v>
                </c:pt>
                <c:pt idx="448">
                  <c:v>4.5500000502215712E-2</c:v>
                </c:pt>
                <c:pt idx="449">
                  <c:v>4.5600000499689465E-2</c:v>
                </c:pt>
                <c:pt idx="450">
                  <c:v>4.5700000500801329E-2</c:v>
                </c:pt>
                <c:pt idx="451">
                  <c:v>4.5800000501913032E-2</c:v>
                </c:pt>
                <c:pt idx="452">
                  <c:v>4.5900000499386813E-2</c:v>
                </c:pt>
                <c:pt idx="453">
                  <c:v>4.6000000500498565E-2</c:v>
                </c:pt>
                <c:pt idx="454">
                  <c:v>4.6100000501610325E-2</c:v>
                </c:pt>
                <c:pt idx="455">
                  <c:v>4.6200000502722077E-2</c:v>
                </c:pt>
                <c:pt idx="456">
                  <c:v>4.6300000500195886E-2</c:v>
                </c:pt>
                <c:pt idx="457">
                  <c:v>4.6400000501307673E-2</c:v>
                </c:pt>
                <c:pt idx="458">
                  <c:v>4.6500000502419397E-2</c:v>
                </c:pt>
                <c:pt idx="459">
                  <c:v>4.6600000499893206E-2</c:v>
                </c:pt>
                <c:pt idx="460">
                  <c:v>4.6700000501004965E-2</c:v>
                </c:pt>
                <c:pt idx="461">
                  <c:v>4.6800000502116794E-2</c:v>
                </c:pt>
                <c:pt idx="462">
                  <c:v>4.6900000499590505E-2</c:v>
                </c:pt>
                <c:pt idx="463">
                  <c:v>4.7000000500702313E-2</c:v>
                </c:pt>
                <c:pt idx="464">
                  <c:v>4.7100000501814072E-2</c:v>
                </c:pt>
                <c:pt idx="465">
                  <c:v>4.7200000499287846E-2</c:v>
                </c:pt>
                <c:pt idx="466">
                  <c:v>4.7300000500399633E-2</c:v>
                </c:pt>
                <c:pt idx="467">
                  <c:v>4.7400000501511434E-2</c:v>
                </c:pt>
                <c:pt idx="468">
                  <c:v>4.7500000502623173E-2</c:v>
                </c:pt>
                <c:pt idx="469">
                  <c:v>4.7600000500096953E-2</c:v>
                </c:pt>
                <c:pt idx="470">
                  <c:v>4.7700000501208775E-2</c:v>
                </c:pt>
                <c:pt idx="471">
                  <c:v>4.7800000502320493E-2</c:v>
                </c:pt>
                <c:pt idx="472">
                  <c:v>4.7900000601657673E-2</c:v>
                </c:pt>
                <c:pt idx="473">
                  <c:v>4.8000000602769405E-2</c:v>
                </c:pt>
                <c:pt idx="474">
                  <c:v>4.8100000600243234E-2</c:v>
                </c:pt>
                <c:pt idx="475">
                  <c:v>4.8200000601354903E-2</c:v>
                </c:pt>
                <c:pt idx="476">
                  <c:v>4.8300000602466774E-2</c:v>
                </c:pt>
                <c:pt idx="477">
                  <c:v>4.8400000599940554E-2</c:v>
                </c:pt>
                <c:pt idx="478">
                  <c:v>4.8500000601052286E-2</c:v>
                </c:pt>
                <c:pt idx="479">
                  <c:v>4.8600000602164045E-2</c:v>
                </c:pt>
                <c:pt idx="480">
                  <c:v>4.8700000599637874E-2</c:v>
                </c:pt>
                <c:pt idx="481">
                  <c:v>4.8800000600749634E-2</c:v>
                </c:pt>
                <c:pt idx="482">
                  <c:v>4.8900000601861393E-2</c:v>
                </c:pt>
                <c:pt idx="483">
                  <c:v>4.9000000599335194E-2</c:v>
                </c:pt>
                <c:pt idx="484">
                  <c:v>4.9100000600447002E-2</c:v>
                </c:pt>
                <c:pt idx="485">
                  <c:v>4.9200000601558713E-2</c:v>
                </c:pt>
                <c:pt idx="486">
                  <c:v>4.9300000602670493E-2</c:v>
                </c:pt>
                <c:pt idx="487">
                  <c:v>4.9400000600144323E-2</c:v>
                </c:pt>
                <c:pt idx="488">
                  <c:v>4.9500000601256033E-2</c:v>
                </c:pt>
                <c:pt idx="489">
                  <c:v>4.96000006023678E-2</c:v>
                </c:pt>
                <c:pt idx="490">
                  <c:v>4.9700000599841698E-2</c:v>
                </c:pt>
              </c:numCache>
            </c:numRef>
          </c:xVal>
          <c:yVal>
            <c:numRef>
              <c:f>'29 jul'!$AC$2:$AC$492</c:f>
              <c:numCache>
                <c:formatCode>General</c:formatCode>
                <c:ptCount val="491"/>
                <c:pt idx="0">
                  <c:v>0.95089849308838537</c:v>
                </c:pt>
                <c:pt idx="1">
                  <c:v>0.95088761932187238</c:v>
                </c:pt>
                <c:pt idx="2">
                  <c:v>0.95087831645455412</c:v>
                </c:pt>
                <c:pt idx="3">
                  <c:v>0.95087094841839248</c:v>
                </c:pt>
                <c:pt idx="4">
                  <c:v>0.95086524506417969</c:v>
                </c:pt>
                <c:pt idx="5">
                  <c:v>0.95086163251864175</c:v>
                </c:pt>
                <c:pt idx="6">
                  <c:v>0.95085988676048516</c:v>
                </c:pt>
                <c:pt idx="7">
                  <c:v>0.95085996716732968</c:v>
                </c:pt>
                <c:pt idx="8">
                  <c:v>0.95086210165092444</c:v>
                </c:pt>
                <c:pt idx="9">
                  <c:v>0.9508663098458715</c:v>
                </c:pt>
                <c:pt idx="10">
                  <c:v>0.95087231265270733</c:v>
                </c:pt>
                <c:pt idx="11">
                  <c:v>0.9508804274955408</c:v>
                </c:pt>
                <c:pt idx="12">
                  <c:v>0.95089062991995832</c:v>
                </c:pt>
                <c:pt idx="13">
                  <c:v>0.95090274743238767</c:v>
                </c:pt>
                <c:pt idx="14">
                  <c:v>0.9509167560951447</c:v>
                </c:pt>
                <c:pt idx="15">
                  <c:v>0.95093294588747856</c:v>
                </c:pt>
                <c:pt idx="16">
                  <c:v>0.95095092575729878</c:v>
                </c:pt>
                <c:pt idx="17">
                  <c:v>0.95097095928873765</c:v>
                </c:pt>
                <c:pt idx="18">
                  <c:v>0.95099301654786605</c:v>
                </c:pt>
                <c:pt idx="19">
                  <c:v>0.9510169728249005</c:v>
                </c:pt>
                <c:pt idx="20">
                  <c:v>0.95104272892241448</c:v>
                </c:pt>
                <c:pt idx="21">
                  <c:v>0.9510705015425146</c:v>
                </c:pt>
                <c:pt idx="22">
                  <c:v>0.95110005179456381</c:v>
                </c:pt>
                <c:pt idx="23">
                  <c:v>0.95113139903987065</c:v>
                </c:pt>
                <c:pt idx="24">
                  <c:v>0.95116467761528734</c:v>
                </c:pt>
                <c:pt idx="25">
                  <c:v>0.95119962245923706</c:v>
                </c:pt>
                <c:pt idx="26">
                  <c:v>0.95123639781102265</c:v>
                </c:pt>
                <c:pt idx="27">
                  <c:v>0.9512748643244876</c:v>
                </c:pt>
                <c:pt idx="28">
                  <c:v>0.95131489305992067</c:v>
                </c:pt>
                <c:pt idx="29">
                  <c:v>0.9513568009637976</c:v>
                </c:pt>
                <c:pt idx="30">
                  <c:v>0.95140028256748399</c:v>
                </c:pt>
                <c:pt idx="31">
                  <c:v>0.95144535477778469</c:v>
                </c:pt>
                <c:pt idx="32">
                  <c:v>0.95149198551164649</c:v>
                </c:pt>
                <c:pt idx="33">
                  <c:v>0.95154015862093566</c:v>
                </c:pt>
                <c:pt idx="34">
                  <c:v>0.95158979843391001</c:v>
                </c:pt>
                <c:pt idx="35">
                  <c:v>0.95164098338457537</c:v>
                </c:pt>
                <c:pt idx="36">
                  <c:v>0.95169358560962225</c:v>
                </c:pt>
                <c:pt idx="37">
                  <c:v>0.95174760653436818</c:v>
                </c:pt>
                <c:pt idx="38">
                  <c:v>0.95180301282779078</c:v>
                </c:pt>
                <c:pt idx="39">
                  <c:v>0.95185973178914562</c:v>
                </c:pt>
                <c:pt idx="40">
                  <c:v>0.95191783038868982</c:v>
                </c:pt>
                <c:pt idx="41">
                  <c:v>0.95197721702111304</c:v>
                </c:pt>
                <c:pt idx="42">
                  <c:v>0.95203788158657165</c:v>
                </c:pt>
                <c:pt idx="43">
                  <c:v>0.95209968678475965</c:v>
                </c:pt>
                <c:pt idx="44">
                  <c:v>0.95216278550414046</c:v>
                </c:pt>
                <c:pt idx="45">
                  <c:v>0.95222705687968023</c:v>
                </c:pt>
                <c:pt idx="46">
                  <c:v>0.95229249858907583</c:v>
                </c:pt>
                <c:pt idx="47">
                  <c:v>0.95235902783176551</c:v>
                </c:pt>
                <c:pt idx="48">
                  <c:v>0.95242665657538805</c:v>
                </c:pt>
                <c:pt idx="49">
                  <c:v>0.95249535751242054</c:v>
                </c:pt>
                <c:pt idx="50">
                  <c:v>0.95256503613518773</c:v>
                </c:pt>
                <c:pt idx="51">
                  <c:v>0.95263577930531163</c:v>
                </c:pt>
                <c:pt idx="52">
                  <c:v>0.95270757186123856</c:v>
                </c:pt>
                <c:pt idx="53">
                  <c:v>0.95278028836526429</c:v>
                </c:pt>
                <c:pt idx="54">
                  <c:v>0.95285396640830888</c:v>
                </c:pt>
                <c:pt idx="55">
                  <c:v>0.95292853283735723</c:v>
                </c:pt>
                <c:pt idx="56">
                  <c:v>0.95300400327461465</c:v>
                </c:pt>
                <c:pt idx="57">
                  <c:v>0.95308033485751653</c:v>
                </c:pt>
                <c:pt idx="58">
                  <c:v>0.95315750988321857</c:v>
                </c:pt>
                <c:pt idx="59">
                  <c:v>0.95323544948109373</c:v>
                </c:pt>
                <c:pt idx="60">
                  <c:v>0.95331429032884263</c:v>
                </c:pt>
                <c:pt idx="61">
                  <c:v>0.95339390273857538</c:v>
                </c:pt>
                <c:pt idx="62">
                  <c:v>0.953474245081951</c:v>
                </c:pt>
                <c:pt idx="63">
                  <c:v>0.95355533700646333</c:v>
                </c:pt>
                <c:pt idx="64">
                  <c:v>0.95363714000110733</c:v>
                </c:pt>
                <c:pt idx="65">
                  <c:v>0.95371964558919631</c:v>
                </c:pt>
                <c:pt idx="66">
                  <c:v>0.95380283095012774</c:v>
                </c:pt>
                <c:pt idx="67">
                  <c:v>0.9538866768937686</c:v>
                </c:pt>
                <c:pt idx="68">
                  <c:v>0.95397117221657535</c:v>
                </c:pt>
                <c:pt idx="69">
                  <c:v>0.95405625355826662</c:v>
                </c:pt>
                <c:pt idx="70">
                  <c:v>0.95414199957915802</c:v>
                </c:pt>
                <c:pt idx="71">
                  <c:v>0.95422830055664554</c:v>
                </c:pt>
                <c:pt idx="72">
                  <c:v>0.95431517175192393</c:v>
                </c:pt>
                <c:pt idx="73">
                  <c:v>0.95440260773436658</c:v>
                </c:pt>
                <c:pt idx="74">
                  <c:v>0.9544905768196088</c:v>
                </c:pt>
                <c:pt idx="75">
                  <c:v>0.95457907058555203</c:v>
                </c:pt>
                <c:pt idx="76">
                  <c:v>0.95466806688655004</c:v>
                </c:pt>
                <c:pt idx="77">
                  <c:v>0.95475755652221062</c:v>
                </c:pt>
                <c:pt idx="78">
                  <c:v>0.95484752350826063</c:v>
                </c:pt>
                <c:pt idx="79">
                  <c:v>0.9549379495025806</c:v>
                </c:pt>
                <c:pt idx="80">
                  <c:v>0.95502882734216765</c:v>
                </c:pt>
                <c:pt idx="81">
                  <c:v>0.95512010346050258</c:v>
                </c:pt>
                <c:pt idx="82">
                  <c:v>0.95521183943860299</c:v>
                </c:pt>
                <c:pt idx="83">
                  <c:v>0.95530396196062517</c:v>
                </c:pt>
                <c:pt idx="84">
                  <c:v>0.9553964902581763</c:v>
                </c:pt>
                <c:pt idx="85">
                  <c:v>0.95548938157442653</c:v>
                </c:pt>
                <c:pt idx="86">
                  <c:v>0.95558264752117061</c:v>
                </c:pt>
                <c:pt idx="87">
                  <c:v>0.95567626090669555</c:v>
                </c:pt>
                <c:pt idx="88">
                  <c:v>0.95577021448250343</c:v>
                </c:pt>
                <c:pt idx="89">
                  <c:v>0.95586449943679264</c:v>
                </c:pt>
                <c:pt idx="90">
                  <c:v>0.95595909825126568</c:v>
                </c:pt>
                <c:pt idx="91">
                  <c:v>0.95605400177970568</c:v>
                </c:pt>
                <c:pt idx="92">
                  <c:v>0.95614920247535706</c:v>
                </c:pt>
                <c:pt idx="93">
                  <c:v>0.95624468579307265</c:v>
                </c:pt>
                <c:pt idx="94">
                  <c:v>0.95634043755816089</c:v>
                </c:pt>
                <c:pt idx="95">
                  <c:v>0.95643644291025542</c:v>
                </c:pt>
                <c:pt idx="96">
                  <c:v>0.95653267623894722</c:v>
                </c:pt>
                <c:pt idx="97">
                  <c:v>0.95662922434484299</c:v>
                </c:pt>
                <c:pt idx="98">
                  <c:v>0.95672593599715861</c:v>
                </c:pt>
                <c:pt idx="99">
                  <c:v>0.95682291124983165</c:v>
                </c:pt>
                <c:pt idx="100">
                  <c:v>0.95692008310996945</c:v>
                </c:pt>
                <c:pt idx="101">
                  <c:v>0.9570174590971583</c:v>
                </c:pt>
                <c:pt idx="102">
                  <c:v>0.95711502477907273</c:v>
                </c:pt>
                <c:pt idx="103">
                  <c:v>0.95721277011047934</c:v>
                </c:pt>
                <c:pt idx="104">
                  <c:v>0.95731069143235259</c:v>
                </c:pt>
                <c:pt idx="105">
                  <c:v>0.95740877921311063</c:v>
                </c:pt>
                <c:pt idx="106">
                  <c:v>0.95750702572351554</c:v>
                </c:pt>
                <c:pt idx="107">
                  <c:v>0.9576054193065433</c:v>
                </c:pt>
                <c:pt idx="108">
                  <c:v>0.95770395495214</c:v>
                </c:pt>
                <c:pt idx="109">
                  <c:v>0.9578026268032046</c:v>
                </c:pt>
                <c:pt idx="110">
                  <c:v>0.95790141391919215</c:v>
                </c:pt>
                <c:pt idx="111">
                  <c:v>0.95800032503576837</c:v>
                </c:pt>
                <c:pt idx="112">
                  <c:v>0.95809934615948966</c:v>
                </c:pt>
                <c:pt idx="113">
                  <c:v>0.9581984690565466</c:v>
                </c:pt>
                <c:pt idx="114">
                  <c:v>0.95829768403598625</c:v>
                </c:pt>
                <c:pt idx="115">
                  <c:v>0.95839698925605155</c:v>
                </c:pt>
                <c:pt idx="116">
                  <c:v>0.9584963729220155</c:v>
                </c:pt>
                <c:pt idx="117">
                  <c:v>0.95859583484002164</c:v>
                </c:pt>
                <c:pt idx="118">
                  <c:v>0.95869535100076564</c:v>
                </c:pt>
                <c:pt idx="119">
                  <c:v>0.95879494174721658</c:v>
                </c:pt>
                <c:pt idx="120">
                  <c:v>0.95889457342890005</c:v>
                </c:pt>
                <c:pt idx="121">
                  <c:v>0.95899425972252961</c:v>
                </c:pt>
                <c:pt idx="122">
                  <c:v>0.9590939972712017</c:v>
                </c:pt>
                <c:pt idx="123">
                  <c:v>0.95919376657969735</c:v>
                </c:pt>
                <c:pt idx="124">
                  <c:v>0.95929356715485725</c:v>
                </c:pt>
                <c:pt idx="125">
                  <c:v>0.95939338622686943</c:v>
                </c:pt>
                <c:pt idx="126">
                  <c:v>0.95949321747399319</c:v>
                </c:pt>
                <c:pt idx="127">
                  <c:v>0.9595930652985909</c:v>
                </c:pt>
                <c:pt idx="128">
                  <c:v>0.95969292271191753</c:v>
                </c:pt>
                <c:pt idx="129">
                  <c:v>0.95979277539252161</c:v>
                </c:pt>
                <c:pt idx="130">
                  <c:v>0.95989262876892778</c:v>
                </c:pt>
                <c:pt idx="131">
                  <c:v>0.95999246851548192</c:v>
                </c:pt>
                <c:pt idx="132">
                  <c:v>0.96009229215105263</c:v>
                </c:pt>
                <c:pt idx="133">
                  <c:v>0.9601920979786146</c:v>
                </c:pt>
                <c:pt idx="134">
                  <c:v>0.96029188137576005</c:v>
                </c:pt>
                <c:pt idx="135">
                  <c:v>0.96039162939189138</c:v>
                </c:pt>
                <c:pt idx="136">
                  <c:v>0.96049134908375167</c:v>
                </c:pt>
                <c:pt idx="137">
                  <c:v>0.96059102343959979</c:v>
                </c:pt>
                <c:pt idx="138">
                  <c:v>0.96069065556755529</c:v>
                </c:pt>
                <c:pt idx="139">
                  <c:v>0.96079024268562263</c:v>
                </c:pt>
                <c:pt idx="140">
                  <c:v>0.96088977726497748</c:v>
                </c:pt>
                <c:pt idx="141">
                  <c:v>0.96098924933723551</c:v>
                </c:pt>
                <c:pt idx="142">
                  <c:v>0.96108866127186732</c:v>
                </c:pt>
                <c:pt idx="143">
                  <c:v>0.96118800796109261</c:v>
                </c:pt>
                <c:pt idx="144">
                  <c:v>0.96128728187430457</c:v>
                </c:pt>
                <c:pt idx="145">
                  <c:v>0.96138648683299877</c:v>
                </c:pt>
                <c:pt idx="146">
                  <c:v>0.96148561238937125</c:v>
                </c:pt>
                <c:pt idx="147">
                  <c:v>0.96158465663028259</c:v>
                </c:pt>
                <c:pt idx="148">
                  <c:v>0.96168361240350686</c:v>
                </c:pt>
                <c:pt idx="149">
                  <c:v>0.96178248052561566</c:v>
                </c:pt>
                <c:pt idx="150">
                  <c:v>0.96188125184633388</c:v>
                </c:pt>
                <c:pt idx="151">
                  <c:v>0.96197992715165881</c:v>
                </c:pt>
                <c:pt idx="152">
                  <c:v>0.96207850623077262</c:v>
                </c:pt>
                <c:pt idx="153">
                  <c:v>0.96217697994430718</c:v>
                </c:pt>
                <c:pt idx="154">
                  <c:v>0.9622753415364006</c:v>
                </c:pt>
                <c:pt idx="155">
                  <c:v>0.96237359765856456</c:v>
                </c:pt>
                <c:pt idx="156">
                  <c:v>0.96247173321040913</c:v>
                </c:pt>
                <c:pt idx="157">
                  <c:v>0.96256975647738363</c:v>
                </c:pt>
                <c:pt idx="158">
                  <c:v>0.9626676601314077</c:v>
                </c:pt>
                <c:pt idx="159">
                  <c:v>0.96276543754070643</c:v>
                </c:pt>
                <c:pt idx="160">
                  <c:v>0.96286309049474261</c:v>
                </c:pt>
                <c:pt idx="161">
                  <c:v>0.9629606090191748</c:v>
                </c:pt>
                <c:pt idx="162">
                  <c:v>0.96305799527111291</c:v>
                </c:pt>
                <c:pt idx="163">
                  <c:v>0.96315524901954164</c:v>
                </c:pt>
                <c:pt idx="164">
                  <c:v>0.96325235912243046</c:v>
                </c:pt>
                <c:pt idx="165">
                  <c:v>0.9633493310409601</c:v>
                </c:pt>
                <c:pt idx="166">
                  <c:v>0.96344616084444956</c:v>
                </c:pt>
                <c:pt idx="167">
                  <c:v>0.96354283762196968</c:v>
                </c:pt>
                <c:pt idx="168">
                  <c:v>0.96363937041670567</c:v>
                </c:pt>
                <c:pt idx="169">
                  <c:v>0.96373574134851026</c:v>
                </c:pt>
                <c:pt idx="170">
                  <c:v>0.96383196655517633</c:v>
                </c:pt>
                <c:pt idx="171">
                  <c:v>0.96392803308593022</c:v>
                </c:pt>
                <c:pt idx="172">
                  <c:v>0.96402393200331848</c:v>
                </c:pt>
                <c:pt idx="173">
                  <c:v>0.96411967482840122</c:v>
                </c:pt>
                <c:pt idx="174">
                  <c:v>0.96421525124969065</c:v>
                </c:pt>
                <c:pt idx="175">
                  <c:v>0.96431065556258033</c:v>
                </c:pt>
                <c:pt idx="176">
                  <c:v>0.96440589632558882</c:v>
                </c:pt>
                <c:pt idx="177">
                  <c:v>0.96450096216790049</c:v>
                </c:pt>
                <c:pt idx="178">
                  <c:v>0.9645958571896297</c:v>
                </c:pt>
                <c:pt idx="179">
                  <c:v>0.96469057175565154</c:v>
                </c:pt>
                <c:pt idx="180">
                  <c:v>0.96478510729486566</c:v>
                </c:pt>
                <c:pt idx="181">
                  <c:v>0.96487946428232363</c:v>
                </c:pt>
                <c:pt idx="182">
                  <c:v>0.96497363430951921</c:v>
                </c:pt>
                <c:pt idx="183">
                  <c:v>0.96506762097973331</c:v>
                </c:pt>
                <c:pt idx="184">
                  <c:v>0.96516142388270509</c:v>
                </c:pt>
                <c:pt idx="185">
                  <c:v>0.96525503037983262</c:v>
                </c:pt>
                <c:pt idx="186">
                  <c:v>0.96534845070484665</c:v>
                </c:pt>
                <c:pt idx="187">
                  <c:v>0.9654416773528669</c:v>
                </c:pt>
                <c:pt idx="188">
                  <c:v>0.96553470762385063</c:v>
                </c:pt>
                <c:pt idx="189">
                  <c:v>0.96562754085398794</c:v>
                </c:pt>
                <c:pt idx="190">
                  <c:v>0.9657201758308378</c:v>
                </c:pt>
                <c:pt idx="191">
                  <c:v>0.96581261123330264</c:v>
                </c:pt>
                <c:pt idx="192">
                  <c:v>0.96590484394045673</c:v>
                </c:pt>
                <c:pt idx="193">
                  <c:v>0.96599687031226</c:v>
                </c:pt>
                <c:pt idx="194">
                  <c:v>0.9660886916717758</c:v>
                </c:pt>
                <c:pt idx="195">
                  <c:v>0.96618030288413292</c:v>
                </c:pt>
                <c:pt idx="196">
                  <c:v>0.96627171054971528</c:v>
                </c:pt>
                <c:pt idx="197">
                  <c:v>0.96636289970593336</c:v>
                </c:pt>
                <c:pt idx="198">
                  <c:v>0.96645388442238778</c:v>
                </c:pt>
                <c:pt idx="199">
                  <c:v>0.96654465050460237</c:v>
                </c:pt>
                <c:pt idx="200">
                  <c:v>0.96663520071036069</c:v>
                </c:pt>
                <c:pt idx="201">
                  <c:v>0.96672553204970813</c:v>
                </c:pt>
                <c:pt idx="202">
                  <c:v>0.96681564669954134</c:v>
                </c:pt>
                <c:pt idx="203">
                  <c:v>0.96690554209730961</c:v>
                </c:pt>
                <c:pt idx="204">
                  <c:v>0.96699521282935352</c:v>
                </c:pt>
                <c:pt idx="205">
                  <c:v>0.96708466003399063</c:v>
                </c:pt>
                <c:pt idx="206">
                  <c:v>0.96717388809432492</c:v>
                </c:pt>
                <c:pt idx="207">
                  <c:v>0.9672628808381073</c:v>
                </c:pt>
                <c:pt idx="208">
                  <c:v>0.96735165207867313</c:v>
                </c:pt>
                <c:pt idx="209">
                  <c:v>0.96744019023776939</c:v>
                </c:pt>
                <c:pt idx="210">
                  <c:v>0.96752850273149504</c:v>
                </c:pt>
                <c:pt idx="211">
                  <c:v>0.9676165838674905</c:v>
                </c:pt>
                <c:pt idx="212">
                  <c:v>0.96770442875411733</c:v>
                </c:pt>
                <c:pt idx="213">
                  <c:v>0.96779204084681569</c:v>
                </c:pt>
                <c:pt idx="214">
                  <c:v>0.96787941664215105</c:v>
                </c:pt>
                <c:pt idx="215">
                  <c:v>0.96796655253720776</c:v>
                </c:pt>
                <c:pt idx="216">
                  <c:v>0.9680534592461526</c:v>
                </c:pt>
                <c:pt idx="217">
                  <c:v>0.96814011943938594</c:v>
                </c:pt>
                <c:pt idx="218">
                  <c:v>0.96822654064080271</c:v>
                </c:pt>
                <c:pt idx="219">
                  <c:v>0.96831272021746473</c:v>
                </c:pt>
                <c:pt idx="220">
                  <c:v>0.96839865870898134</c:v>
                </c:pt>
                <c:pt idx="221">
                  <c:v>0.96848435130187494</c:v>
                </c:pt>
                <c:pt idx="222">
                  <c:v>0.96856979485171457</c:v>
                </c:pt>
                <c:pt idx="223">
                  <c:v>0.96865499833788971</c:v>
                </c:pt>
                <c:pt idx="224">
                  <c:v>0.96873995134033863</c:v>
                </c:pt>
                <c:pt idx="225">
                  <c:v>0.96882465856198874</c:v>
                </c:pt>
                <c:pt idx="226">
                  <c:v>0.96890911273375402</c:v>
                </c:pt>
                <c:pt idx="227">
                  <c:v>0.96899331907344632</c:v>
                </c:pt>
                <c:pt idx="228">
                  <c:v>0.969077275465689</c:v>
                </c:pt>
                <c:pt idx="229">
                  <c:v>0.96916097489201558</c:v>
                </c:pt>
                <c:pt idx="230">
                  <c:v>0.96924442123931165</c:v>
                </c:pt>
                <c:pt idx="231">
                  <c:v>0.96932761802948353</c:v>
                </c:pt>
                <c:pt idx="232">
                  <c:v>0.96941055223568662</c:v>
                </c:pt>
                <c:pt idx="233">
                  <c:v>0.96949323154315592</c:v>
                </c:pt>
                <c:pt idx="234">
                  <c:v>0.96957565485395225</c:v>
                </c:pt>
                <c:pt idx="235">
                  <c:v>0.9696578225589626</c:v>
                </c:pt>
                <c:pt idx="236">
                  <c:v>0.96973972550659804</c:v>
                </c:pt>
                <c:pt idx="237">
                  <c:v>0.96982136838539124</c:v>
                </c:pt>
                <c:pt idx="238">
                  <c:v>0.96990275196490849</c:v>
                </c:pt>
                <c:pt idx="239">
                  <c:v>0.96998387241483008</c:v>
                </c:pt>
                <c:pt idx="240">
                  <c:v>0.97006472852612613</c:v>
                </c:pt>
                <c:pt idx="241">
                  <c:v>0.9701453239522575</c:v>
                </c:pt>
                <c:pt idx="242">
                  <c:v>0.97022565039089614</c:v>
                </c:pt>
                <c:pt idx="243">
                  <c:v>0.97030571902250362</c:v>
                </c:pt>
                <c:pt idx="244">
                  <c:v>0.97038550955894154</c:v>
                </c:pt>
                <c:pt idx="245">
                  <c:v>0.97046504056924443</c:v>
                </c:pt>
                <c:pt idx="246">
                  <c:v>0.97054429986864832</c:v>
                </c:pt>
                <c:pt idx="247">
                  <c:v>0.97062329356587229</c:v>
                </c:pt>
                <c:pt idx="248">
                  <c:v>0.97070200825960995</c:v>
                </c:pt>
                <c:pt idx="249">
                  <c:v>0.97078045743332853</c:v>
                </c:pt>
                <c:pt idx="250">
                  <c:v>0.9708586401322129</c:v>
                </c:pt>
                <c:pt idx="251">
                  <c:v>0.97093654276233821</c:v>
                </c:pt>
                <c:pt idx="252">
                  <c:v>0.97101417878995322</c:v>
                </c:pt>
                <c:pt idx="253">
                  <c:v>0.97109153452328034</c:v>
                </c:pt>
                <c:pt idx="254">
                  <c:v>0.97116861442275992</c:v>
                </c:pt>
                <c:pt idx="255">
                  <c:v>0.97124542453825091</c:v>
                </c:pt>
                <c:pt idx="256">
                  <c:v>0.97132195584498504</c:v>
                </c:pt>
                <c:pt idx="257">
                  <c:v>0.97139820528639165</c:v>
                </c:pt>
                <c:pt idx="258">
                  <c:v>0.97147418712733458</c:v>
                </c:pt>
                <c:pt idx="259">
                  <c:v>0.97154988183962154</c:v>
                </c:pt>
                <c:pt idx="260">
                  <c:v>0.97162530211301112</c:v>
                </c:pt>
                <c:pt idx="261">
                  <c:v>0.97170044098890063</c:v>
                </c:pt>
                <c:pt idx="262">
                  <c:v>0.97177529511525562</c:v>
                </c:pt>
                <c:pt idx="263">
                  <c:v>0.97184987305953729</c:v>
                </c:pt>
                <c:pt idx="264">
                  <c:v>0.97192416077286059</c:v>
                </c:pt>
                <c:pt idx="265">
                  <c:v>0.9719981749454647</c:v>
                </c:pt>
                <c:pt idx="266">
                  <c:v>0.97207190159532164</c:v>
                </c:pt>
                <c:pt idx="267">
                  <c:v>0.97214534291589638</c:v>
                </c:pt>
                <c:pt idx="268">
                  <c:v>0.97221850015456668</c:v>
                </c:pt>
                <c:pt idx="269">
                  <c:v>0.97229137697799883</c:v>
                </c:pt>
                <c:pt idx="270">
                  <c:v>0.97236396232087263</c:v>
                </c:pt>
                <c:pt idx="271">
                  <c:v>0.97243625741857886</c:v>
                </c:pt>
                <c:pt idx="272">
                  <c:v>0.97250827142814189</c:v>
                </c:pt>
                <c:pt idx="273">
                  <c:v>0.97257999007689133</c:v>
                </c:pt>
                <c:pt idx="274">
                  <c:v>0.9726514228972466</c:v>
                </c:pt>
                <c:pt idx="275">
                  <c:v>0.97272256905138066</c:v>
                </c:pt>
                <c:pt idx="276">
                  <c:v>0.97279342253327827</c:v>
                </c:pt>
                <c:pt idx="277">
                  <c:v>0.9728639862913625</c:v>
                </c:pt>
                <c:pt idx="278">
                  <c:v>0.97293425503404862</c:v>
                </c:pt>
                <c:pt idx="279">
                  <c:v>0.97300423318406593</c:v>
                </c:pt>
                <c:pt idx="280">
                  <c:v>0.9730739191196367</c:v>
                </c:pt>
                <c:pt idx="281">
                  <c:v>0.97314331609271343</c:v>
                </c:pt>
                <c:pt idx="282">
                  <c:v>0.97321241005029124</c:v>
                </c:pt>
                <c:pt idx="283">
                  <c:v>0.97328121810809121</c:v>
                </c:pt>
                <c:pt idx="284">
                  <c:v>0.97334972545687348</c:v>
                </c:pt>
                <c:pt idx="285">
                  <c:v>0.9734179372380396</c:v>
                </c:pt>
                <c:pt idx="286">
                  <c:v>0.97348585433336232</c:v>
                </c:pt>
                <c:pt idx="287">
                  <c:v>0.97355347450033614</c:v>
                </c:pt>
                <c:pt idx="288">
                  <c:v>0.97408365925401164</c:v>
                </c:pt>
                <c:pt idx="289">
                  <c:v>0.97414857778092123</c:v>
                </c:pt>
                <c:pt idx="290">
                  <c:v>0.97421319658726657</c:v>
                </c:pt>
                <c:pt idx="291">
                  <c:v>0.97427750930921708</c:v>
                </c:pt>
                <c:pt idx="292">
                  <c:v>0.97434151497586863</c:v>
                </c:pt>
                <c:pt idx="293">
                  <c:v>0.97440522138900065</c:v>
                </c:pt>
                <c:pt idx="294">
                  <c:v>0.97446862010337265</c:v>
                </c:pt>
                <c:pt idx="295">
                  <c:v>0.9745317114917087</c:v>
                </c:pt>
                <c:pt idx="296">
                  <c:v>0.97459449975738344</c:v>
                </c:pt>
                <c:pt idx="297">
                  <c:v>0.97465697697366172</c:v>
                </c:pt>
                <c:pt idx="298">
                  <c:v>0.97471914726048337</c:v>
                </c:pt>
                <c:pt idx="299">
                  <c:v>0.97478101631351088</c:v>
                </c:pt>
                <c:pt idx="300">
                  <c:v>0.9748425738897416</c:v>
                </c:pt>
                <c:pt idx="301">
                  <c:v>0.97490382394731001</c:v>
                </c:pt>
                <c:pt idx="302">
                  <c:v>0.97496476111041608</c:v>
                </c:pt>
                <c:pt idx="303">
                  <c:v>0.97502538687200169</c:v>
                </c:pt>
                <c:pt idx="304">
                  <c:v>0.97508570592717614</c:v>
                </c:pt>
                <c:pt idx="305">
                  <c:v>0.97514571424278929</c:v>
                </c:pt>
                <c:pt idx="306">
                  <c:v>0.97520540755921081</c:v>
                </c:pt>
                <c:pt idx="307">
                  <c:v>0.9752647918014905</c:v>
                </c:pt>
                <c:pt idx="308">
                  <c:v>0.97532386295271389</c:v>
                </c:pt>
                <c:pt idx="309">
                  <c:v>0.97538262344228666</c:v>
                </c:pt>
                <c:pt idx="310">
                  <c:v>0.97544106272399189</c:v>
                </c:pt>
                <c:pt idx="311">
                  <c:v>0.97549919570435228</c:v>
                </c:pt>
                <c:pt idx="312">
                  <c:v>0.97555701257103733</c:v>
                </c:pt>
                <c:pt idx="313">
                  <c:v>0.97561451113540565</c:v>
                </c:pt>
                <c:pt idx="314">
                  <c:v>0.97567169822362221</c:v>
                </c:pt>
                <c:pt idx="315">
                  <c:v>0.97572856823126286</c:v>
                </c:pt>
                <c:pt idx="316">
                  <c:v>0.97578511846009286</c:v>
                </c:pt>
                <c:pt idx="317">
                  <c:v>0.97584135500449642</c:v>
                </c:pt>
                <c:pt idx="318">
                  <c:v>0.97589727569573703</c:v>
                </c:pt>
                <c:pt idx="319">
                  <c:v>0.97595287437758815</c:v>
                </c:pt>
                <c:pt idx="320">
                  <c:v>0.97600815726802603</c:v>
                </c:pt>
                <c:pt idx="321">
                  <c:v>0.97606311930923351</c:v>
                </c:pt>
                <c:pt idx="322">
                  <c:v>0.97611776640961334</c:v>
                </c:pt>
                <c:pt idx="323">
                  <c:v>0.97617208529585342</c:v>
                </c:pt>
                <c:pt idx="324">
                  <c:v>0.97622609187783227</c:v>
                </c:pt>
                <c:pt idx="325">
                  <c:v>0.97627977561893964</c:v>
                </c:pt>
                <c:pt idx="326">
                  <c:v>0.97633313846326231</c:v>
                </c:pt>
                <c:pt idx="327">
                  <c:v>0.97638617659075888</c:v>
                </c:pt>
                <c:pt idx="328">
                  <c:v>0.97643889632191061</c:v>
                </c:pt>
                <c:pt idx="329">
                  <c:v>0.97649129247072608</c:v>
                </c:pt>
                <c:pt idx="330">
                  <c:v>0.97654336421760446</c:v>
                </c:pt>
                <c:pt idx="331">
                  <c:v>0.97659511200715743</c:v>
                </c:pt>
                <c:pt idx="332">
                  <c:v>0.97664653625794495</c:v>
                </c:pt>
                <c:pt idx="333">
                  <c:v>0.97669763758428441</c:v>
                </c:pt>
                <c:pt idx="334">
                  <c:v>0.97674841323731942</c:v>
                </c:pt>
                <c:pt idx="335">
                  <c:v>0.97679886834190233</c:v>
                </c:pt>
                <c:pt idx="336">
                  <c:v>0.97684899441496564</c:v>
                </c:pt>
                <c:pt idx="337">
                  <c:v>0.97689879298000803</c:v>
                </c:pt>
                <c:pt idx="338">
                  <c:v>0.97694826443874516</c:v>
                </c:pt>
                <c:pt idx="339">
                  <c:v>0.97699741422496533</c:v>
                </c:pt>
                <c:pt idx="340">
                  <c:v>0.97704623328804341</c:v>
                </c:pt>
                <c:pt idx="341">
                  <c:v>0.97709472715944623</c:v>
                </c:pt>
                <c:pt idx="342">
                  <c:v>0.97714289287345635</c:v>
                </c:pt>
                <c:pt idx="343">
                  <c:v>0.97719072625254111</c:v>
                </c:pt>
                <c:pt idx="344">
                  <c:v>0.97723823411385735</c:v>
                </c:pt>
                <c:pt idx="345">
                  <c:v>0.97728541074333564</c:v>
                </c:pt>
                <c:pt idx="346">
                  <c:v>0.9773322628796115</c:v>
                </c:pt>
                <c:pt idx="347">
                  <c:v>0.97737877900265058</c:v>
                </c:pt>
                <c:pt idx="348">
                  <c:v>0.97742497067225553</c:v>
                </c:pt>
                <c:pt idx="349">
                  <c:v>0.97747082764129312</c:v>
                </c:pt>
                <c:pt idx="350">
                  <c:v>0.97751635586875796</c:v>
                </c:pt>
                <c:pt idx="351">
                  <c:v>0.97756155071889494</c:v>
                </c:pt>
                <c:pt idx="352">
                  <c:v>0.97760641512728785</c:v>
                </c:pt>
                <c:pt idx="353">
                  <c:v>0.97765094659337493</c:v>
                </c:pt>
                <c:pt idx="354">
                  <c:v>0.97769515092394343</c:v>
                </c:pt>
                <c:pt idx="355">
                  <c:v>0.97773901918568551</c:v>
                </c:pt>
                <c:pt idx="356">
                  <c:v>0.97778255013232829</c:v>
                </c:pt>
                <c:pt idx="357">
                  <c:v>0.97782575338667521</c:v>
                </c:pt>
                <c:pt idx="358">
                  <c:v>0.97786862304463362</c:v>
                </c:pt>
                <c:pt idx="359">
                  <c:v>0.97791115985062849</c:v>
                </c:pt>
                <c:pt idx="360">
                  <c:v>0.97795335660117244</c:v>
                </c:pt>
                <c:pt idx="361">
                  <c:v>0.97799522381866888</c:v>
                </c:pt>
                <c:pt idx="362">
                  <c:v>0.97803675418982061</c:v>
                </c:pt>
                <c:pt idx="363">
                  <c:v>0.9780779503958219</c:v>
                </c:pt>
                <c:pt idx="364">
                  <c:v>0.97811881240140885</c:v>
                </c:pt>
                <c:pt idx="365">
                  <c:v>0.97815934051499565</c:v>
                </c:pt>
                <c:pt idx="366">
                  <c:v>0.97819952757607465</c:v>
                </c:pt>
                <c:pt idx="367">
                  <c:v>0.97823938332715998</c:v>
                </c:pt>
                <c:pt idx="368">
                  <c:v>0.97827889927969924</c:v>
                </c:pt>
                <c:pt idx="369">
                  <c:v>0.97831808135746157</c:v>
                </c:pt>
                <c:pt idx="370">
                  <c:v>0.97835692522625073</c:v>
                </c:pt>
                <c:pt idx="371">
                  <c:v>0.97839543452042721</c:v>
                </c:pt>
                <c:pt idx="372">
                  <c:v>0.97843360450555461</c:v>
                </c:pt>
                <c:pt idx="373">
                  <c:v>0.97847143225836775</c:v>
                </c:pt>
                <c:pt idx="374">
                  <c:v>0.9785089283861127</c:v>
                </c:pt>
                <c:pt idx="375">
                  <c:v>0.97854608727419079</c:v>
                </c:pt>
                <c:pt idx="376">
                  <c:v>0.97858290600879261</c:v>
                </c:pt>
                <c:pt idx="377">
                  <c:v>0.97861938848175434</c:v>
                </c:pt>
                <c:pt idx="378">
                  <c:v>0.97865553165810026</c:v>
                </c:pt>
                <c:pt idx="379">
                  <c:v>0.97869133842090084</c:v>
                </c:pt>
                <c:pt idx="380">
                  <c:v>0.97872680281253555</c:v>
                </c:pt>
                <c:pt idx="381">
                  <c:v>0.97876192779666549</c:v>
                </c:pt>
                <c:pt idx="382">
                  <c:v>0.97879672038696652</c:v>
                </c:pt>
                <c:pt idx="383">
                  <c:v>0.97883116662504577</c:v>
                </c:pt>
                <c:pt idx="384">
                  <c:v>0.97886527371173004</c:v>
                </c:pt>
                <c:pt idx="385">
                  <c:v>0.97889904745606038</c:v>
                </c:pt>
                <c:pt idx="386">
                  <c:v>0.97893247729981925</c:v>
                </c:pt>
                <c:pt idx="387">
                  <c:v>0.97896556843914362</c:v>
                </c:pt>
                <c:pt idx="388">
                  <c:v>0.97899777712969205</c:v>
                </c:pt>
                <c:pt idx="389">
                  <c:v>0.97902952030914525</c:v>
                </c:pt>
                <c:pt idx="390">
                  <c:v>0.97906092825061941</c:v>
                </c:pt>
                <c:pt idx="391">
                  <c:v>0.9790920009911096</c:v>
                </c:pt>
                <c:pt idx="392">
                  <c:v>0.97912274093976359</c:v>
                </c:pt>
                <c:pt idx="393">
                  <c:v>0.97915314711962553</c:v>
                </c:pt>
                <c:pt idx="394">
                  <c:v>0.97918321929421603</c:v>
                </c:pt>
                <c:pt idx="395">
                  <c:v>0.97921296053096196</c:v>
                </c:pt>
                <c:pt idx="396">
                  <c:v>0.97924236250576779</c:v>
                </c:pt>
                <c:pt idx="397">
                  <c:v>0.97927143749638534</c:v>
                </c:pt>
                <c:pt idx="398">
                  <c:v>0.97930017872929953</c:v>
                </c:pt>
                <c:pt idx="399">
                  <c:v>0.97932858719956062</c:v>
                </c:pt>
                <c:pt idx="400">
                  <c:v>0.97935666637667662</c:v>
                </c:pt>
                <c:pt idx="401">
                  <c:v>0.9793844148444526</c:v>
                </c:pt>
                <c:pt idx="402">
                  <c:v>0.97941183295858392</c:v>
                </c:pt>
                <c:pt idx="403">
                  <c:v>0.9794389192127767</c:v>
                </c:pt>
                <c:pt idx="404">
                  <c:v>0.97946567923324468</c:v>
                </c:pt>
                <c:pt idx="405">
                  <c:v>0.97949210467947134</c:v>
                </c:pt>
                <c:pt idx="406">
                  <c:v>0.9795182070986499</c:v>
                </c:pt>
                <c:pt idx="407">
                  <c:v>0.97954397778507662</c:v>
                </c:pt>
                <c:pt idx="408">
                  <c:v>0.97956942395124558</c:v>
                </c:pt>
                <c:pt idx="409">
                  <c:v>0.97959453958956466</c:v>
                </c:pt>
                <c:pt idx="410">
                  <c:v>0.97961933184088945</c:v>
                </c:pt>
                <c:pt idx="411">
                  <c:v>0.97964379493904963</c:v>
                </c:pt>
                <c:pt idx="412">
                  <c:v>0.97966793246212081</c:v>
                </c:pt>
                <c:pt idx="413">
                  <c:v>0.97969174763552003</c:v>
                </c:pt>
                <c:pt idx="414">
                  <c:v>0.97971523569248731</c:v>
                </c:pt>
                <c:pt idx="415">
                  <c:v>0.97973839841039922</c:v>
                </c:pt>
                <c:pt idx="416">
                  <c:v>0.97976124028181022</c:v>
                </c:pt>
                <c:pt idx="417">
                  <c:v>0.97978375765748471</c:v>
                </c:pt>
                <c:pt idx="418">
                  <c:v>0.97980595213309229</c:v>
                </c:pt>
                <c:pt idx="419">
                  <c:v>0.9798278259175689</c:v>
                </c:pt>
                <c:pt idx="420">
                  <c:v>0.97984937590065235</c:v>
                </c:pt>
                <c:pt idx="421">
                  <c:v>0.97987060843632634</c:v>
                </c:pt>
                <c:pt idx="422">
                  <c:v>0.97989151714628631</c:v>
                </c:pt>
                <c:pt idx="423">
                  <c:v>0.97991210652018468</c:v>
                </c:pt>
                <c:pt idx="424">
                  <c:v>0.97993237779633657</c:v>
                </c:pt>
                <c:pt idx="425">
                  <c:v>0.97995233242438651</c:v>
                </c:pt>
                <c:pt idx="426">
                  <c:v>0.9799719664868809</c:v>
                </c:pt>
                <c:pt idx="427">
                  <c:v>0.97999128409498482</c:v>
                </c:pt>
                <c:pt idx="428">
                  <c:v>0.98001028527014877</c:v>
                </c:pt>
                <c:pt idx="429">
                  <c:v>0.9800289687750755</c:v>
                </c:pt>
                <c:pt idx="430">
                  <c:v>0.9800473387074875</c:v>
                </c:pt>
                <c:pt idx="431">
                  <c:v>0.9800653931790777</c:v>
                </c:pt>
                <c:pt idx="432">
                  <c:v>0.98008311596074449</c:v>
                </c:pt>
                <c:pt idx="433">
                  <c:v>0.98010055887249559</c:v>
                </c:pt>
                <c:pt idx="434">
                  <c:v>0.98011765754452163</c:v>
                </c:pt>
                <c:pt idx="435">
                  <c:v>0.98013447372866258</c:v>
                </c:pt>
                <c:pt idx="436">
                  <c:v>0.980150950096496</c:v>
                </c:pt>
                <c:pt idx="437">
                  <c:v>0.98016714380376613</c:v>
                </c:pt>
                <c:pt idx="438">
                  <c:v>0.98018299943185683</c:v>
                </c:pt>
                <c:pt idx="439">
                  <c:v>0.98019857623805162</c:v>
                </c:pt>
                <c:pt idx="440">
                  <c:v>0.9802138136684666</c:v>
                </c:pt>
                <c:pt idx="441">
                  <c:v>0.98022877088493188</c:v>
                </c:pt>
                <c:pt idx="442">
                  <c:v>0.98024339329452381</c:v>
                </c:pt>
                <c:pt idx="443">
                  <c:v>0.9802577354722618</c:v>
                </c:pt>
                <c:pt idx="444">
                  <c:v>0.98027174987350729</c:v>
                </c:pt>
                <c:pt idx="445">
                  <c:v>0.98028548278506267</c:v>
                </c:pt>
                <c:pt idx="446">
                  <c:v>0.98029888380255159</c:v>
                </c:pt>
                <c:pt idx="447">
                  <c:v>0.98031200879739189</c:v>
                </c:pt>
                <c:pt idx="448">
                  <c:v>0.98032480653323262</c:v>
                </c:pt>
                <c:pt idx="449">
                  <c:v>0.9803373251776718</c:v>
                </c:pt>
                <c:pt idx="450">
                  <c:v>0.98034952184657509</c:v>
                </c:pt>
                <c:pt idx="451">
                  <c:v>0.98036143952105059</c:v>
                </c:pt>
                <c:pt idx="452">
                  <c:v>0.98037303639139783</c:v>
                </c:pt>
                <c:pt idx="453">
                  <c:v>0.98038435490344999</c:v>
                </c:pt>
                <c:pt idx="454">
                  <c:v>0.98039535666004762</c:v>
                </c:pt>
                <c:pt idx="455">
                  <c:v>0.98040608144420516</c:v>
                </c:pt>
                <c:pt idx="456">
                  <c:v>0.9804164888663478</c:v>
                </c:pt>
                <c:pt idx="457">
                  <c:v>0.98042662162585759</c:v>
                </c:pt>
                <c:pt idx="458">
                  <c:v>0.98043644066580249</c:v>
                </c:pt>
                <c:pt idx="459">
                  <c:v>0.98044598379717829</c:v>
                </c:pt>
                <c:pt idx="460">
                  <c:v>0.98045521855367512</c:v>
                </c:pt>
                <c:pt idx="461">
                  <c:v>0.98046417507979156</c:v>
                </c:pt>
                <c:pt idx="462">
                  <c:v>0.98047282909899236</c:v>
                </c:pt>
                <c:pt idx="463">
                  <c:v>0.98048120603811362</c:v>
                </c:pt>
                <c:pt idx="464">
                  <c:v>0.98048927942984831</c:v>
                </c:pt>
                <c:pt idx="465">
                  <c:v>0.98049707984251544</c:v>
                </c:pt>
                <c:pt idx="466">
                  <c:v>0.98050457886275488</c:v>
                </c:pt>
                <c:pt idx="467">
                  <c:v>0.98051180487379008</c:v>
                </c:pt>
                <c:pt idx="468">
                  <c:v>0.98051873108988508</c:v>
                </c:pt>
                <c:pt idx="469">
                  <c:v>0.98052538561679858</c:v>
                </c:pt>
                <c:pt idx="470">
                  <c:v>0.98053174570955137</c:v>
                </c:pt>
                <c:pt idx="471">
                  <c:v>0.980537832614365</c:v>
                </c:pt>
                <c:pt idx="472">
                  <c:v>0.98054362886305046</c:v>
                </c:pt>
                <c:pt idx="473">
                  <c:v>0.9805491534006161</c:v>
                </c:pt>
                <c:pt idx="474">
                  <c:v>0.98055439167403158</c:v>
                </c:pt>
                <c:pt idx="475">
                  <c:v>0.98055935710179776</c:v>
                </c:pt>
                <c:pt idx="476">
                  <c:v>0.98056403729469943</c:v>
                </c:pt>
                <c:pt idx="477">
                  <c:v>0.98056844758771156</c:v>
                </c:pt>
                <c:pt idx="478">
                  <c:v>0.98057257661047292</c:v>
                </c:pt>
                <c:pt idx="479">
                  <c:v>0.98057643713471221</c:v>
                </c:pt>
                <c:pt idx="480">
                  <c:v>0.9805800179747115</c:v>
                </c:pt>
                <c:pt idx="481">
                  <c:v>0.98058332728280739</c:v>
                </c:pt>
                <c:pt idx="482">
                  <c:v>0.98058636541007005</c:v>
                </c:pt>
                <c:pt idx="483">
                  <c:v>0.98058913373143985</c:v>
                </c:pt>
                <c:pt idx="484">
                  <c:v>0.98059162976256531</c:v>
                </c:pt>
                <c:pt idx="485">
                  <c:v>0.98059385954017464</c:v>
                </c:pt>
                <c:pt idx="486">
                  <c:v>0.98059581882692959</c:v>
                </c:pt>
                <c:pt idx="487">
                  <c:v>0.98059751731397971</c:v>
                </c:pt>
                <c:pt idx="488">
                  <c:v>0.98059894591986485</c:v>
                </c:pt>
                <c:pt idx="489">
                  <c:v>0.98060010723135349</c:v>
                </c:pt>
                <c:pt idx="490">
                  <c:v>0.98060100856896892</c:v>
                </c:pt>
              </c:numCache>
            </c:numRef>
          </c:yVal>
          <c:smooth val="1"/>
        </c:ser>
        <c:axId val="173773952"/>
        <c:axId val="173908352"/>
      </c:scatterChart>
      <c:valAx>
        <c:axId val="173773952"/>
        <c:scaling>
          <c:orientation val="minMax"/>
          <c:max val="5.5000000000000014E-2"/>
          <c:min val="0"/>
        </c:scaling>
        <c:axPos val="b"/>
        <c:majorGridlines>
          <c:spPr>
            <a:ln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Время, сутки</a:t>
                </a:r>
              </a:p>
            </c:rich>
          </c:tx>
          <c:layout>
            <c:manualLayout>
              <c:xMode val="edge"/>
              <c:yMode val="edge"/>
              <c:x val="0.42445253718285358"/>
              <c:y val="0.93911896148116558"/>
            </c:manualLayout>
          </c:layout>
        </c:title>
        <c:numFmt formatCode="General" sourceLinked="1"/>
        <c:tickLblPos val="nextTo"/>
        <c:crossAx val="173908352"/>
        <c:crosses val="autoZero"/>
        <c:crossBetween val="midCat"/>
      </c:valAx>
      <c:valAx>
        <c:axId val="173908352"/>
        <c:scaling>
          <c:orientation val="minMax"/>
          <c:max val="1"/>
          <c:min val="0.78"/>
        </c:scaling>
        <c:axPos val="l"/>
        <c:majorGridlines>
          <c:spPr>
            <a:ln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Степень освещенности, -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173773952"/>
        <c:crossesAt val="0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54788054926610552"/>
          <c:y val="0.30452909602515932"/>
          <c:w val="0.20887347123567587"/>
          <c:h val="0.43442434560544896"/>
        </c:manualLayout>
      </c:layout>
      <c:spPr>
        <a:solidFill>
          <a:schemeClr val="bg1"/>
        </a:solidFill>
        <a:ln>
          <a:solidFill>
            <a:schemeClr val="bg1">
              <a:lumMod val="85000"/>
            </a:schemeClr>
          </a:solidFill>
        </a:ln>
      </c:spPr>
    </c:legend>
    <c:plotVisOnly val="1"/>
  </c:chart>
  <c:txPr>
    <a:bodyPr/>
    <a:lstStyle/>
    <a:p>
      <a:pPr>
        <a:defRPr sz="14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v>Суммарный импульс, май</c:v>
          </c:tx>
          <c:spPr>
            <a:solidFill>
              <a:schemeClr val="accent1"/>
            </a:solidFill>
          </c:spPr>
          <c:val>
            <c:numRef>
              <c:f>plots!$R$2:$R$6</c:f>
              <c:numCache>
                <c:formatCode>General</c:formatCode>
                <c:ptCount val="5"/>
                <c:pt idx="0">
                  <c:v>0.34390000000000032</c:v>
                </c:pt>
                <c:pt idx="1">
                  <c:v>0.33320000000000038</c:v>
                </c:pt>
                <c:pt idx="2">
                  <c:v>0.32710000000000039</c:v>
                </c:pt>
                <c:pt idx="3">
                  <c:v>0.33280000000000065</c:v>
                </c:pt>
                <c:pt idx="4">
                  <c:v>0.34010000000000001</c:v>
                </c:pt>
              </c:numCache>
            </c:numRef>
          </c:val>
        </c:ser>
        <c:ser>
          <c:idx val="1"/>
          <c:order val="1"/>
          <c:tx>
            <c:v>Суммарный импульс, июнь</c:v>
          </c:tx>
          <c:spPr>
            <a:solidFill>
              <a:schemeClr val="accent2"/>
            </a:solidFill>
          </c:spPr>
          <c:val>
            <c:numRef>
              <c:f>plots!$R$7:$R$11</c:f>
              <c:numCache>
                <c:formatCode>General</c:formatCode>
                <c:ptCount val="5"/>
                <c:pt idx="0">
                  <c:v>0.33500000000000052</c:v>
                </c:pt>
                <c:pt idx="1">
                  <c:v>0.33990000000000054</c:v>
                </c:pt>
                <c:pt idx="2">
                  <c:v>0.34590000000000032</c:v>
                </c:pt>
                <c:pt idx="3">
                  <c:v>0.35280000000000039</c:v>
                </c:pt>
                <c:pt idx="4">
                  <c:v>0.36060000000000031</c:v>
                </c:pt>
              </c:numCache>
            </c:numRef>
          </c:val>
        </c:ser>
        <c:ser>
          <c:idx val="2"/>
          <c:order val="2"/>
          <c:tx>
            <c:v>Суммарный импульс, июль</c:v>
          </c:tx>
          <c:spPr>
            <a:solidFill>
              <a:schemeClr val="accent4"/>
            </a:solidFill>
          </c:spPr>
          <c:val>
            <c:numRef>
              <c:f>plots!$R$12:$R$16</c:f>
              <c:numCache>
                <c:formatCode>General</c:formatCode>
                <c:ptCount val="5"/>
                <c:pt idx="0">
                  <c:v>0.35470000000000002</c:v>
                </c:pt>
                <c:pt idx="1">
                  <c:v>0.37300000000000039</c:v>
                </c:pt>
                <c:pt idx="2">
                  <c:v>0.36660000000000031</c:v>
                </c:pt>
                <c:pt idx="3">
                  <c:v>0.37310000000000032</c:v>
                </c:pt>
                <c:pt idx="4">
                  <c:v>0.38040000000000052</c:v>
                </c:pt>
              </c:numCache>
            </c:numRef>
          </c:val>
        </c:ser>
        <c:axId val="179793280"/>
        <c:axId val="179854336"/>
      </c:barChart>
      <c:scatterChart>
        <c:scatterStyle val="lineMarker"/>
        <c:ser>
          <c:idx val="3"/>
          <c:order val="3"/>
          <c:tx>
            <c:v>Степень освещенности, май</c:v>
          </c:tx>
          <c:spPr>
            <a:ln>
              <a:solidFill>
                <a:schemeClr val="accent1"/>
              </a:solidFill>
            </a:ln>
          </c:spPr>
          <c:marker>
            <c:symbol val="square"/>
            <c:size val="5"/>
            <c:spPr>
              <a:solidFill>
                <a:schemeClr val="accent1"/>
              </a:solidFill>
            </c:spPr>
          </c:marker>
          <c:yVal>
            <c:numRef>
              <c:f>plots!$Q$2:$Q$6</c:f>
              <c:numCache>
                <c:formatCode>General</c:formatCode>
                <c:ptCount val="5"/>
                <c:pt idx="0">
                  <c:v>0.7670000000000009</c:v>
                </c:pt>
                <c:pt idx="1">
                  <c:v>0.8436000000000009</c:v>
                </c:pt>
                <c:pt idx="2">
                  <c:v>0.91479999999999995</c:v>
                </c:pt>
                <c:pt idx="3">
                  <c:v>0.98260000000000003</c:v>
                </c:pt>
                <c:pt idx="4">
                  <c:v>0.94860000000000078</c:v>
                </c:pt>
              </c:numCache>
            </c:numRef>
          </c:yVal>
        </c:ser>
        <c:ser>
          <c:idx val="4"/>
          <c:order val="4"/>
          <c:tx>
            <c:v>Степень освещенности, июнь</c:v>
          </c:tx>
          <c:spPr>
            <a:ln>
              <a:solidFill>
                <a:schemeClr val="accent2"/>
              </a:solidFill>
            </a:ln>
          </c:spPr>
          <c:marker>
            <c:symbol val="diamond"/>
            <c:size val="7"/>
            <c:spPr>
              <a:solidFill>
                <a:schemeClr val="accent2"/>
              </a:solidFill>
            </c:spPr>
          </c:marker>
          <c:yVal>
            <c:numRef>
              <c:f>plots!$Q$7:$Q$11</c:f>
              <c:numCache>
                <c:formatCode>General</c:formatCode>
                <c:ptCount val="5"/>
                <c:pt idx="0">
                  <c:v>0.80800000000000005</c:v>
                </c:pt>
                <c:pt idx="1">
                  <c:v>0.87700000000000089</c:v>
                </c:pt>
                <c:pt idx="2">
                  <c:v>0.94370000000000065</c:v>
                </c:pt>
                <c:pt idx="3">
                  <c:v>0.98029999999999951</c:v>
                </c:pt>
                <c:pt idx="4">
                  <c:v>0.9234</c:v>
                </c:pt>
              </c:numCache>
            </c:numRef>
          </c:yVal>
        </c:ser>
        <c:ser>
          <c:idx val="5"/>
          <c:order val="5"/>
          <c:tx>
            <c:v>Степень освещенности, июль</c:v>
          </c:tx>
          <c:spPr>
            <a:ln>
              <a:solidFill>
                <a:schemeClr val="accent4"/>
              </a:solidFill>
            </a:ln>
          </c:spPr>
          <c:marker>
            <c:spPr>
              <a:solidFill>
                <a:srgbClr val="8064A2"/>
              </a:solidFill>
              <a:ln>
                <a:solidFill>
                  <a:schemeClr val="accent4"/>
                </a:solidFill>
              </a:ln>
            </c:spPr>
          </c:marker>
          <c:yVal>
            <c:numRef>
              <c:f>plots!$Q$12:$Q$16</c:f>
              <c:numCache>
                <c:formatCode>General</c:formatCode>
                <c:ptCount val="5"/>
                <c:pt idx="0">
                  <c:v>0.83710000000000062</c:v>
                </c:pt>
                <c:pt idx="1">
                  <c:v>0.91930000000000001</c:v>
                </c:pt>
                <c:pt idx="2">
                  <c:v>0.96250000000000002</c:v>
                </c:pt>
                <c:pt idx="3">
                  <c:v>0.96330000000000005</c:v>
                </c:pt>
                <c:pt idx="4">
                  <c:v>0.90569999999999995</c:v>
                </c:pt>
              </c:numCache>
            </c:numRef>
          </c:yVal>
        </c:ser>
        <c:axId val="80862208"/>
        <c:axId val="80860288"/>
      </c:scatterChart>
      <c:catAx>
        <c:axId val="17979328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Дни месяца</a:t>
                </a:r>
              </a:p>
            </c:rich>
          </c:tx>
          <c:layout/>
        </c:title>
        <c:tickLblPos val="none"/>
        <c:crossAx val="179854336"/>
        <c:crosses val="autoZero"/>
        <c:auto val="1"/>
        <c:lblAlgn val="ctr"/>
        <c:lblOffset val="100"/>
      </c:catAx>
      <c:valAx>
        <c:axId val="179854336"/>
        <c:scaling>
          <c:orientation val="minMax"/>
          <c:max val="0.4"/>
          <c:min val="0.30000000000000032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Суммарный импульс после </a:t>
                </a:r>
                <a:r>
                  <a:rPr lang="en-US"/>
                  <a:t>TTI, -</a:t>
                </a:r>
              </a:p>
            </c:rich>
          </c:tx>
          <c:layout/>
        </c:title>
        <c:numFmt formatCode="General" sourceLinked="1"/>
        <c:tickLblPos val="nextTo"/>
        <c:crossAx val="179793280"/>
        <c:crosses val="autoZero"/>
        <c:crossBetween val="between"/>
      </c:valAx>
      <c:valAx>
        <c:axId val="80860288"/>
        <c:scaling>
          <c:orientation val="minMax"/>
          <c:max val="1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Степень освещенности, -</a:t>
                </a:r>
              </a:p>
            </c:rich>
          </c:tx>
          <c:layout/>
        </c:title>
        <c:numFmt formatCode="General" sourceLinked="1"/>
        <c:tickLblPos val="nextTo"/>
        <c:crossAx val="80862208"/>
        <c:crosses val="max"/>
        <c:crossBetween val="midCat"/>
      </c:valAx>
      <c:valAx>
        <c:axId val="80862208"/>
        <c:scaling>
          <c:orientation val="minMax"/>
        </c:scaling>
        <c:delete val="1"/>
        <c:axPos val="b"/>
        <c:tickLblPos val="none"/>
        <c:crossAx val="80860288"/>
        <c:crosses val="autoZero"/>
        <c:crossBetween val="midCat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4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4722D-73B0-4BD6-AD54-AD224538585C}" type="datetimeFigureOut">
              <a:rPr lang="ru-RU" smtClean="0"/>
              <a:pPr/>
              <a:t>10.07.2013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75CB1-2755-4B6D-992D-C389E32C2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86742" cy="2286016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114298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ЛАБОРАТОРИЯ КОСМИЧЕСКИХ ИССЛЕДОВАНИЙ, ТЕХНОЛОГИЙ, СИСТЕМ И ПРОЦЕССОВ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бло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/>
          <a:lstStyle>
            <a:lvl1pPr marL="108000"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58CA2-4C85-484C-BC0B-16CE053C147D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014D-63C2-4E69-AC70-0343E3E700BA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E1E-D6B7-41F5-9357-8F79956BC6C0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7B28-555E-463F-B40F-D60A2E2AF4E7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AE73-ED48-4733-9CB9-9567EA64C667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30E82-54B2-4115-B387-BBC64527A050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E896C-78F2-4901-84AF-291AF7735D7D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7B6E-D0BD-493F-AD02-DFACD80B4DF7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F64E7-4A22-4BC3-9779-A171ECDEC745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E4CF8-7A06-4C68-831F-958FD99BEAC1}" type="datetime1">
              <a:rPr lang="ru-RU" smtClean="0"/>
              <a:pPr/>
              <a:t>10.07.2013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8208912" cy="10355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возможного времени запуска космического аппарата для траекторий к точке </a:t>
            </a:r>
            <a:r>
              <a:rPr lang="en-US" dirty="0" smtClean="0"/>
              <a:t>L2</a:t>
            </a:r>
            <a:r>
              <a:rPr lang="ru-RU" dirty="0" smtClean="0"/>
              <a:t> системы Земля-Луна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869160"/>
            <a:ext cx="6400800" cy="1752600"/>
          </a:xfrm>
        </p:spPr>
        <p:txBody>
          <a:bodyPr/>
          <a:lstStyle/>
          <a:p>
            <a:r>
              <a:rPr lang="ru-RU" dirty="0" smtClean="0"/>
              <a:t>Ю.А.Николаева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75656" y="5590981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424456"/>
                </a:solidFill>
              </a:rPr>
              <a:t>Научный руководитель: С.А.Аксенов, доцент кафедры механики и математического моделирования </a:t>
            </a:r>
            <a:r>
              <a:rPr lang="ru-RU" dirty="0" err="1" smtClean="0">
                <a:solidFill>
                  <a:srgbClr val="424456"/>
                </a:solidFill>
              </a:rPr>
              <a:t>ФПМиК</a:t>
            </a:r>
            <a:r>
              <a:rPr lang="ru-RU" dirty="0" smtClean="0">
                <a:solidFill>
                  <a:srgbClr val="424456"/>
                </a:solidFill>
              </a:rPr>
              <a:t> МИЭМ НИУ ВШЭ</a:t>
            </a:r>
            <a:endParaRPr lang="ru-RU" dirty="0">
              <a:solidFill>
                <a:srgbClr val="42445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Точки Лагранжа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288140"/>
            <a:ext cx="4762872" cy="27889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Точки Лагранжа (либрации) – точки,  в которых тело с меньшей массой может оставаться неподвижным относительно двух более массивных тел.</a:t>
            </a:r>
            <a:endParaRPr lang="ru-RU" dirty="0"/>
          </a:p>
        </p:txBody>
      </p:sp>
      <p:pic>
        <p:nvPicPr>
          <p:cNvPr id="7" name="Содержимое 4" descr="trojan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484784"/>
            <a:ext cx="3214945" cy="23762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-108520" y="4365104"/>
            <a:ext cx="7560840" cy="151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just"/>
            <a:r>
              <a:rPr lang="ru-RU" sz="3000" dirty="0" smtClean="0"/>
              <a:t>Изучаемая точка – </a:t>
            </a:r>
            <a:r>
              <a:rPr lang="ru-RU" sz="3000" dirty="0" err="1" smtClean="0"/>
              <a:t>точка</a:t>
            </a:r>
            <a:r>
              <a:rPr lang="ru-RU" sz="3000" dirty="0" smtClean="0"/>
              <a:t> </a:t>
            </a:r>
            <a:r>
              <a:rPr lang="en-US" sz="3000" dirty="0" smtClean="0"/>
              <a:t>L2</a:t>
            </a:r>
            <a:r>
              <a:rPr lang="ru-RU" sz="3000" dirty="0" smtClean="0"/>
              <a:t>. </a:t>
            </a:r>
          </a:p>
          <a:p>
            <a:pPr lvl="2" algn="just"/>
            <a:r>
              <a:rPr lang="ru-RU" sz="3000" dirty="0" smtClean="0"/>
              <a:t>Находится за Луной, является точкой неустойчивого равновесия.</a:t>
            </a:r>
            <a:endParaRPr lang="ru-RU" sz="3000" dirty="0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Возможности перелета к </a:t>
            </a:r>
            <a:r>
              <a:rPr lang="en-US" dirty="0" smtClean="0"/>
              <a:t>L2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Существуют 2 варианта перелета к точке </a:t>
            </a:r>
            <a:r>
              <a:rPr lang="en-US" dirty="0" smtClean="0"/>
              <a:t>L2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Преимущество непрямого перелета: значительное сокращение суммарного импульс</a:t>
            </a:r>
          </a:p>
          <a:p>
            <a:r>
              <a:rPr lang="ru-RU" dirty="0" smtClean="0"/>
              <a:t>Недостаток: большее количество маневров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348880"/>
            <a:ext cx="4105543" cy="20882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140968"/>
            <a:ext cx="3456384" cy="11748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71600" y="1772816"/>
            <a:ext cx="28778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/>
              <a:t>Прямой перелет</a:t>
            </a:r>
            <a:endParaRPr lang="ru-RU" sz="3000" dirty="0"/>
          </a:p>
        </p:txBody>
      </p:sp>
      <p:sp>
        <p:nvSpPr>
          <p:cNvPr id="10" name="TextBox 9"/>
          <p:cNvSpPr txBox="1"/>
          <p:nvPr/>
        </p:nvSpPr>
        <p:spPr>
          <a:xfrm>
            <a:off x="5004048" y="1772816"/>
            <a:ext cx="32705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/>
              <a:t>Непрямой перелет</a:t>
            </a:r>
            <a:endParaRPr lang="ru-RU" sz="3000" dirty="0"/>
          </a:p>
        </p:txBody>
      </p:sp>
      <p:sp>
        <p:nvSpPr>
          <p:cNvPr id="11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952" y="-86072"/>
            <a:ext cx="8229600" cy="1066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Приложение миссий к </a:t>
            </a:r>
            <a:r>
              <a:rPr lang="en-US" sz="3200" dirty="0" smtClean="0"/>
              <a:t>L2 </a:t>
            </a:r>
            <a:r>
              <a:rPr lang="ru-RU" sz="3200" dirty="0" smtClean="0"/>
              <a:t>и непрямой перелет 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368995"/>
            <a:ext cx="5295343" cy="25640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95536" y="4509120"/>
            <a:ext cx="82089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dirty="0" smtClean="0"/>
              <a:t>Подробно рассмотрен в статье </a:t>
            </a:r>
            <a:r>
              <a:rPr lang="en-US" sz="2000" dirty="0" smtClean="0"/>
              <a:t>“New Approaches For Human Deep-Space Exploration”</a:t>
            </a:r>
            <a:r>
              <a:rPr lang="ru-RU" sz="2000" dirty="0" smtClean="0"/>
              <a:t>, </a:t>
            </a:r>
            <a:r>
              <a:rPr lang="en-US" sz="2000" dirty="0" smtClean="0"/>
              <a:t>D. Dunham, R. Farquhar, N. </a:t>
            </a:r>
            <a:r>
              <a:rPr lang="en-US" sz="2000" dirty="0" err="1" smtClean="0"/>
              <a:t>Eismont</a:t>
            </a:r>
            <a:r>
              <a:rPr lang="en-US" sz="2000" dirty="0" smtClean="0"/>
              <a:t>, E. </a:t>
            </a:r>
            <a:r>
              <a:rPr lang="en-US" sz="2000" dirty="0" err="1" smtClean="0"/>
              <a:t>Chumachenko</a:t>
            </a:r>
            <a:r>
              <a:rPr lang="en-US" sz="2000" dirty="0" smtClean="0"/>
              <a:t>, </a:t>
            </a:r>
            <a:r>
              <a:rPr lang="ru-RU" sz="2000" dirty="0" smtClean="0"/>
              <a:t>представлена на</a:t>
            </a:r>
            <a:r>
              <a:rPr lang="en-US" sz="2000" dirty="0" smtClean="0"/>
              <a:t>  ISSFD, </a:t>
            </a:r>
            <a:r>
              <a:rPr lang="ru-RU" sz="2000" dirty="0" smtClean="0"/>
              <a:t>Пасадена</a:t>
            </a:r>
            <a:r>
              <a:rPr lang="en-US" sz="2000" dirty="0" smtClean="0"/>
              <a:t>, </a:t>
            </a:r>
            <a:r>
              <a:rPr lang="ru-RU" sz="2000" dirty="0" smtClean="0"/>
              <a:t>Калифорния</a:t>
            </a:r>
            <a:r>
              <a:rPr lang="en-US" sz="2000" dirty="0" smtClean="0"/>
              <a:t>, </a:t>
            </a:r>
            <a:r>
              <a:rPr lang="ru-RU" sz="2000" dirty="0" smtClean="0"/>
              <a:t>октябрь</a:t>
            </a:r>
            <a:r>
              <a:rPr lang="en-US" sz="2000" dirty="0" smtClean="0"/>
              <a:t> 2012.</a:t>
            </a:r>
            <a:endParaRPr lang="ru-RU" sz="2000" dirty="0" smtClean="0"/>
          </a:p>
          <a:p>
            <a:pPr algn="just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1214750"/>
            <a:ext cx="3096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Использование: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ru-RU" dirty="0" smtClean="0"/>
              <a:t>Изучение обратной стороны Луны и околоземных объектов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Основа для более сложных траекторий (включающих </a:t>
            </a:r>
            <a:r>
              <a:rPr lang="ru-RU" dirty="0" err="1" smtClean="0"/>
              <a:t>квазистационарные</a:t>
            </a:r>
            <a:r>
              <a:rPr lang="ru-RU" dirty="0" smtClean="0"/>
              <a:t> орбиты)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Основа для реализации миссий за пределы системы Земля-Луна</a:t>
            </a:r>
            <a:endParaRPr lang="ru-RU" dirty="0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параметры	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15566"/>
            <a:ext cx="8229600" cy="5357850"/>
          </a:xfrm>
        </p:spPr>
        <p:txBody>
          <a:bodyPr/>
          <a:lstStyle/>
          <a:p>
            <a:r>
              <a:rPr lang="ru-RU" dirty="0" smtClean="0"/>
              <a:t>Общее время полета</a:t>
            </a:r>
          </a:p>
          <a:p>
            <a:r>
              <a:rPr lang="ru-RU" b="1" dirty="0" smtClean="0"/>
              <a:t>Суммарный импульс</a:t>
            </a:r>
          </a:p>
          <a:p>
            <a:r>
              <a:rPr lang="ru-RU" dirty="0" smtClean="0"/>
              <a:t>Время, когда аппарат виден/не виден с Земли</a:t>
            </a:r>
          </a:p>
          <a:p>
            <a:r>
              <a:rPr lang="ru-RU" b="1" dirty="0" smtClean="0"/>
              <a:t>Степень освещенности </a:t>
            </a:r>
            <a:r>
              <a:rPr lang="ru-RU" dirty="0" smtClean="0"/>
              <a:t>обратной стороны Луны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952" y="-99392"/>
            <a:ext cx="8229600" cy="1066800"/>
          </a:xfrm>
        </p:spPr>
        <p:txBody>
          <a:bodyPr/>
          <a:lstStyle/>
          <a:p>
            <a:r>
              <a:rPr lang="ru-RU" dirty="0" smtClean="0"/>
              <a:t>Характеристики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640960" cy="2016224"/>
          </a:xfrm>
        </p:spPr>
        <p:txBody>
          <a:bodyPr/>
          <a:lstStyle/>
          <a:p>
            <a:r>
              <a:rPr lang="ru-RU" sz="1800" dirty="0" smtClean="0"/>
              <a:t>Время вылета: 23 июня 2021 г., 18.06</a:t>
            </a:r>
          </a:p>
          <a:p>
            <a:r>
              <a:rPr lang="ru-RU" sz="1800" dirty="0" smtClean="0"/>
              <a:t>4 маневра </a:t>
            </a:r>
            <a:r>
              <a:rPr lang="en-US" sz="1800" dirty="0" smtClean="0"/>
              <a:t>(TTI – 3,14</a:t>
            </a:r>
            <a:r>
              <a:rPr lang="ru-RU" sz="1800" dirty="0" smtClean="0"/>
              <a:t> км/с, </a:t>
            </a:r>
            <a:r>
              <a:rPr lang="en-US" sz="1800" dirty="0" smtClean="0"/>
              <a:t>S1 –</a:t>
            </a:r>
            <a:r>
              <a:rPr lang="ru-RU" sz="1800" dirty="0" smtClean="0"/>
              <a:t> 191 м/с, </a:t>
            </a:r>
            <a:r>
              <a:rPr lang="en-US" sz="1800" dirty="0" smtClean="0"/>
              <a:t>S2 – </a:t>
            </a:r>
            <a:r>
              <a:rPr lang="ru-RU" sz="1800" dirty="0" smtClean="0"/>
              <a:t>171 м/с, </a:t>
            </a:r>
            <a:r>
              <a:rPr lang="en-US" sz="1800" dirty="0" smtClean="0"/>
              <a:t>Orbit Normal – </a:t>
            </a:r>
            <a:r>
              <a:rPr lang="ru-RU" sz="1800" dirty="0" smtClean="0"/>
              <a:t>24 м/с)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Суммарный импульс 386 м/с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Общее время полета – 17 дней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9" y="2835843"/>
            <a:ext cx="6336703" cy="29694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9939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Расчет траектории в пакете </a:t>
            </a:r>
            <a:r>
              <a:rPr lang="en-US" dirty="0" smtClean="0"/>
              <a:t>GMAT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58114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952" y="-99392"/>
            <a:ext cx="8229600" cy="1066800"/>
          </a:xfrm>
        </p:spPr>
        <p:txBody>
          <a:bodyPr/>
          <a:lstStyle/>
          <a:p>
            <a:r>
              <a:rPr lang="ru-RU" dirty="0" smtClean="0"/>
              <a:t>Окна запуска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424936" cy="496855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Из-за изменения наклонения плоскости эклиптики, аппарат можно запустить с Земли на указанную траекторию в небольшой промежуток времени каждый день. Такой промежуток времени назовем окном запуска.</a:t>
            </a:r>
          </a:p>
          <a:p>
            <a:r>
              <a:rPr lang="ru-RU" dirty="0" smtClean="0"/>
              <a:t>Выбор дат обусловлен степенью освещенности обратной стороны Луны.</a:t>
            </a:r>
          </a:p>
          <a:p>
            <a:r>
              <a:rPr lang="ru-RU" dirty="0" smtClean="0"/>
              <a:t>Длительность, время начала и окончания окна зависят от многих параметров (в т.ч. расстояние от Земли до Луны, расположение планет).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310952" y="-99392"/>
            <a:ext cx="8229600" cy="10668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Окна запуска (май, июнь, июль)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755576" y="1412777"/>
            <a:ext cx="7416824" cy="4464496"/>
            <a:chOff x="0" y="748059"/>
            <a:chExt cx="6198942" cy="3400427"/>
          </a:xfrm>
        </p:grpSpPr>
        <p:graphicFrame>
          <p:nvGraphicFramePr>
            <p:cNvPr id="9" name="Диаграмма 8"/>
            <p:cNvGraphicFramePr/>
            <p:nvPr/>
          </p:nvGraphicFramePr>
          <p:xfrm>
            <a:off x="0" y="748059"/>
            <a:ext cx="5991226" cy="3400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TextBox 5"/>
            <p:cNvSpPr txBox="1"/>
            <p:nvPr/>
          </p:nvSpPr>
          <p:spPr>
            <a:xfrm>
              <a:off x="44767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16:47</a:t>
              </a:r>
              <a:endParaRPr lang="ru-RU" sz="1400"/>
            </a:p>
          </p:txBody>
        </p:sp>
        <p:sp>
          <p:nvSpPr>
            <p:cNvPr id="11" name="TextBox 6"/>
            <p:cNvSpPr txBox="1"/>
            <p:nvPr/>
          </p:nvSpPr>
          <p:spPr>
            <a:xfrm>
              <a:off x="96202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17:12</a:t>
              </a:r>
              <a:endParaRPr lang="ru-RU" sz="1400"/>
            </a:p>
          </p:txBody>
        </p:sp>
        <p:sp>
          <p:nvSpPr>
            <p:cNvPr id="12" name="TextBox 7"/>
            <p:cNvSpPr txBox="1"/>
            <p:nvPr/>
          </p:nvSpPr>
          <p:spPr>
            <a:xfrm>
              <a:off x="147637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17:36</a:t>
              </a:r>
              <a:endParaRPr lang="ru-RU" sz="1400"/>
            </a:p>
          </p:txBody>
        </p:sp>
        <p:sp>
          <p:nvSpPr>
            <p:cNvPr id="13" name="TextBox 8"/>
            <p:cNvSpPr txBox="1"/>
            <p:nvPr/>
          </p:nvSpPr>
          <p:spPr>
            <a:xfrm>
              <a:off x="199072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18:01</a:t>
              </a:r>
              <a:endParaRPr lang="ru-RU" sz="1400"/>
            </a:p>
          </p:txBody>
        </p:sp>
        <p:sp>
          <p:nvSpPr>
            <p:cNvPr id="14" name="TextBox 9"/>
            <p:cNvSpPr txBox="1"/>
            <p:nvPr/>
          </p:nvSpPr>
          <p:spPr>
            <a:xfrm>
              <a:off x="250507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18:25</a:t>
              </a:r>
              <a:endParaRPr lang="ru-RU" sz="1400"/>
            </a:p>
          </p:txBody>
        </p:sp>
        <p:sp>
          <p:nvSpPr>
            <p:cNvPr id="15" name="TextBox 10"/>
            <p:cNvSpPr txBox="1"/>
            <p:nvPr/>
          </p:nvSpPr>
          <p:spPr>
            <a:xfrm>
              <a:off x="301942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18:50</a:t>
              </a:r>
              <a:endParaRPr lang="ru-RU" sz="1400"/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353377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19:14</a:t>
              </a:r>
              <a:endParaRPr lang="ru-RU" sz="1400"/>
            </a:p>
          </p:txBody>
        </p:sp>
        <p:sp>
          <p:nvSpPr>
            <p:cNvPr id="17" name="TextBox 12"/>
            <p:cNvSpPr txBox="1"/>
            <p:nvPr/>
          </p:nvSpPr>
          <p:spPr>
            <a:xfrm>
              <a:off x="4048126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19:39</a:t>
              </a:r>
              <a:endParaRPr lang="ru-RU" sz="1400"/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4572001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20:03</a:t>
              </a:r>
              <a:endParaRPr lang="ru-RU" sz="1400"/>
            </a:p>
          </p:txBody>
        </p:sp>
        <p:sp>
          <p:nvSpPr>
            <p:cNvPr id="19" name="TextBox 14"/>
            <p:cNvSpPr txBox="1"/>
            <p:nvPr/>
          </p:nvSpPr>
          <p:spPr>
            <a:xfrm>
              <a:off x="5086351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/>
                <a:t>20:28</a:t>
              </a:r>
              <a:endParaRPr lang="ru-RU" sz="1400"/>
            </a:p>
          </p:txBody>
        </p:sp>
        <p:sp>
          <p:nvSpPr>
            <p:cNvPr id="20" name="TextBox 15"/>
            <p:cNvSpPr txBox="1"/>
            <p:nvPr/>
          </p:nvSpPr>
          <p:spPr>
            <a:xfrm>
              <a:off x="5600701" y="3738911"/>
              <a:ext cx="598241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/>
                <a:t>20:52</a:t>
              </a:r>
              <a:endParaRPr lang="ru-RU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952" y="-86072"/>
            <a:ext cx="8229600" cy="1066800"/>
          </a:xfrm>
        </p:spPr>
        <p:txBody>
          <a:bodyPr/>
          <a:lstStyle/>
          <a:p>
            <a:r>
              <a:rPr lang="ru-RU" dirty="0" smtClean="0"/>
              <a:t>Суммарный импульс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95536" y="1268760"/>
          <a:ext cx="8136904" cy="482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952" y="-86072"/>
            <a:ext cx="8229600" cy="1066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Степень освещенности обратной стороны Луны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352928" cy="266429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ru-RU" sz="2000" dirty="0" smtClean="0"/>
              <a:t>Степень освещенности оценивается параметром</a:t>
            </a:r>
            <a:endParaRPr lang="en-US" sz="2000" dirty="0" smtClean="0"/>
          </a:p>
          <a:p>
            <a:pPr algn="ctr">
              <a:buNone/>
            </a:pPr>
            <a:r>
              <a:rPr lang="en-US" sz="2000" dirty="0" smtClean="0"/>
              <a:t>            </a:t>
            </a:r>
            <a:r>
              <a:rPr lang="ru-RU" sz="2000" dirty="0" smtClean="0"/>
              <a:t>  </a:t>
            </a:r>
            <a:r>
              <a:rPr lang="en-US" sz="2000" dirty="0" smtClean="0"/>
              <a:t>                                              </a:t>
            </a:r>
            <a:r>
              <a:rPr lang="ru-RU" sz="2000" dirty="0" smtClean="0"/>
              <a:t>  </a:t>
            </a:r>
            <a:endParaRPr lang="en-US" sz="2000" dirty="0" smtClean="0"/>
          </a:p>
          <a:p>
            <a:pPr algn="ctr">
              <a:buNone/>
            </a:pPr>
            <a:r>
              <a:rPr lang="en-US" sz="2000" dirty="0" smtClean="0"/>
              <a:t>                       </a:t>
            </a:r>
            <a:r>
              <a:rPr lang="ru-RU" sz="2000" dirty="0" smtClean="0"/>
              <a:t> </a:t>
            </a:r>
            <a:r>
              <a:rPr lang="en-US" sz="2000" dirty="0" smtClean="0"/>
              <a:t>,</a:t>
            </a:r>
          </a:p>
          <a:p>
            <a:pPr>
              <a:buNone/>
            </a:pPr>
            <a:r>
              <a:rPr lang="ru-RU" sz="2000" dirty="0" smtClean="0">
                <a:latin typeface="Times New Roman"/>
                <a:cs typeface="Times New Roman"/>
              </a:rPr>
              <a:t>   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ru-RU" sz="2000" dirty="0" err="1" smtClean="0">
                <a:latin typeface="Times New Roman"/>
                <a:cs typeface="Times New Roman"/>
              </a:rPr>
              <a:t>α </a:t>
            </a:r>
            <a:r>
              <a:rPr lang="ru-RU" sz="2000" dirty="0" smtClean="0">
                <a:latin typeface="Times New Roman"/>
                <a:cs typeface="Times New Roman"/>
              </a:rPr>
              <a:t>– угол между направлением на Солнце и радиус-вектором аппарата в системе, связанной с Луной.</a:t>
            </a:r>
            <a:r>
              <a:rPr lang="en-US" sz="2000" dirty="0" smtClean="0"/>
              <a:t>  </a:t>
            </a:r>
            <a:endParaRPr lang="ru-RU" sz="2000" dirty="0" smtClean="0"/>
          </a:p>
          <a:p>
            <a:pPr>
              <a:buNone/>
            </a:pPr>
            <a:r>
              <a:rPr lang="en-US" sz="2000" dirty="0" smtClean="0"/>
              <a:t>               </a:t>
            </a:r>
          </a:p>
          <a:p>
            <a:pPr>
              <a:buNone/>
            </a:pPr>
            <a:r>
              <a:rPr lang="en-US" sz="2000" dirty="0" smtClean="0"/>
              <a:t>   </a:t>
            </a:r>
            <a:r>
              <a:rPr lang="en-US" dirty="0" smtClean="0"/>
              <a:t>         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7924" y="1412776"/>
            <a:ext cx="1332148" cy="592066"/>
          </a:xfrm>
          <a:prstGeom prst="rect">
            <a:avLst/>
          </a:prstGeom>
          <a:noFill/>
        </p:spPr>
      </p:pic>
      <p:graphicFrame>
        <p:nvGraphicFramePr>
          <p:cNvPr id="12" name="Диаграмма 11"/>
          <p:cNvGraphicFramePr/>
          <p:nvPr/>
        </p:nvGraphicFramePr>
        <p:xfrm>
          <a:off x="1547664" y="2636912"/>
          <a:ext cx="6030441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952" y="-99392"/>
            <a:ext cx="8229600" cy="1066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Выбор наилучшего времени запуска аппарата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8301608" cy="27363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	Оцениваются 2 основных параметра: затраты топлива и освещенность обратной стороны Луны.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971600" y="2057400"/>
          <a:ext cx="7632848" cy="396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24847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Рассчитаны траектории к точке либрации </a:t>
            </a:r>
            <a:r>
              <a:rPr lang="en-US" dirty="0" smtClean="0"/>
              <a:t>L</a:t>
            </a:r>
            <a:r>
              <a:rPr lang="ru-RU" dirty="0" smtClean="0"/>
              <a:t>2 системы Земля-Луна для различных дат запуска космического аппарата (27-31 мая, 23 июня </a:t>
            </a:r>
            <a:r>
              <a:rPr lang="en-US" dirty="0" smtClean="0"/>
              <a:t>- 1 </a:t>
            </a:r>
            <a:r>
              <a:rPr lang="ru-RU" dirty="0" smtClean="0"/>
              <a:t>июля, 27-31 июля 2021 года).</a:t>
            </a:r>
            <a:endParaRPr lang="en-US" dirty="0" smtClean="0"/>
          </a:p>
          <a:p>
            <a:r>
              <a:rPr lang="ru-RU" dirty="0" smtClean="0"/>
              <a:t>Произведен расчет и анализ зависимости степени освещенности обратной стороны Луны от времени запуска аппарата.</a:t>
            </a:r>
          </a:p>
          <a:p>
            <a:r>
              <a:rPr lang="ru-RU" dirty="0" smtClean="0"/>
              <a:t>Рассчитаны окна запуска и оптимальные, с точки зрения экономии суммарного импульса в окрестности Луны и освещенности обратной стороны Луны, моменты вывода аппарата на </a:t>
            </a:r>
            <a:r>
              <a:rPr lang="ru-RU" smtClean="0"/>
              <a:t>траекторию</a:t>
            </a:r>
            <a:r>
              <a:rPr lang="ru-RU" smtClean="0"/>
              <a:t>.</a:t>
            </a:r>
            <a:endParaRPr lang="ru-RU" dirty="0" smtClean="0"/>
          </a:p>
          <a:p>
            <a:r>
              <a:rPr lang="ru-RU" dirty="0" smtClean="0"/>
              <a:t>Дальнейшие исследования будут направлены на расчет траекторий для различных дат запуска аппарата в течении 2021 года с целью выбора лучших условий реализации миссии.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924944"/>
            <a:ext cx="6624736" cy="1368152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/>
              <a:t>Спасибо </a:t>
            </a:r>
            <a:br>
              <a:rPr lang="ru-RU" sz="8000" dirty="0" smtClean="0"/>
            </a:br>
            <a:r>
              <a:rPr lang="ru-RU" sz="8000" dirty="0" smtClean="0"/>
              <a:t>за внимание!</a:t>
            </a:r>
            <a:endParaRPr lang="ru-RU" sz="8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pPr fontAlgn="base"/>
            <a:r>
              <a:rPr lang="ru-RU" dirty="0" smtClean="0"/>
              <a:t>Выездной семинар «Механика, управление и информатика»</a:t>
            </a:r>
          </a:p>
          <a:p>
            <a:r>
              <a:rPr lang="ru-RU" dirty="0" smtClean="0"/>
              <a:t>9-11 июля 2013 г., Таруса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ki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iki</Template>
  <TotalTime>1263</TotalTime>
  <Words>664</Words>
  <Application>Microsoft Office PowerPoint</Application>
  <PresentationFormat>Экран (4:3)</PresentationFormat>
  <Paragraphs>116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iki</vt:lpstr>
      <vt:lpstr>Анализ возможного времени запуска космического аппарата для траекторий к точке L2 системы Земля-Луна</vt:lpstr>
      <vt:lpstr>Точки Лагранжа</vt:lpstr>
      <vt:lpstr>Возможности перелета к L2</vt:lpstr>
      <vt:lpstr>Приложение миссий к L2 и непрямой перелет </vt:lpstr>
      <vt:lpstr>Основные параметры </vt:lpstr>
      <vt:lpstr>Характеристики</vt:lpstr>
      <vt:lpstr>Расчет траектории в пакете GMAT</vt:lpstr>
      <vt:lpstr>Окна запуска  </vt:lpstr>
      <vt:lpstr>Окна запуска (май, июнь, июль)</vt:lpstr>
      <vt:lpstr>Суммарный импульс</vt:lpstr>
      <vt:lpstr>Степень освещенности обратной стороны Луны</vt:lpstr>
      <vt:lpstr>Выбор наилучшего времени запуска аппарата</vt:lpstr>
      <vt:lpstr>Выводы</vt:lpstr>
      <vt:lpstr>Спасибо 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Юлечка</dc:creator>
  <cp:lastModifiedBy>Юлечка</cp:lastModifiedBy>
  <cp:revision>81</cp:revision>
  <dcterms:created xsi:type="dcterms:W3CDTF">2013-02-10T10:47:56Z</dcterms:created>
  <dcterms:modified xsi:type="dcterms:W3CDTF">2013-07-09T21:00:40Z</dcterms:modified>
</cp:coreProperties>
</file>