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8" r:id="rId4"/>
    <p:sldId id="258" r:id="rId5"/>
    <p:sldId id="260" r:id="rId6"/>
    <p:sldId id="261" r:id="rId7"/>
    <p:sldId id="264" r:id="rId8"/>
    <p:sldId id="262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7" autoAdjust="0"/>
    <p:restoredTop sz="94609" autoAdjust="0"/>
  </p:normalViewPr>
  <p:slideViewPr>
    <p:cSldViewPr>
      <p:cViewPr varScale="1">
        <p:scale>
          <a:sx n="74" d="100"/>
          <a:sy n="74" d="100"/>
        </p:scale>
        <p:origin x="-10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-359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ksenov\Desktop\Dropbox\GMAT\RUS\OrbitNormal\Efremova\Wnd23_Report_p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ksenov\Desktop\Dropbox\GMAT\RUS\OrbitNormal\Efremova\Wnd23_Report_p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ksenov\Desktop\Dropbox\GMAT\RUS\OrbitNormal\Efremova\Wnd23_Report_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5666269368295591"/>
          <c:y val="5.8474643794525688E-2"/>
          <c:w val="0.78660384972736552"/>
          <c:h val="0.73672994000749914"/>
        </c:manualLayout>
      </c:layout>
      <c:scatterChart>
        <c:scatterStyle val="lineMarker"/>
        <c:ser>
          <c:idx val="1"/>
          <c:order val="1"/>
          <c:tx>
            <c:strRef>
              <c:f>OrbNorm_24!$AI$1</c:f>
              <c:strCache>
                <c:ptCount val="1"/>
                <c:pt idx="0">
                  <c:v>С применением "OrbitNormal",  24 м/с</c:v>
                </c:pt>
              </c:strCache>
            </c:strRef>
          </c:tx>
          <c:marker>
            <c:symbol val="none"/>
          </c:marker>
          <c:xVal>
            <c:numRef>
              <c:f>OrbNorm_24!$P$2:$P$596</c:f>
              <c:numCache>
                <c:formatCode>General</c:formatCode>
                <c:ptCount val="595"/>
                <c:pt idx="0">
                  <c:v>-143</c:v>
                </c:pt>
                <c:pt idx="1">
                  <c:v>-142</c:v>
                </c:pt>
                <c:pt idx="2">
                  <c:v>-141</c:v>
                </c:pt>
                <c:pt idx="3">
                  <c:v>-140</c:v>
                </c:pt>
                <c:pt idx="4">
                  <c:v>-139</c:v>
                </c:pt>
                <c:pt idx="5">
                  <c:v>-138</c:v>
                </c:pt>
                <c:pt idx="6">
                  <c:v>-137</c:v>
                </c:pt>
                <c:pt idx="7">
                  <c:v>-136</c:v>
                </c:pt>
                <c:pt idx="8">
                  <c:v>-135</c:v>
                </c:pt>
                <c:pt idx="9">
                  <c:v>-134</c:v>
                </c:pt>
                <c:pt idx="10">
                  <c:v>-133</c:v>
                </c:pt>
                <c:pt idx="11">
                  <c:v>-132</c:v>
                </c:pt>
                <c:pt idx="12">
                  <c:v>-131</c:v>
                </c:pt>
                <c:pt idx="13">
                  <c:v>-130</c:v>
                </c:pt>
                <c:pt idx="14">
                  <c:v>-129</c:v>
                </c:pt>
                <c:pt idx="15">
                  <c:v>-128</c:v>
                </c:pt>
                <c:pt idx="16">
                  <c:v>-127</c:v>
                </c:pt>
                <c:pt idx="17">
                  <c:v>-126</c:v>
                </c:pt>
                <c:pt idx="18">
                  <c:v>-125</c:v>
                </c:pt>
                <c:pt idx="19">
                  <c:v>-124</c:v>
                </c:pt>
                <c:pt idx="20">
                  <c:v>-123</c:v>
                </c:pt>
                <c:pt idx="21">
                  <c:v>-122</c:v>
                </c:pt>
                <c:pt idx="22">
                  <c:v>-121</c:v>
                </c:pt>
                <c:pt idx="23">
                  <c:v>-120</c:v>
                </c:pt>
                <c:pt idx="24">
                  <c:v>-119</c:v>
                </c:pt>
                <c:pt idx="25">
                  <c:v>-118</c:v>
                </c:pt>
                <c:pt idx="26">
                  <c:v>-117</c:v>
                </c:pt>
                <c:pt idx="27">
                  <c:v>-116</c:v>
                </c:pt>
                <c:pt idx="28">
                  <c:v>-115</c:v>
                </c:pt>
                <c:pt idx="29">
                  <c:v>-114</c:v>
                </c:pt>
                <c:pt idx="30">
                  <c:v>-113</c:v>
                </c:pt>
                <c:pt idx="31">
                  <c:v>-112</c:v>
                </c:pt>
                <c:pt idx="32">
                  <c:v>-111</c:v>
                </c:pt>
                <c:pt idx="33">
                  <c:v>-109</c:v>
                </c:pt>
                <c:pt idx="34">
                  <c:v>-108</c:v>
                </c:pt>
                <c:pt idx="35">
                  <c:v>-107</c:v>
                </c:pt>
                <c:pt idx="36">
                  <c:v>-106</c:v>
                </c:pt>
                <c:pt idx="37">
                  <c:v>-105</c:v>
                </c:pt>
                <c:pt idx="38">
                  <c:v>-104</c:v>
                </c:pt>
                <c:pt idx="39">
                  <c:v>-103</c:v>
                </c:pt>
                <c:pt idx="40">
                  <c:v>-102</c:v>
                </c:pt>
                <c:pt idx="41">
                  <c:v>-101</c:v>
                </c:pt>
                <c:pt idx="42">
                  <c:v>-100</c:v>
                </c:pt>
                <c:pt idx="43">
                  <c:v>-99</c:v>
                </c:pt>
                <c:pt idx="44">
                  <c:v>-98</c:v>
                </c:pt>
                <c:pt idx="45">
                  <c:v>-97</c:v>
                </c:pt>
                <c:pt idx="46">
                  <c:v>-96</c:v>
                </c:pt>
                <c:pt idx="47">
                  <c:v>-95</c:v>
                </c:pt>
                <c:pt idx="48">
                  <c:v>-94</c:v>
                </c:pt>
                <c:pt idx="49">
                  <c:v>-93</c:v>
                </c:pt>
                <c:pt idx="50">
                  <c:v>-92</c:v>
                </c:pt>
                <c:pt idx="51">
                  <c:v>-91</c:v>
                </c:pt>
                <c:pt idx="52">
                  <c:v>-90</c:v>
                </c:pt>
                <c:pt idx="53">
                  <c:v>-89</c:v>
                </c:pt>
                <c:pt idx="54">
                  <c:v>-88</c:v>
                </c:pt>
                <c:pt idx="55">
                  <c:v>-87</c:v>
                </c:pt>
                <c:pt idx="56">
                  <c:v>-86</c:v>
                </c:pt>
                <c:pt idx="57">
                  <c:v>-85</c:v>
                </c:pt>
                <c:pt idx="58">
                  <c:v>-84</c:v>
                </c:pt>
                <c:pt idx="59">
                  <c:v>-83</c:v>
                </c:pt>
                <c:pt idx="60">
                  <c:v>-82</c:v>
                </c:pt>
                <c:pt idx="61">
                  <c:v>-81</c:v>
                </c:pt>
                <c:pt idx="62">
                  <c:v>-80</c:v>
                </c:pt>
                <c:pt idx="63">
                  <c:v>-79</c:v>
                </c:pt>
                <c:pt idx="64">
                  <c:v>-78</c:v>
                </c:pt>
                <c:pt idx="65">
                  <c:v>-77</c:v>
                </c:pt>
                <c:pt idx="66">
                  <c:v>-76</c:v>
                </c:pt>
                <c:pt idx="67">
                  <c:v>-75</c:v>
                </c:pt>
                <c:pt idx="68">
                  <c:v>-74</c:v>
                </c:pt>
                <c:pt idx="69">
                  <c:v>-73</c:v>
                </c:pt>
                <c:pt idx="70">
                  <c:v>-72</c:v>
                </c:pt>
                <c:pt idx="71">
                  <c:v>-71</c:v>
                </c:pt>
                <c:pt idx="72">
                  <c:v>-70</c:v>
                </c:pt>
                <c:pt idx="73">
                  <c:v>-69</c:v>
                </c:pt>
                <c:pt idx="74">
                  <c:v>-68</c:v>
                </c:pt>
                <c:pt idx="75">
                  <c:v>-67</c:v>
                </c:pt>
                <c:pt idx="76">
                  <c:v>-66</c:v>
                </c:pt>
                <c:pt idx="77">
                  <c:v>-65</c:v>
                </c:pt>
                <c:pt idx="78">
                  <c:v>-64</c:v>
                </c:pt>
                <c:pt idx="79">
                  <c:v>-63</c:v>
                </c:pt>
                <c:pt idx="80">
                  <c:v>-62</c:v>
                </c:pt>
                <c:pt idx="81">
                  <c:v>-61</c:v>
                </c:pt>
                <c:pt idx="82">
                  <c:v>-60</c:v>
                </c:pt>
                <c:pt idx="83">
                  <c:v>-59</c:v>
                </c:pt>
                <c:pt idx="84">
                  <c:v>-58</c:v>
                </c:pt>
                <c:pt idx="85">
                  <c:v>-57</c:v>
                </c:pt>
                <c:pt idx="86">
                  <c:v>-56</c:v>
                </c:pt>
                <c:pt idx="87">
                  <c:v>-55</c:v>
                </c:pt>
                <c:pt idx="88">
                  <c:v>-54</c:v>
                </c:pt>
                <c:pt idx="89">
                  <c:v>-53</c:v>
                </c:pt>
                <c:pt idx="90">
                  <c:v>-52</c:v>
                </c:pt>
                <c:pt idx="91">
                  <c:v>-51</c:v>
                </c:pt>
                <c:pt idx="92">
                  <c:v>-50</c:v>
                </c:pt>
                <c:pt idx="93">
                  <c:v>-49</c:v>
                </c:pt>
                <c:pt idx="94">
                  <c:v>-48</c:v>
                </c:pt>
                <c:pt idx="95">
                  <c:v>-47</c:v>
                </c:pt>
                <c:pt idx="96">
                  <c:v>-46</c:v>
                </c:pt>
                <c:pt idx="97">
                  <c:v>-45</c:v>
                </c:pt>
                <c:pt idx="98">
                  <c:v>-44</c:v>
                </c:pt>
                <c:pt idx="99">
                  <c:v>-43</c:v>
                </c:pt>
                <c:pt idx="100">
                  <c:v>-42</c:v>
                </c:pt>
                <c:pt idx="101">
                  <c:v>-41</c:v>
                </c:pt>
                <c:pt idx="102">
                  <c:v>-40</c:v>
                </c:pt>
                <c:pt idx="103">
                  <c:v>-39</c:v>
                </c:pt>
                <c:pt idx="104">
                  <c:v>-38</c:v>
                </c:pt>
                <c:pt idx="105">
                  <c:v>-37</c:v>
                </c:pt>
                <c:pt idx="106">
                  <c:v>-36</c:v>
                </c:pt>
                <c:pt idx="107">
                  <c:v>-35</c:v>
                </c:pt>
                <c:pt idx="108">
                  <c:v>-34</c:v>
                </c:pt>
                <c:pt idx="109">
                  <c:v>-33</c:v>
                </c:pt>
                <c:pt idx="110">
                  <c:v>-32</c:v>
                </c:pt>
                <c:pt idx="111">
                  <c:v>-31</c:v>
                </c:pt>
                <c:pt idx="112">
                  <c:v>-30</c:v>
                </c:pt>
                <c:pt idx="113">
                  <c:v>-29</c:v>
                </c:pt>
                <c:pt idx="114">
                  <c:v>-28</c:v>
                </c:pt>
                <c:pt idx="115">
                  <c:v>-27</c:v>
                </c:pt>
                <c:pt idx="116">
                  <c:v>-26</c:v>
                </c:pt>
                <c:pt idx="117">
                  <c:v>-25</c:v>
                </c:pt>
                <c:pt idx="118">
                  <c:v>-24</c:v>
                </c:pt>
                <c:pt idx="119">
                  <c:v>-23</c:v>
                </c:pt>
                <c:pt idx="120">
                  <c:v>-22</c:v>
                </c:pt>
                <c:pt idx="121">
                  <c:v>-21</c:v>
                </c:pt>
                <c:pt idx="122">
                  <c:v>-20</c:v>
                </c:pt>
                <c:pt idx="123">
                  <c:v>-19</c:v>
                </c:pt>
                <c:pt idx="124">
                  <c:v>-18</c:v>
                </c:pt>
                <c:pt idx="125">
                  <c:v>-17</c:v>
                </c:pt>
                <c:pt idx="126">
                  <c:v>-16</c:v>
                </c:pt>
                <c:pt idx="127">
                  <c:v>-15</c:v>
                </c:pt>
                <c:pt idx="128">
                  <c:v>-14</c:v>
                </c:pt>
                <c:pt idx="129">
                  <c:v>-13</c:v>
                </c:pt>
                <c:pt idx="130">
                  <c:v>-12</c:v>
                </c:pt>
                <c:pt idx="131">
                  <c:v>-11</c:v>
                </c:pt>
                <c:pt idx="132">
                  <c:v>-10</c:v>
                </c:pt>
                <c:pt idx="133">
                  <c:v>-9</c:v>
                </c:pt>
                <c:pt idx="134">
                  <c:v>-8</c:v>
                </c:pt>
                <c:pt idx="135">
                  <c:v>-7</c:v>
                </c:pt>
                <c:pt idx="136">
                  <c:v>-6</c:v>
                </c:pt>
                <c:pt idx="137">
                  <c:v>-5</c:v>
                </c:pt>
                <c:pt idx="138">
                  <c:v>-4</c:v>
                </c:pt>
                <c:pt idx="139">
                  <c:v>-3</c:v>
                </c:pt>
                <c:pt idx="140">
                  <c:v>-2</c:v>
                </c:pt>
                <c:pt idx="141">
                  <c:v>-1</c:v>
                </c:pt>
                <c:pt idx="142">
                  <c:v>0</c:v>
                </c:pt>
                <c:pt idx="143">
                  <c:v>1</c:v>
                </c:pt>
                <c:pt idx="144">
                  <c:v>2</c:v>
                </c:pt>
                <c:pt idx="145">
                  <c:v>3</c:v>
                </c:pt>
                <c:pt idx="146">
                  <c:v>4</c:v>
                </c:pt>
                <c:pt idx="147">
                  <c:v>5</c:v>
                </c:pt>
                <c:pt idx="148">
                  <c:v>6</c:v>
                </c:pt>
                <c:pt idx="149">
                  <c:v>7</c:v>
                </c:pt>
                <c:pt idx="150">
                  <c:v>8</c:v>
                </c:pt>
                <c:pt idx="151">
                  <c:v>9</c:v>
                </c:pt>
                <c:pt idx="152">
                  <c:v>10</c:v>
                </c:pt>
                <c:pt idx="153">
                  <c:v>11</c:v>
                </c:pt>
                <c:pt idx="154">
                  <c:v>12</c:v>
                </c:pt>
                <c:pt idx="155">
                  <c:v>13</c:v>
                </c:pt>
                <c:pt idx="156">
                  <c:v>14</c:v>
                </c:pt>
                <c:pt idx="157">
                  <c:v>15</c:v>
                </c:pt>
                <c:pt idx="158">
                  <c:v>16</c:v>
                </c:pt>
                <c:pt idx="159">
                  <c:v>17</c:v>
                </c:pt>
                <c:pt idx="160">
                  <c:v>18</c:v>
                </c:pt>
                <c:pt idx="161">
                  <c:v>19</c:v>
                </c:pt>
                <c:pt idx="162">
                  <c:v>20</c:v>
                </c:pt>
                <c:pt idx="163">
                  <c:v>21</c:v>
                </c:pt>
                <c:pt idx="164">
                  <c:v>22</c:v>
                </c:pt>
                <c:pt idx="165">
                  <c:v>23</c:v>
                </c:pt>
                <c:pt idx="166">
                  <c:v>24</c:v>
                </c:pt>
                <c:pt idx="167">
                  <c:v>25</c:v>
                </c:pt>
                <c:pt idx="168">
                  <c:v>26</c:v>
                </c:pt>
                <c:pt idx="169">
                  <c:v>27</c:v>
                </c:pt>
                <c:pt idx="170">
                  <c:v>28</c:v>
                </c:pt>
                <c:pt idx="171">
                  <c:v>29</c:v>
                </c:pt>
                <c:pt idx="172">
                  <c:v>30</c:v>
                </c:pt>
                <c:pt idx="173">
                  <c:v>31</c:v>
                </c:pt>
                <c:pt idx="174">
                  <c:v>32</c:v>
                </c:pt>
                <c:pt idx="175">
                  <c:v>33</c:v>
                </c:pt>
                <c:pt idx="176">
                  <c:v>34</c:v>
                </c:pt>
                <c:pt idx="177">
                  <c:v>35</c:v>
                </c:pt>
                <c:pt idx="178">
                  <c:v>36</c:v>
                </c:pt>
                <c:pt idx="179">
                  <c:v>37</c:v>
                </c:pt>
                <c:pt idx="180">
                  <c:v>38</c:v>
                </c:pt>
                <c:pt idx="181">
                  <c:v>39</c:v>
                </c:pt>
                <c:pt idx="182">
                  <c:v>40</c:v>
                </c:pt>
                <c:pt idx="183">
                  <c:v>41</c:v>
                </c:pt>
                <c:pt idx="184">
                  <c:v>42</c:v>
                </c:pt>
                <c:pt idx="185">
                  <c:v>43</c:v>
                </c:pt>
                <c:pt idx="186">
                  <c:v>44</c:v>
                </c:pt>
                <c:pt idx="187">
                  <c:v>45</c:v>
                </c:pt>
                <c:pt idx="188">
                  <c:v>46</c:v>
                </c:pt>
                <c:pt idx="189">
                  <c:v>47</c:v>
                </c:pt>
                <c:pt idx="190">
                  <c:v>48</c:v>
                </c:pt>
                <c:pt idx="191">
                  <c:v>49</c:v>
                </c:pt>
                <c:pt idx="192">
                  <c:v>50</c:v>
                </c:pt>
                <c:pt idx="193">
                  <c:v>51</c:v>
                </c:pt>
                <c:pt idx="194">
                  <c:v>52</c:v>
                </c:pt>
                <c:pt idx="195">
                  <c:v>53</c:v>
                </c:pt>
                <c:pt idx="196">
                  <c:v>54</c:v>
                </c:pt>
                <c:pt idx="197">
                  <c:v>55</c:v>
                </c:pt>
                <c:pt idx="198">
                  <c:v>56</c:v>
                </c:pt>
                <c:pt idx="199">
                  <c:v>57</c:v>
                </c:pt>
                <c:pt idx="200">
                  <c:v>58</c:v>
                </c:pt>
                <c:pt idx="201">
                  <c:v>59</c:v>
                </c:pt>
                <c:pt idx="202">
                  <c:v>60</c:v>
                </c:pt>
                <c:pt idx="203">
                  <c:v>61</c:v>
                </c:pt>
                <c:pt idx="204">
                  <c:v>62</c:v>
                </c:pt>
                <c:pt idx="205">
                  <c:v>63</c:v>
                </c:pt>
                <c:pt idx="206">
                  <c:v>64</c:v>
                </c:pt>
                <c:pt idx="207">
                  <c:v>65</c:v>
                </c:pt>
                <c:pt idx="208">
                  <c:v>66</c:v>
                </c:pt>
                <c:pt idx="209">
                  <c:v>67</c:v>
                </c:pt>
                <c:pt idx="210">
                  <c:v>68</c:v>
                </c:pt>
                <c:pt idx="211">
                  <c:v>69</c:v>
                </c:pt>
                <c:pt idx="212">
                  <c:v>70</c:v>
                </c:pt>
                <c:pt idx="213">
                  <c:v>71</c:v>
                </c:pt>
                <c:pt idx="214">
                  <c:v>72</c:v>
                </c:pt>
                <c:pt idx="215">
                  <c:v>73</c:v>
                </c:pt>
                <c:pt idx="216">
                  <c:v>74</c:v>
                </c:pt>
                <c:pt idx="217">
                  <c:v>75</c:v>
                </c:pt>
                <c:pt idx="218">
                  <c:v>76</c:v>
                </c:pt>
                <c:pt idx="219">
                  <c:v>77</c:v>
                </c:pt>
                <c:pt idx="220">
                  <c:v>78</c:v>
                </c:pt>
                <c:pt idx="221">
                  <c:v>79</c:v>
                </c:pt>
                <c:pt idx="222">
                  <c:v>80</c:v>
                </c:pt>
                <c:pt idx="223">
                  <c:v>81</c:v>
                </c:pt>
                <c:pt idx="224">
                  <c:v>82</c:v>
                </c:pt>
                <c:pt idx="225">
                  <c:v>83</c:v>
                </c:pt>
                <c:pt idx="226">
                  <c:v>84</c:v>
                </c:pt>
                <c:pt idx="227">
                  <c:v>85</c:v>
                </c:pt>
                <c:pt idx="228">
                  <c:v>86</c:v>
                </c:pt>
                <c:pt idx="229">
                  <c:v>87</c:v>
                </c:pt>
                <c:pt idx="230">
                  <c:v>88</c:v>
                </c:pt>
                <c:pt idx="231">
                  <c:v>89</c:v>
                </c:pt>
                <c:pt idx="232">
                  <c:v>90</c:v>
                </c:pt>
                <c:pt idx="233">
                  <c:v>91</c:v>
                </c:pt>
                <c:pt idx="234">
                  <c:v>92</c:v>
                </c:pt>
                <c:pt idx="235">
                  <c:v>93</c:v>
                </c:pt>
                <c:pt idx="236">
                  <c:v>94</c:v>
                </c:pt>
                <c:pt idx="237">
                  <c:v>95</c:v>
                </c:pt>
              </c:numCache>
            </c:numRef>
          </c:xVal>
          <c:yVal>
            <c:numRef>
              <c:f>OrbNorm_24!$AD$2:$AD$596</c:f>
              <c:numCache>
                <c:formatCode>General</c:formatCode>
                <c:ptCount val="595"/>
                <c:pt idx="0">
                  <c:v>422.52958899999976</c:v>
                </c:pt>
                <c:pt idx="1">
                  <c:v>424.51050600000025</c:v>
                </c:pt>
                <c:pt idx="2">
                  <c:v>414.49142700000016</c:v>
                </c:pt>
                <c:pt idx="3">
                  <c:v>410.852281</c:v>
                </c:pt>
                <c:pt idx="4">
                  <c:v>408.25979599999977</c:v>
                </c:pt>
                <c:pt idx="5">
                  <c:v>406.1797170000001</c:v>
                </c:pt>
                <c:pt idx="6">
                  <c:v>404.4204439999998</c:v>
                </c:pt>
                <c:pt idx="7">
                  <c:v>402.88423000000017</c:v>
                </c:pt>
                <c:pt idx="8">
                  <c:v>401.51570000000004</c:v>
                </c:pt>
                <c:pt idx="9">
                  <c:v>400.27830299999977</c:v>
                </c:pt>
                <c:pt idx="10">
                  <c:v>399.14775200000025</c:v>
                </c:pt>
                <c:pt idx="11">
                  <c:v>398.10550699999993</c:v>
                </c:pt>
                <c:pt idx="12">
                  <c:v>397.13858699999969</c:v>
                </c:pt>
                <c:pt idx="13">
                  <c:v>396.23637099999996</c:v>
                </c:pt>
                <c:pt idx="14">
                  <c:v>395.39075900000006</c:v>
                </c:pt>
                <c:pt idx="15">
                  <c:v>394.59508999999969</c:v>
                </c:pt>
                <c:pt idx="16">
                  <c:v>393.84388399999989</c:v>
                </c:pt>
                <c:pt idx="17">
                  <c:v>393.13259600000004</c:v>
                </c:pt>
                <c:pt idx="18">
                  <c:v>392.45762500000001</c:v>
                </c:pt>
                <c:pt idx="19">
                  <c:v>391.81548899999984</c:v>
                </c:pt>
                <c:pt idx="20">
                  <c:v>391.20336400000025</c:v>
                </c:pt>
                <c:pt idx="21">
                  <c:v>390.61887200000012</c:v>
                </c:pt>
                <c:pt idx="22">
                  <c:v>390.06016200000016</c:v>
                </c:pt>
                <c:pt idx="23">
                  <c:v>389.52488300000005</c:v>
                </c:pt>
                <c:pt idx="24">
                  <c:v>389.01192099999975</c:v>
                </c:pt>
                <c:pt idx="25">
                  <c:v>388.51933900000006</c:v>
                </c:pt>
                <c:pt idx="26">
                  <c:v>388.04607299999986</c:v>
                </c:pt>
                <c:pt idx="27">
                  <c:v>387.59083299999992</c:v>
                </c:pt>
                <c:pt idx="28">
                  <c:v>387.15267800000015</c:v>
                </c:pt>
                <c:pt idx="29">
                  <c:v>386.73055899999997</c:v>
                </c:pt>
                <c:pt idx="30">
                  <c:v>386.32363600000019</c:v>
                </c:pt>
                <c:pt idx="31">
                  <c:v>385.931062</c:v>
                </c:pt>
                <c:pt idx="32">
                  <c:v>385.55263499999973</c:v>
                </c:pt>
                <c:pt idx="33">
                  <c:v>384.83256600000004</c:v>
                </c:pt>
                <c:pt idx="34">
                  <c:v>384.4908599999996</c:v>
                </c:pt>
                <c:pt idx="35">
                  <c:v>384.16038499999996</c:v>
                </c:pt>
                <c:pt idx="36">
                  <c:v>383.84072500000025</c:v>
                </c:pt>
                <c:pt idx="37">
                  <c:v>383.53142600000024</c:v>
                </c:pt>
                <c:pt idx="38">
                  <c:v>383.23202400000025</c:v>
                </c:pt>
                <c:pt idx="39">
                  <c:v>382.9421270000002</c:v>
                </c:pt>
                <c:pt idx="40">
                  <c:v>382.66136000000017</c:v>
                </c:pt>
                <c:pt idx="41">
                  <c:v>382.38948500000009</c:v>
                </c:pt>
                <c:pt idx="42">
                  <c:v>382.12609099999992</c:v>
                </c:pt>
                <c:pt idx="43">
                  <c:v>381.87085300000012</c:v>
                </c:pt>
                <c:pt idx="44">
                  <c:v>381.62353100000024</c:v>
                </c:pt>
                <c:pt idx="45">
                  <c:v>381.38384499999972</c:v>
                </c:pt>
                <c:pt idx="46">
                  <c:v>381.15163199999989</c:v>
                </c:pt>
                <c:pt idx="47">
                  <c:v>380.92645399999981</c:v>
                </c:pt>
                <c:pt idx="48">
                  <c:v>380.70844599999981</c:v>
                </c:pt>
                <c:pt idx="49">
                  <c:v>380.49684799999989</c:v>
                </c:pt>
                <c:pt idx="50">
                  <c:v>380.29191799999961</c:v>
                </c:pt>
                <c:pt idx="51">
                  <c:v>380.09336999999994</c:v>
                </c:pt>
                <c:pt idx="52">
                  <c:v>379.90096399999993</c:v>
                </c:pt>
                <c:pt idx="53">
                  <c:v>379.71455799999984</c:v>
                </c:pt>
                <c:pt idx="54">
                  <c:v>379.53397100000029</c:v>
                </c:pt>
                <c:pt idx="55">
                  <c:v>379.35909500000031</c:v>
                </c:pt>
                <c:pt idx="56">
                  <c:v>379.18975699999976</c:v>
                </c:pt>
                <c:pt idx="57">
                  <c:v>379.02574599999986</c:v>
                </c:pt>
                <c:pt idx="58">
                  <c:v>378.867096</c:v>
                </c:pt>
                <c:pt idx="59">
                  <c:v>378.71348299999983</c:v>
                </c:pt>
                <c:pt idx="60">
                  <c:v>378.5649360000001</c:v>
                </c:pt>
                <c:pt idx="61">
                  <c:v>378.42132299999986</c:v>
                </c:pt>
                <c:pt idx="62">
                  <c:v>378.28251899999975</c:v>
                </c:pt>
                <c:pt idx="63">
                  <c:v>378.1483519999997</c:v>
                </c:pt>
                <c:pt idx="64">
                  <c:v>378.01885899999991</c:v>
                </c:pt>
                <c:pt idx="65">
                  <c:v>377.89382400000005</c:v>
                </c:pt>
                <c:pt idx="66">
                  <c:v>377.77320499999996</c:v>
                </c:pt>
                <c:pt idx="67">
                  <c:v>377.65691600000025</c:v>
                </c:pt>
                <c:pt idx="68">
                  <c:v>377.54487</c:v>
                </c:pt>
                <c:pt idx="69">
                  <c:v>377.43702200000001</c:v>
                </c:pt>
                <c:pt idx="70">
                  <c:v>377.33323600000006</c:v>
                </c:pt>
                <c:pt idx="71">
                  <c:v>377.23346500000019</c:v>
                </c:pt>
                <c:pt idx="72">
                  <c:v>377.13763600000004</c:v>
                </c:pt>
                <c:pt idx="73">
                  <c:v>377.04568800000038</c:v>
                </c:pt>
                <c:pt idx="74">
                  <c:v>376.95756999999963</c:v>
                </c:pt>
                <c:pt idx="75">
                  <c:v>376.87322400000011</c:v>
                </c:pt>
                <c:pt idx="76">
                  <c:v>376.79248100000035</c:v>
                </c:pt>
                <c:pt idx="77">
                  <c:v>376.71544700000004</c:v>
                </c:pt>
                <c:pt idx="78">
                  <c:v>376.64200000000045</c:v>
                </c:pt>
                <c:pt idx="79">
                  <c:v>376.57217100000025</c:v>
                </c:pt>
                <c:pt idx="80">
                  <c:v>376.50566499999979</c:v>
                </c:pt>
                <c:pt idx="81">
                  <c:v>376.4427339999998</c:v>
                </c:pt>
                <c:pt idx="82">
                  <c:v>376.38313199999988</c:v>
                </c:pt>
                <c:pt idx="83">
                  <c:v>376.32685200000003</c:v>
                </c:pt>
                <c:pt idx="84">
                  <c:v>376.27395699999994</c:v>
                </c:pt>
                <c:pt idx="85">
                  <c:v>376.22429799999986</c:v>
                </c:pt>
                <c:pt idx="86">
                  <c:v>376.17787900000008</c:v>
                </c:pt>
                <c:pt idx="87">
                  <c:v>376.13460099999998</c:v>
                </c:pt>
                <c:pt idx="88">
                  <c:v>376.09452600000014</c:v>
                </c:pt>
                <c:pt idx="89">
                  <c:v>376.05757300000022</c:v>
                </c:pt>
                <c:pt idx="90">
                  <c:v>376.02371500000004</c:v>
                </c:pt>
                <c:pt idx="91">
                  <c:v>375.9928849999996</c:v>
                </c:pt>
                <c:pt idx="92">
                  <c:v>375.96516599999978</c:v>
                </c:pt>
                <c:pt idx="93">
                  <c:v>375.94039300000003</c:v>
                </c:pt>
                <c:pt idx="94">
                  <c:v>375.91863299999989</c:v>
                </c:pt>
                <c:pt idx="95">
                  <c:v>375.89981399999976</c:v>
                </c:pt>
                <c:pt idx="96">
                  <c:v>375.88389499999982</c:v>
                </c:pt>
                <c:pt idx="97">
                  <c:v>375.87093500000003</c:v>
                </c:pt>
                <c:pt idx="98">
                  <c:v>375.86082299999998</c:v>
                </c:pt>
                <c:pt idx="99">
                  <c:v>375.85359100000028</c:v>
                </c:pt>
                <c:pt idx="100">
                  <c:v>375.84919200000002</c:v>
                </c:pt>
                <c:pt idx="101">
                  <c:v>375.8476749999997</c:v>
                </c:pt>
                <c:pt idx="102">
                  <c:v>375.84893699999969</c:v>
                </c:pt>
                <c:pt idx="103">
                  <c:v>375.85299199999997</c:v>
                </c:pt>
                <c:pt idx="104">
                  <c:v>375.8598309999997</c:v>
                </c:pt>
                <c:pt idx="105">
                  <c:v>375.86947799999979</c:v>
                </c:pt>
                <c:pt idx="106">
                  <c:v>375.88182499999999</c:v>
                </c:pt>
                <c:pt idx="107">
                  <c:v>375.89695299999977</c:v>
                </c:pt>
                <c:pt idx="108">
                  <c:v>375.91480599999994</c:v>
                </c:pt>
                <c:pt idx="109">
                  <c:v>375.93537699999968</c:v>
                </c:pt>
                <c:pt idx="110">
                  <c:v>375.95866100000035</c:v>
                </c:pt>
                <c:pt idx="111">
                  <c:v>375.9851759999998</c:v>
                </c:pt>
                <c:pt idx="112">
                  <c:v>376.01283199999972</c:v>
                </c:pt>
                <c:pt idx="113">
                  <c:v>376.04425000000015</c:v>
                </c:pt>
                <c:pt idx="114">
                  <c:v>376.07843799999989</c:v>
                </c:pt>
                <c:pt idx="115">
                  <c:v>376.11521300000027</c:v>
                </c:pt>
                <c:pt idx="116">
                  <c:v>376.15471400000018</c:v>
                </c:pt>
                <c:pt idx="117">
                  <c:v>376.1969109999996</c:v>
                </c:pt>
                <c:pt idx="118">
                  <c:v>376.24147600000015</c:v>
                </c:pt>
                <c:pt idx="119">
                  <c:v>376.28930199999996</c:v>
                </c:pt>
                <c:pt idx="120">
                  <c:v>376.33951400000007</c:v>
                </c:pt>
                <c:pt idx="121">
                  <c:v>376.39238899999975</c:v>
                </c:pt>
                <c:pt idx="122">
                  <c:v>376.44794800000005</c:v>
                </c:pt>
                <c:pt idx="123">
                  <c:v>376.50620400000003</c:v>
                </c:pt>
                <c:pt idx="124">
                  <c:v>376.56718200000006</c:v>
                </c:pt>
                <c:pt idx="125">
                  <c:v>376.63082200000008</c:v>
                </c:pt>
                <c:pt idx="126">
                  <c:v>376.69719999999967</c:v>
                </c:pt>
                <c:pt idx="127">
                  <c:v>376.76619299999987</c:v>
                </c:pt>
                <c:pt idx="128">
                  <c:v>376.83790399999975</c:v>
                </c:pt>
                <c:pt idx="129">
                  <c:v>376.91240000000016</c:v>
                </c:pt>
                <c:pt idx="130">
                  <c:v>376.98962199999994</c:v>
                </c:pt>
                <c:pt idx="131">
                  <c:v>377.06952899999982</c:v>
                </c:pt>
                <c:pt idx="132">
                  <c:v>377.15224800000033</c:v>
                </c:pt>
                <c:pt idx="133">
                  <c:v>377.23774399999979</c:v>
                </c:pt>
                <c:pt idx="134">
                  <c:v>377.3259819999999</c:v>
                </c:pt>
                <c:pt idx="135">
                  <c:v>377.41698999999988</c:v>
                </c:pt>
                <c:pt idx="136">
                  <c:v>377.51090499999981</c:v>
                </c:pt>
                <c:pt idx="137">
                  <c:v>377.60756100000009</c:v>
                </c:pt>
                <c:pt idx="138">
                  <c:v>377.70708800000017</c:v>
                </c:pt>
                <c:pt idx="139">
                  <c:v>377.80951399999992</c:v>
                </c:pt>
                <c:pt idx="140">
                  <c:v>377.91480899999999</c:v>
                </c:pt>
                <c:pt idx="141">
                  <c:v>378.02303299999977</c:v>
                </c:pt>
                <c:pt idx="142">
                  <c:v>378.13415600000025</c:v>
                </c:pt>
                <c:pt idx="143">
                  <c:v>378.2482389999999</c:v>
                </c:pt>
                <c:pt idx="144">
                  <c:v>378.36531899999977</c:v>
                </c:pt>
                <c:pt idx="145">
                  <c:v>378.48540100000025</c:v>
                </c:pt>
                <c:pt idx="146">
                  <c:v>378.60849399999984</c:v>
                </c:pt>
                <c:pt idx="147">
                  <c:v>378.73469799999964</c:v>
                </c:pt>
                <c:pt idx="148">
                  <c:v>378.86396099999996</c:v>
                </c:pt>
                <c:pt idx="149">
                  <c:v>378.99634700000007</c:v>
                </c:pt>
                <c:pt idx="150">
                  <c:v>379.13200100000034</c:v>
                </c:pt>
                <c:pt idx="151">
                  <c:v>379.2707079999999</c:v>
                </c:pt>
                <c:pt idx="152">
                  <c:v>379.4127390000001</c:v>
                </c:pt>
                <c:pt idx="153">
                  <c:v>379.55799700000006</c:v>
                </c:pt>
                <c:pt idx="154">
                  <c:v>379.70664999999963</c:v>
                </c:pt>
                <c:pt idx="155">
                  <c:v>379.85862099999991</c:v>
                </c:pt>
                <c:pt idx="156">
                  <c:v>380.01395200000002</c:v>
                </c:pt>
                <c:pt idx="157">
                  <c:v>380.17274099999997</c:v>
                </c:pt>
                <c:pt idx="158">
                  <c:v>380.3350860000001</c:v>
                </c:pt>
                <c:pt idx="159">
                  <c:v>380.50088100000016</c:v>
                </c:pt>
                <c:pt idx="160">
                  <c:v>380.67038599999972</c:v>
                </c:pt>
                <c:pt idx="161">
                  <c:v>380.84350099999972</c:v>
                </c:pt>
                <c:pt idx="162">
                  <c:v>381.0203360000001</c:v>
                </c:pt>
                <c:pt idx="163">
                  <c:v>381.20098900000033</c:v>
                </c:pt>
                <c:pt idx="164">
                  <c:v>381.38543699999997</c:v>
                </c:pt>
                <c:pt idx="165">
                  <c:v>381.57381500000025</c:v>
                </c:pt>
                <c:pt idx="166">
                  <c:v>381.76611799999972</c:v>
                </c:pt>
                <c:pt idx="167">
                  <c:v>381.962492</c:v>
                </c:pt>
                <c:pt idx="168">
                  <c:v>382.16295600000018</c:v>
                </c:pt>
                <c:pt idx="169">
                  <c:v>382.36757</c:v>
                </c:pt>
                <c:pt idx="170">
                  <c:v>382.57655600000004</c:v>
                </c:pt>
                <c:pt idx="171">
                  <c:v>382.78992499999993</c:v>
                </c:pt>
                <c:pt idx="172">
                  <c:v>383.00767700000017</c:v>
                </c:pt>
                <c:pt idx="173">
                  <c:v>383.23012999999975</c:v>
                </c:pt>
                <c:pt idx="174">
                  <c:v>383.45712699999973</c:v>
                </c:pt>
                <c:pt idx="175">
                  <c:v>383.68890500000009</c:v>
                </c:pt>
                <c:pt idx="176">
                  <c:v>383.92550899999986</c:v>
                </c:pt>
                <c:pt idx="177">
                  <c:v>384.16709699999973</c:v>
                </c:pt>
                <c:pt idx="178">
                  <c:v>384.41377199999971</c:v>
                </c:pt>
                <c:pt idx="179">
                  <c:v>384.66565799999984</c:v>
                </c:pt>
                <c:pt idx="180">
                  <c:v>384.92290199999997</c:v>
                </c:pt>
                <c:pt idx="181">
                  <c:v>385.18557499999991</c:v>
                </c:pt>
                <c:pt idx="182">
                  <c:v>385.45396399999981</c:v>
                </c:pt>
                <c:pt idx="183">
                  <c:v>385.7280659999999</c:v>
                </c:pt>
                <c:pt idx="184">
                  <c:v>386.00816999999967</c:v>
                </c:pt>
                <c:pt idx="185">
                  <c:v>386.29434199999974</c:v>
                </c:pt>
                <c:pt idx="186">
                  <c:v>386.58680099999992</c:v>
                </c:pt>
                <c:pt idx="187">
                  <c:v>386.88571700000011</c:v>
                </c:pt>
                <c:pt idx="188">
                  <c:v>387.19134299999996</c:v>
                </c:pt>
                <c:pt idx="189">
                  <c:v>387.50382799999983</c:v>
                </c:pt>
                <c:pt idx="190">
                  <c:v>387.823419</c:v>
                </c:pt>
                <c:pt idx="191">
                  <c:v>388.15031899999968</c:v>
                </c:pt>
                <c:pt idx="192">
                  <c:v>388.48487899999992</c:v>
                </c:pt>
                <c:pt idx="193">
                  <c:v>388.82720199999989</c:v>
                </c:pt>
                <c:pt idx="194">
                  <c:v>389.17774899999989</c:v>
                </c:pt>
                <c:pt idx="195">
                  <c:v>389.53666199999975</c:v>
                </c:pt>
                <c:pt idx="196">
                  <c:v>389.90435199999979</c:v>
                </c:pt>
                <c:pt idx="197">
                  <c:v>390.28120299999966</c:v>
                </c:pt>
                <c:pt idx="198">
                  <c:v>390.66742400000015</c:v>
                </c:pt>
                <c:pt idx="199">
                  <c:v>391.06357299999979</c:v>
                </c:pt>
                <c:pt idx="200">
                  <c:v>391.46967799999999</c:v>
                </c:pt>
                <c:pt idx="201">
                  <c:v>391.88701900000029</c:v>
                </c:pt>
                <c:pt idx="202">
                  <c:v>392.31535600000007</c:v>
                </c:pt>
                <c:pt idx="203">
                  <c:v>392.75545299999993</c:v>
                </c:pt>
                <c:pt idx="204">
                  <c:v>393.20776199999983</c:v>
                </c:pt>
                <c:pt idx="205">
                  <c:v>393.67304200000007</c:v>
                </c:pt>
                <c:pt idx="206">
                  <c:v>394.15192000000008</c:v>
                </c:pt>
                <c:pt idx="207">
                  <c:v>394.64505300000008</c:v>
                </c:pt>
                <c:pt idx="208">
                  <c:v>395.15335800000037</c:v>
                </c:pt>
                <c:pt idx="209">
                  <c:v>395.67763900000006</c:v>
                </c:pt>
                <c:pt idx="210">
                  <c:v>396.21885699999996</c:v>
                </c:pt>
                <c:pt idx="211">
                  <c:v>396.77808499999975</c:v>
                </c:pt>
                <c:pt idx="212">
                  <c:v>397.35649499999994</c:v>
                </c:pt>
                <c:pt idx="213">
                  <c:v>397.95542500000016</c:v>
                </c:pt>
                <c:pt idx="214">
                  <c:v>398.57628400000021</c:v>
                </c:pt>
                <c:pt idx="215">
                  <c:v>399.22071500000015</c:v>
                </c:pt>
                <c:pt idx="216">
                  <c:v>399.89057199999985</c:v>
                </c:pt>
                <c:pt idx="217">
                  <c:v>400.5880130000001</c:v>
                </c:pt>
                <c:pt idx="218">
                  <c:v>401.31540099999967</c:v>
                </c:pt>
                <c:pt idx="219">
                  <c:v>402.07548599999973</c:v>
                </c:pt>
                <c:pt idx="220">
                  <c:v>402.87154399999986</c:v>
                </c:pt>
                <c:pt idx="221">
                  <c:v>403.70723199999986</c:v>
                </c:pt>
                <c:pt idx="222">
                  <c:v>404.58716899999996</c:v>
                </c:pt>
                <c:pt idx="223">
                  <c:v>405.51655699999975</c:v>
                </c:pt>
                <c:pt idx="224">
                  <c:v>406.50202799999971</c:v>
                </c:pt>
                <c:pt idx="225">
                  <c:v>407.55153100000013</c:v>
                </c:pt>
                <c:pt idx="226">
                  <c:v>408.67521799999992</c:v>
                </c:pt>
                <c:pt idx="227">
                  <c:v>409.88607000000019</c:v>
                </c:pt>
                <c:pt idx="228">
                  <c:v>411.20148999999975</c:v>
                </c:pt>
                <c:pt idx="229">
                  <c:v>412.64518100000032</c:v>
                </c:pt>
                <c:pt idx="230">
                  <c:v>414.2512890000001</c:v>
                </c:pt>
                <c:pt idx="231">
                  <c:v>416.07216799999986</c:v>
                </c:pt>
                <c:pt idx="232">
                  <c:v>418.19631999999973</c:v>
                </c:pt>
                <c:pt idx="233">
                  <c:v>420.79368699999969</c:v>
                </c:pt>
                <c:pt idx="234">
                  <c:v>424.29773299999988</c:v>
                </c:pt>
                <c:pt idx="235">
                  <c:v>431.75024100000002</c:v>
                </c:pt>
                <c:pt idx="236">
                  <c:v>433.73327699999993</c:v>
                </c:pt>
                <c:pt idx="237">
                  <c:v>431.71631799999977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</c:numCache>
            </c:numRef>
          </c:yVal>
        </c:ser>
        <c:ser>
          <c:idx val="0"/>
          <c:order val="0"/>
          <c:tx>
            <c:strRef>
              <c:f>Wnd23_Report_p!$AI$1</c:f>
              <c:strCache>
                <c:ptCount val="1"/>
                <c:pt idx="0">
                  <c:v>С применением "OrbitNormal", оптимизация</c:v>
                </c:pt>
              </c:strCache>
            </c:strRef>
          </c:tx>
          <c:spPr>
            <a:ln w="1905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Wnd23_Report_p!$P$2:$P$493</c:f>
              <c:numCache>
                <c:formatCode>General</c:formatCode>
                <c:ptCount val="492"/>
                <c:pt idx="0">
                  <c:v>-163</c:v>
                </c:pt>
                <c:pt idx="1">
                  <c:v>-162</c:v>
                </c:pt>
                <c:pt idx="2">
                  <c:v>-161</c:v>
                </c:pt>
                <c:pt idx="3">
                  <c:v>-160</c:v>
                </c:pt>
                <c:pt idx="4">
                  <c:v>-159</c:v>
                </c:pt>
                <c:pt idx="5">
                  <c:v>-158</c:v>
                </c:pt>
                <c:pt idx="6">
                  <c:v>-157</c:v>
                </c:pt>
                <c:pt idx="7">
                  <c:v>-156</c:v>
                </c:pt>
                <c:pt idx="8">
                  <c:v>-155</c:v>
                </c:pt>
                <c:pt idx="9">
                  <c:v>-154</c:v>
                </c:pt>
                <c:pt idx="10">
                  <c:v>-153</c:v>
                </c:pt>
                <c:pt idx="11">
                  <c:v>-152</c:v>
                </c:pt>
                <c:pt idx="12">
                  <c:v>-151</c:v>
                </c:pt>
                <c:pt idx="13">
                  <c:v>-150</c:v>
                </c:pt>
                <c:pt idx="14">
                  <c:v>-149</c:v>
                </c:pt>
                <c:pt idx="15">
                  <c:v>-148</c:v>
                </c:pt>
                <c:pt idx="16">
                  <c:v>-147</c:v>
                </c:pt>
                <c:pt idx="17">
                  <c:v>-146</c:v>
                </c:pt>
                <c:pt idx="18">
                  <c:v>-145</c:v>
                </c:pt>
                <c:pt idx="19">
                  <c:v>-144</c:v>
                </c:pt>
                <c:pt idx="20">
                  <c:v>-143</c:v>
                </c:pt>
                <c:pt idx="21">
                  <c:v>-142</c:v>
                </c:pt>
                <c:pt idx="22">
                  <c:v>-141</c:v>
                </c:pt>
                <c:pt idx="23">
                  <c:v>-140</c:v>
                </c:pt>
                <c:pt idx="24">
                  <c:v>-139</c:v>
                </c:pt>
                <c:pt idx="25">
                  <c:v>-138</c:v>
                </c:pt>
                <c:pt idx="26">
                  <c:v>-137</c:v>
                </c:pt>
                <c:pt idx="27">
                  <c:v>-136</c:v>
                </c:pt>
                <c:pt idx="28">
                  <c:v>-135</c:v>
                </c:pt>
                <c:pt idx="29">
                  <c:v>-134</c:v>
                </c:pt>
                <c:pt idx="30">
                  <c:v>-133</c:v>
                </c:pt>
                <c:pt idx="31">
                  <c:v>-132</c:v>
                </c:pt>
                <c:pt idx="32">
                  <c:v>-131</c:v>
                </c:pt>
                <c:pt idx="33">
                  <c:v>-130</c:v>
                </c:pt>
                <c:pt idx="34">
                  <c:v>-129</c:v>
                </c:pt>
                <c:pt idx="35">
                  <c:v>-128</c:v>
                </c:pt>
                <c:pt idx="36">
                  <c:v>-127</c:v>
                </c:pt>
                <c:pt idx="37">
                  <c:v>-126</c:v>
                </c:pt>
                <c:pt idx="38">
                  <c:v>-125</c:v>
                </c:pt>
                <c:pt idx="39">
                  <c:v>-124</c:v>
                </c:pt>
                <c:pt idx="40">
                  <c:v>-123</c:v>
                </c:pt>
                <c:pt idx="41">
                  <c:v>-122</c:v>
                </c:pt>
                <c:pt idx="42">
                  <c:v>-121</c:v>
                </c:pt>
                <c:pt idx="43">
                  <c:v>-120</c:v>
                </c:pt>
                <c:pt idx="44">
                  <c:v>-119</c:v>
                </c:pt>
                <c:pt idx="45">
                  <c:v>-118</c:v>
                </c:pt>
                <c:pt idx="46">
                  <c:v>-117</c:v>
                </c:pt>
                <c:pt idx="47">
                  <c:v>-116</c:v>
                </c:pt>
                <c:pt idx="48">
                  <c:v>-115</c:v>
                </c:pt>
                <c:pt idx="49">
                  <c:v>-114</c:v>
                </c:pt>
                <c:pt idx="50">
                  <c:v>-113</c:v>
                </c:pt>
                <c:pt idx="51">
                  <c:v>-112</c:v>
                </c:pt>
                <c:pt idx="52">
                  <c:v>-111</c:v>
                </c:pt>
                <c:pt idx="53">
                  <c:v>-110</c:v>
                </c:pt>
                <c:pt idx="54">
                  <c:v>-109</c:v>
                </c:pt>
                <c:pt idx="55">
                  <c:v>-108</c:v>
                </c:pt>
                <c:pt idx="56">
                  <c:v>-107</c:v>
                </c:pt>
                <c:pt idx="57">
                  <c:v>-106</c:v>
                </c:pt>
                <c:pt idx="58">
                  <c:v>-105</c:v>
                </c:pt>
                <c:pt idx="59">
                  <c:v>-104</c:v>
                </c:pt>
                <c:pt idx="60">
                  <c:v>-103</c:v>
                </c:pt>
                <c:pt idx="61">
                  <c:v>-102</c:v>
                </c:pt>
                <c:pt idx="62">
                  <c:v>-101</c:v>
                </c:pt>
                <c:pt idx="63">
                  <c:v>-100</c:v>
                </c:pt>
                <c:pt idx="64">
                  <c:v>-99</c:v>
                </c:pt>
                <c:pt idx="65">
                  <c:v>-98</c:v>
                </c:pt>
                <c:pt idx="66">
                  <c:v>-97</c:v>
                </c:pt>
                <c:pt idx="67">
                  <c:v>-96</c:v>
                </c:pt>
                <c:pt idx="68">
                  <c:v>-95</c:v>
                </c:pt>
                <c:pt idx="69">
                  <c:v>-94</c:v>
                </c:pt>
                <c:pt idx="70">
                  <c:v>-93</c:v>
                </c:pt>
                <c:pt idx="71">
                  <c:v>-92</c:v>
                </c:pt>
                <c:pt idx="72">
                  <c:v>-91</c:v>
                </c:pt>
                <c:pt idx="73">
                  <c:v>-90</c:v>
                </c:pt>
                <c:pt idx="74">
                  <c:v>-89</c:v>
                </c:pt>
                <c:pt idx="75">
                  <c:v>-88</c:v>
                </c:pt>
                <c:pt idx="76">
                  <c:v>-87</c:v>
                </c:pt>
                <c:pt idx="77">
                  <c:v>-86</c:v>
                </c:pt>
                <c:pt idx="78">
                  <c:v>-85</c:v>
                </c:pt>
                <c:pt idx="79">
                  <c:v>-84</c:v>
                </c:pt>
                <c:pt idx="80">
                  <c:v>-83</c:v>
                </c:pt>
                <c:pt idx="81">
                  <c:v>-82</c:v>
                </c:pt>
                <c:pt idx="82">
                  <c:v>-81</c:v>
                </c:pt>
                <c:pt idx="83">
                  <c:v>-80</c:v>
                </c:pt>
                <c:pt idx="84">
                  <c:v>-79</c:v>
                </c:pt>
                <c:pt idx="85">
                  <c:v>-78</c:v>
                </c:pt>
                <c:pt idx="86">
                  <c:v>-77</c:v>
                </c:pt>
                <c:pt idx="87">
                  <c:v>-76</c:v>
                </c:pt>
                <c:pt idx="88">
                  <c:v>-75</c:v>
                </c:pt>
                <c:pt idx="89">
                  <c:v>-74</c:v>
                </c:pt>
                <c:pt idx="90">
                  <c:v>-73</c:v>
                </c:pt>
                <c:pt idx="91">
                  <c:v>-72</c:v>
                </c:pt>
                <c:pt idx="92">
                  <c:v>-71</c:v>
                </c:pt>
                <c:pt idx="93">
                  <c:v>-70</c:v>
                </c:pt>
                <c:pt idx="94">
                  <c:v>-69</c:v>
                </c:pt>
                <c:pt idx="95">
                  <c:v>-68</c:v>
                </c:pt>
                <c:pt idx="96">
                  <c:v>-67</c:v>
                </c:pt>
                <c:pt idx="97">
                  <c:v>-66</c:v>
                </c:pt>
                <c:pt idx="98">
                  <c:v>-65</c:v>
                </c:pt>
                <c:pt idx="99">
                  <c:v>-64</c:v>
                </c:pt>
                <c:pt idx="100">
                  <c:v>-63</c:v>
                </c:pt>
                <c:pt idx="101">
                  <c:v>-62</c:v>
                </c:pt>
                <c:pt idx="102">
                  <c:v>-61</c:v>
                </c:pt>
                <c:pt idx="103">
                  <c:v>-60</c:v>
                </c:pt>
                <c:pt idx="104">
                  <c:v>-59</c:v>
                </c:pt>
                <c:pt idx="105">
                  <c:v>-58</c:v>
                </c:pt>
                <c:pt idx="106">
                  <c:v>-57</c:v>
                </c:pt>
                <c:pt idx="107">
                  <c:v>-56</c:v>
                </c:pt>
                <c:pt idx="108">
                  <c:v>-55</c:v>
                </c:pt>
                <c:pt idx="109">
                  <c:v>-54</c:v>
                </c:pt>
                <c:pt idx="110">
                  <c:v>-53</c:v>
                </c:pt>
                <c:pt idx="111">
                  <c:v>-52</c:v>
                </c:pt>
                <c:pt idx="112">
                  <c:v>-51</c:v>
                </c:pt>
                <c:pt idx="113">
                  <c:v>-50</c:v>
                </c:pt>
                <c:pt idx="114">
                  <c:v>-49</c:v>
                </c:pt>
                <c:pt idx="115">
                  <c:v>-48</c:v>
                </c:pt>
                <c:pt idx="116">
                  <c:v>-47</c:v>
                </c:pt>
                <c:pt idx="117">
                  <c:v>-46</c:v>
                </c:pt>
                <c:pt idx="118">
                  <c:v>-45</c:v>
                </c:pt>
                <c:pt idx="119">
                  <c:v>-44</c:v>
                </c:pt>
                <c:pt idx="120">
                  <c:v>-43</c:v>
                </c:pt>
                <c:pt idx="121">
                  <c:v>-42</c:v>
                </c:pt>
                <c:pt idx="122">
                  <c:v>-41</c:v>
                </c:pt>
                <c:pt idx="123">
                  <c:v>-40</c:v>
                </c:pt>
                <c:pt idx="124">
                  <c:v>-39</c:v>
                </c:pt>
                <c:pt idx="125">
                  <c:v>-38</c:v>
                </c:pt>
                <c:pt idx="126">
                  <c:v>-37</c:v>
                </c:pt>
                <c:pt idx="127">
                  <c:v>-36</c:v>
                </c:pt>
                <c:pt idx="128">
                  <c:v>-35</c:v>
                </c:pt>
                <c:pt idx="129">
                  <c:v>-34</c:v>
                </c:pt>
                <c:pt idx="130">
                  <c:v>-33</c:v>
                </c:pt>
                <c:pt idx="131">
                  <c:v>-32</c:v>
                </c:pt>
                <c:pt idx="132">
                  <c:v>-31</c:v>
                </c:pt>
                <c:pt idx="133">
                  <c:v>-30</c:v>
                </c:pt>
                <c:pt idx="134">
                  <c:v>-29</c:v>
                </c:pt>
                <c:pt idx="135">
                  <c:v>-28</c:v>
                </c:pt>
                <c:pt idx="136">
                  <c:v>-27</c:v>
                </c:pt>
                <c:pt idx="137">
                  <c:v>-26</c:v>
                </c:pt>
                <c:pt idx="138">
                  <c:v>-25</c:v>
                </c:pt>
                <c:pt idx="139">
                  <c:v>-24</c:v>
                </c:pt>
                <c:pt idx="140">
                  <c:v>-23</c:v>
                </c:pt>
                <c:pt idx="141">
                  <c:v>-22</c:v>
                </c:pt>
                <c:pt idx="142">
                  <c:v>-21</c:v>
                </c:pt>
                <c:pt idx="143">
                  <c:v>-20</c:v>
                </c:pt>
                <c:pt idx="144">
                  <c:v>-19</c:v>
                </c:pt>
                <c:pt idx="145">
                  <c:v>-18</c:v>
                </c:pt>
                <c:pt idx="146">
                  <c:v>-17</c:v>
                </c:pt>
                <c:pt idx="147">
                  <c:v>-16</c:v>
                </c:pt>
                <c:pt idx="148">
                  <c:v>-15</c:v>
                </c:pt>
                <c:pt idx="149">
                  <c:v>-14</c:v>
                </c:pt>
                <c:pt idx="150">
                  <c:v>-13</c:v>
                </c:pt>
                <c:pt idx="151">
                  <c:v>-12</c:v>
                </c:pt>
                <c:pt idx="152">
                  <c:v>-11</c:v>
                </c:pt>
                <c:pt idx="153">
                  <c:v>-10</c:v>
                </c:pt>
                <c:pt idx="154">
                  <c:v>-9</c:v>
                </c:pt>
                <c:pt idx="155">
                  <c:v>-8</c:v>
                </c:pt>
                <c:pt idx="156">
                  <c:v>-7</c:v>
                </c:pt>
                <c:pt idx="157">
                  <c:v>-6</c:v>
                </c:pt>
                <c:pt idx="158">
                  <c:v>-5</c:v>
                </c:pt>
                <c:pt idx="159">
                  <c:v>-4</c:v>
                </c:pt>
                <c:pt idx="160">
                  <c:v>-3</c:v>
                </c:pt>
                <c:pt idx="161">
                  <c:v>-2</c:v>
                </c:pt>
                <c:pt idx="162">
                  <c:v>-1</c:v>
                </c:pt>
                <c:pt idx="163">
                  <c:v>0</c:v>
                </c:pt>
                <c:pt idx="164">
                  <c:v>1</c:v>
                </c:pt>
                <c:pt idx="165">
                  <c:v>2</c:v>
                </c:pt>
                <c:pt idx="166">
                  <c:v>3</c:v>
                </c:pt>
                <c:pt idx="167">
                  <c:v>4</c:v>
                </c:pt>
                <c:pt idx="168">
                  <c:v>5</c:v>
                </c:pt>
                <c:pt idx="169">
                  <c:v>6</c:v>
                </c:pt>
                <c:pt idx="170">
                  <c:v>7</c:v>
                </c:pt>
                <c:pt idx="171">
                  <c:v>8</c:v>
                </c:pt>
                <c:pt idx="172">
                  <c:v>9</c:v>
                </c:pt>
                <c:pt idx="173">
                  <c:v>10</c:v>
                </c:pt>
                <c:pt idx="174">
                  <c:v>11</c:v>
                </c:pt>
                <c:pt idx="175">
                  <c:v>12</c:v>
                </c:pt>
                <c:pt idx="176">
                  <c:v>13</c:v>
                </c:pt>
                <c:pt idx="177">
                  <c:v>14</c:v>
                </c:pt>
                <c:pt idx="178">
                  <c:v>15</c:v>
                </c:pt>
                <c:pt idx="179">
                  <c:v>16</c:v>
                </c:pt>
                <c:pt idx="180">
                  <c:v>17</c:v>
                </c:pt>
                <c:pt idx="181">
                  <c:v>18</c:v>
                </c:pt>
                <c:pt idx="182">
                  <c:v>19</c:v>
                </c:pt>
                <c:pt idx="183">
                  <c:v>20</c:v>
                </c:pt>
                <c:pt idx="184">
                  <c:v>21</c:v>
                </c:pt>
                <c:pt idx="185">
                  <c:v>22</c:v>
                </c:pt>
                <c:pt idx="186">
                  <c:v>23</c:v>
                </c:pt>
                <c:pt idx="187">
                  <c:v>24</c:v>
                </c:pt>
                <c:pt idx="188">
                  <c:v>25</c:v>
                </c:pt>
                <c:pt idx="189">
                  <c:v>26</c:v>
                </c:pt>
                <c:pt idx="190">
                  <c:v>27</c:v>
                </c:pt>
                <c:pt idx="191">
                  <c:v>28</c:v>
                </c:pt>
                <c:pt idx="192">
                  <c:v>29</c:v>
                </c:pt>
                <c:pt idx="193">
                  <c:v>30</c:v>
                </c:pt>
                <c:pt idx="194">
                  <c:v>31</c:v>
                </c:pt>
                <c:pt idx="195">
                  <c:v>32</c:v>
                </c:pt>
                <c:pt idx="196">
                  <c:v>33</c:v>
                </c:pt>
                <c:pt idx="197">
                  <c:v>34</c:v>
                </c:pt>
                <c:pt idx="198">
                  <c:v>35</c:v>
                </c:pt>
                <c:pt idx="199">
                  <c:v>36</c:v>
                </c:pt>
                <c:pt idx="200">
                  <c:v>37</c:v>
                </c:pt>
                <c:pt idx="201">
                  <c:v>38</c:v>
                </c:pt>
                <c:pt idx="202">
                  <c:v>39</c:v>
                </c:pt>
                <c:pt idx="203">
                  <c:v>40</c:v>
                </c:pt>
                <c:pt idx="204">
                  <c:v>41</c:v>
                </c:pt>
                <c:pt idx="205">
                  <c:v>42</c:v>
                </c:pt>
                <c:pt idx="206">
                  <c:v>43</c:v>
                </c:pt>
                <c:pt idx="207">
                  <c:v>44</c:v>
                </c:pt>
                <c:pt idx="208">
                  <c:v>45</c:v>
                </c:pt>
                <c:pt idx="209">
                  <c:v>46</c:v>
                </c:pt>
                <c:pt idx="210">
                  <c:v>47</c:v>
                </c:pt>
                <c:pt idx="211">
                  <c:v>48</c:v>
                </c:pt>
                <c:pt idx="212">
                  <c:v>49</c:v>
                </c:pt>
                <c:pt idx="213">
                  <c:v>50</c:v>
                </c:pt>
                <c:pt idx="214">
                  <c:v>51</c:v>
                </c:pt>
                <c:pt idx="215">
                  <c:v>52</c:v>
                </c:pt>
                <c:pt idx="216">
                  <c:v>53</c:v>
                </c:pt>
                <c:pt idx="217">
                  <c:v>54</c:v>
                </c:pt>
                <c:pt idx="218">
                  <c:v>55</c:v>
                </c:pt>
                <c:pt idx="219">
                  <c:v>56</c:v>
                </c:pt>
                <c:pt idx="220">
                  <c:v>57</c:v>
                </c:pt>
                <c:pt idx="221">
                  <c:v>58</c:v>
                </c:pt>
                <c:pt idx="222">
                  <c:v>59</c:v>
                </c:pt>
                <c:pt idx="223">
                  <c:v>60</c:v>
                </c:pt>
                <c:pt idx="224">
                  <c:v>61</c:v>
                </c:pt>
                <c:pt idx="225">
                  <c:v>62</c:v>
                </c:pt>
                <c:pt idx="226">
                  <c:v>63</c:v>
                </c:pt>
                <c:pt idx="227">
                  <c:v>64</c:v>
                </c:pt>
                <c:pt idx="228">
                  <c:v>65</c:v>
                </c:pt>
                <c:pt idx="229">
                  <c:v>66</c:v>
                </c:pt>
                <c:pt idx="230">
                  <c:v>67</c:v>
                </c:pt>
                <c:pt idx="231">
                  <c:v>68</c:v>
                </c:pt>
                <c:pt idx="232">
                  <c:v>69</c:v>
                </c:pt>
                <c:pt idx="233">
                  <c:v>70</c:v>
                </c:pt>
                <c:pt idx="234">
                  <c:v>71</c:v>
                </c:pt>
                <c:pt idx="235">
                  <c:v>72</c:v>
                </c:pt>
                <c:pt idx="236">
                  <c:v>73</c:v>
                </c:pt>
                <c:pt idx="237">
                  <c:v>74</c:v>
                </c:pt>
                <c:pt idx="238">
                  <c:v>75</c:v>
                </c:pt>
                <c:pt idx="239">
                  <c:v>76</c:v>
                </c:pt>
                <c:pt idx="240">
                  <c:v>77</c:v>
                </c:pt>
                <c:pt idx="241">
                  <c:v>78</c:v>
                </c:pt>
                <c:pt idx="242">
                  <c:v>79</c:v>
                </c:pt>
                <c:pt idx="243">
                  <c:v>80</c:v>
                </c:pt>
                <c:pt idx="244">
                  <c:v>81</c:v>
                </c:pt>
                <c:pt idx="245">
                  <c:v>82</c:v>
                </c:pt>
                <c:pt idx="246">
                  <c:v>83</c:v>
                </c:pt>
                <c:pt idx="247">
                  <c:v>84</c:v>
                </c:pt>
                <c:pt idx="248">
                  <c:v>85</c:v>
                </c:pt>
                <c:pt idx="249">
                  <c:v>86</c:v>
                </c:pt>
                <c:pt idx="250">
                  <c:v>87</c:v>
                </c:pt>
                <c:pt idx="251">
                  <c:v>88</c:v>
                </c:pt>
                <c:pt idx="252">
                  <c:v>89</c:v>
                </c:pt>
                <c:pt idx="253">
                  <c:v>90</c:v>
                </c:pt>
                <c:pt idx="254">
                  <c:v>91</c:v>
                </c:pt>
                <c:pt idx="255">
                  <c:v>92</c:v>
                </c:pt>
                <c:pt idx="256">
                  <c:v>93</c:v>
                </c:pt>
                <c:pt idx="257">
                  <c:v>94</c:v>
                </c:pt>
                <c:pt idx="258">
                  <c:v>95</c:v>
                </c:pt>
                <c:pt idx="259">
                  <c:v>96</c:v>
                </c:pt>
                <c:pt idx="260">
                  <c:v>97</c:v>
                </c:pt>
                <c:pt idx="261">
                  <c:v>98</c:v>
                </c:pt>
                <c:pt idx="262">
                  <c:v>99</c:v>
                </c:pt>
                <c:pt idx="263">
                  <c:v>100</c:v>
                </c:pt>
                <c:pt idx="264">
                  <c:v>101</c:v>
                </c:pt>
                <c:pt idx="265">
                  <c:v>102</c:v>
                </c:pt>
                <c:pt idx="266">
                  <c:v>103</c:v>
                </c:pt>
                <c:pt idx="267">
                  <c:v>104</c:v>
                </c:pt>
                <c:pt idx="268">
                  <c:v>105</c:v>
                </c:pt>
                <c:pt idx="269">
                  <c:v>106</c:v>
                </c:pt>
                <c:pt idx="270">
                  <c:v>107</c:v>
                </c:pt>
                <c:pt idx="271">
                  <c:v>108</c:v>
                </c:pt>
                <c:pt idx="272">
                  <c:v>109</c:v>
                </c:pt>
                <c:pt idx="273">
                  <c:v>110</c:v>
                </c:pt>
                <c:pt idx="274">
                  <c:v>111</c:v>
                </c:pt>
                <c:pt idx="275">
                  <c:v>112</c:v>
                </c:pt>
                <c:pt idx="276">
                  <c:v>113</c:v>
                </c:pt>
                <c:pt idx="277">
                  <c:v>114</c:v>
                </c:pt>
                <c:pt idx="278">
                  <c:v>115</c:v>
                </c:pt>
                <c:pt idx="279">
                  <c:v>116</c:v>
                </c:pt>
                <c:pt idx="280">
                  <c:v>117</c:v>
                </c:pt>
                <c:pt idx="281">
                  <c:v>118</c:v>
                </c:pt>
                <c:pt idx="282">
                  <c:v>119</c:v>
                </c:pt>
                <c:pt idx="283">
                  <c:v>120</c:v>
                </c:pt>
                <c:pt idx="284">
                  <c:v>121</c:v>
                </c:pt>
                <c:pt idx="285">
                  <c:v>122</c:v>
                </c:pt>
                <c:pt idx="286">
                  <c:v>123</c:v>
                </c:pt>
                <c:pt idx="287">
                  <c:v>124</c:v>
                </c:pt>
                <c:pt idx="288">
                  <c:v>125</c:v>
                </c:pt>
                <c:pt idx="289">
                  <c:v>126</c:v>
                </c:pt>
                <c:pt idx="290">
                  <c:v>127</c:v>
                </c:pt>
                <c:pt idx="291">
                  <c:v>128</c:v>
                </c:pt>
                <c:pt idx="292">
                  <c:v>129</c:v>
                </c:pt>
                <c:pt idx="293">
                  <c:v>130</c:v>
                </c:pt>
                <c:pt idx="294">
                  <c:v>131</c:v>
                </c:pt>
                <c:pt idx="295">
                  <c:v>132</c:v>
                </c:pt>
                <c:pt idx="296">
                  <c:v>133</c:v>
                </c:pt>
                <c:pt idx="297">
                  <c:v>134</c:v>
                </c:pt>
                <c:pt idx="298">
                  <c:v>135</c:v>
                </c:pt>
                <c:pt idx="299">
                  <c:v>136</c:v>
                </c:pt>
                <c:pt idx="300">
                  <c:v>137</c:v>
                </c:pt>
                <c:pt idx="301">
                  <c:v>138</c:v>
                </c:pt>
                <c:pt idx="302">
                  <c:v>139</c:v>
                </c:pt>
                <c:pt idx="303">
                  <c:v>140</c:v>
                </c:pt>
                <c:pt idx="304">
                  <c:v>141</c:v>
                </c:pt>
                <c:pt idx="305">
                  <c:v>142</c:v>
                </c:pt>
                <c:pt idx="306">
                  <c:v>143</c:v>
                </c:pt>
                <c:pt idx="307">
                  <c:v>144</c:v>
                </c:pt>
                <c:pt idx="308">
                  <c:v>145</c:v>
                </c:pt>
                <c:pt idx="309">
                  <c:v>146</c:v>
                </c:pt>
                <c:pt idx="310">
                  <c:v>147</c:v>
                </c:pt>
                <c:pt idx="311">
                  <c:v>148</c:v>
                </c:pt>
                <c:pt idx="312">
                  <c:v>149</c:v>
                </c:pt>
                <c:pt idx="313">
                  <c:v>150</c:v>
                </c:pt>
                <c:pt idx="314">
                  <c:v>151</c:v>
                </c:pt>
                <c:pt idx="315">
                  <c:v>152</c:v>
                </c:pt>
                <c:pt idx="316">
                  <c:v>153</c:v>
                </c:pt>
                <c:pt idx="317">
                  <c:v>154</c:v>
                </c:pt>
                <c:pt idx="318">
                  <c:v>155</c:v>
                </c:pt>
                <c:pt idx="319">
                  <c:v>156</c:v>
                </c:pt>
                <c:pt idx="320">
                  <c:v>157</c:v>
                </c:pt>
                <c:pt idx="321">
                  <c:v>158</c:v>
                </c:pt>
                <c:pt idx="322">
                  <c:v>159</c:v>
                </c:pt>
                <c:pt idx="323">
                  <c:v>160</c:v>
                </c:pt>
                <c:pt idx="324">
                  <c:v>161</c:v>
                </c:pt>
                <c:pt idx="325">
                  <c:v>162</c:v>
                </c:pt>
                <c:pt idx="326">
                  <c:v>163</c:v>
                </c:pt>
                <c:pt idx="327">
                  <c:v>164</c:v>
                </c:pt>
                <c:pt idx="328">
                  <c:v>165</c:v>
                </c:pt>
                <c:pt idx="329">
                  <c:v>166</c:v>
                </c:pt>
                <c:pt idx="330">
                  <c:v>167</c:v>
                </c:pt>
                <c:pt idx="331">
                  <c:v>168</c:v>
                </c:pt>
                <c:pt idx="332">
                  <c:v>169</c:v>
                </c:pt>
                <c:pt idx="333">
                  <c:v>170</c:v>
                </c:pt>
                <c:pt idx="334">
                  <c:v>171</c:v>
                </c:pt>
                <c:pt idx="335">
                  <c:v>172</c:v>
                </c:pt>
                <c:pt idx="336">
                  <c:v>173</c:v>
                </c:pt>
                <c:pt idx="337">
                  <c:v>174</c:v>
                </c:pt>
                <c:pt idx="338">
                  <c:v>175</c:v>
                </c:pt>
                <c:pt idx="339">
                  <c:v>176</c:v>
                </c:pt>
                <c:pt idx="340">
                  <c:v>177</c:v>
                </c:pt>
                <c:pt idx="341">
                  <c:v>178</c:v>
                </c:pt>
                <c:pt idx="342">
                  <c:v>179</c:v>
                </c:pt>
                <c:pt idx="343">
                  <c:v>180</c:v>
                </c:pt>
                <c:pt idx="344">
                  <c:v>181</c:v>
                </c:pt>
                <c:pt idx="345">
                  <c:v>182</c:v>
                </c:pt>
                <c:pt idx="346">
                  <c:v>183</c:v>
                </c:pt>
                <c:pt idx="347">
                  <c:v>184</c:v>
                </c:pt>
                <c:pt idx="348">
                  <c:v>185</c:v>
                </c:pt>
                <c:pt idx="349">
                  <c:v>186</c:v>
                </c:pt>
                <c:pt idx="350">
                  <c:v>187</c:v>
                </c:pt>
                <c:pt idx="351">
                  <c:v>188</c:v>
                </c:pt>
                <c:pt idx="352">
                  <c:v>189</c:v>
                </c:pt>
                <c:pt idx="353">
                  <c:v>190</c:v>
                </c:pt>
                <c:pt idx="354">
                  <c:v>191</c:v>
                </c:pt>
                <c:pt idx="355">
                  <c:v>192</c:v>
                </c:pt>
                <c:pt idx="356">
                  <c:v>193</c:v>
                </c:pt>
                <c:pt idx="357">
                  <c:v>194</c:v>
                </c:pt>
                <c:pt idx="358">
                  <c:v>195</c:v>
                </c:pt>
                <c:pt idx="359">
                  <c:v>196</c:v>
                </c:pt>
                <c:pt idx="360">
                  <c:v>197</c:v>
                </c:pt>
                <c:pt idx="361">
                  <c:v>198</c:v>
                </c:pt>
                <c:pt idx="362">
                  <c:v>199</c:v>
                </c:pt>
                <c:pt idx="363">
                  <c:v>200</c:v>
                </c:pt>
                <c:pt idx="364">
                  <c:v>201</c:v>
                </c:pt>
                <c:pt idx="365">
                  <c:v>202</c:v>
                </c:pt>
                <c:pt idx="366">
                  <c:v>203</c:v>
                </c:pt>
                <c:pt idx="367">
                  <c:v>204</c:v>
                </c:pt>
                <c:pt idx="368">
                  <c:v>205</c:v>
                </c:pt>
                <c:pt idx="369">
                  <c:v>206</c:v>
                </c:pt>
                <c:pt idx="370">
                  <c:v>207</c:v>
                </c:pt>
                <c:pt idx="371">
                  <c:v>208</c:v>
                </c:pt>
                <c:pt idx="372">
                  <c:v>209</c:v>
                </c:pt>
                <c:pt idx="373">
                  <c:v>210</c:v>
                </c:pt>
                <c:pt idx="374">
                  <c:v>211</c:v>
                </c:pt>
                <c:pt idx="375">
                  <c:v>212</c:v>
                </c:pt>
                <c:pt idx="376">
                  <c:v>213</c:v>
                </c:pt>
                <c:pt idx="377">
                  <c:v>214</c:v>
                </c:pt>
                <c:pt idx="378">
                  <c:v>215</c:v>
                </c:pt>
                <c:pt idx="379">
                  <c:v>216</c:v>
                </c:pt>
                <c:pt idx="380">
                  <c:v>217</c:v>
                </c:pt>
                <c:pt idx="381">
                  <c:v>218</c:v>
                </c:pt>
                <c:pt idx="382">
                  <c:v>219</c:v>
                </c:pt>
                <c:pt idx="383">
                  <c:v>220</c:v>
                </c:pt>
                <c:pt idx="384">
                  <c:v>221</c:v>
                </c:pt>
                <c:pt idx="385">
                  <c:v>222</c:v>
                </c:pt>
                <c:pt idx="386">
                  <c:v>223</c:v>
                </c:pt>
                <c:pt idx="387">
                  <c:v>224</c:v>
                </c:pt>
                <c:pt idx="388">
                  <c:v>225</c:v>
                </c:pt>
                <c:pt idx="389">
                  <c:v>226</c:v>
                </c:pt>
                <c:pt idx="390">
                  <c:v>227</c:v>
                </c:pt>
                <c:pt idx="391">
                  <c:v>228</c:v>
                </c:pt>
                <c:pt idx="392">
                  <c:v>229</c:v>
                </c:pt>
                <c:pt idx="393">
                  <c:v>230</c:v>
                </c:pt>
                <c:pt idx="394">
                  <c:v>231</c:v>
                </c:pt>
                <c:pt idx="395">
                  <c:v>252</c:v>
                </c:pt>
                <c:pt idx="396">
                  <c:v>253</c:v>
                </c:pt>
                <c:pt idx="397">
                  <c:v>254</c:v>
                </c:pt>
                <c:pt idx="398">
                  <c:v>255</c:v>
                </c:pt>
                <c:pt idx="399">
                  <c:v>256</c:v>
                </c:pt>
                <c:pt idx="400">
                  <c:v>257</c:v>
                </c:pt>
                <c:pt idx="401">
                  <c:v>258</c:v>
                </c:pt>
                <c:pt idx="402">
                  <c:v>259</c:v>
                </c:pt>
                <c:pt idx="403">
                  <c:v>260</c:v>
                </c:pt>
                <c:pt idx="404">
                  <c:v>261</c:v>
                </c:pt>
                <c:pt idx="405">
                  <c:v>262</c:v>
                </c:pt>
                <c:pt idx="406">
                  <c:v>263</c:v>
                </c:pt>
                <c:pt idx="407">
                  <c:v>264</c:v>
                </c:pt>
                <c:pt idx="408">
                  <c:v>265</c:v>
                </c:pt>
                <c:pt idx="409">
                  <c:v>266</c:v>
                </c:pt>
                <c:pt idx="410">
                  <c:v>267</c:v>
                </c:pt>
                <c:pt idx="411">
                  <c:v>268</c:v>
                </c:pt>
                <c:pt idx="412">
                  <c:v>269</c:v>
                </c:pt>
                <c:pt idx="413">
                  <c:v>270</c:v>
                </c:pt>
                <c:pt idx="414">
                  <c:v>271</c:v>
                </c:pt>
                <c:pt idx="415">
                  <c:v>272</c:v>
                </c:pt>
                <c:pt idx="416">
                  <c:v>273</c:v>
                </c:pt>
                <c:pt idx="417">
                  <c:v>274</c:v>
                </c:pt>
                <c:pt idx="418">
                  <c:v>275</c:v>
                </c:pt>
                <c:pt idx="419">
                  <c:v>276</c:v>
                </c:pt>
                <c:pt idx="420">
                  <c:v>277</c:v>
                </c:pt>
                <c:pt idx="421">
                  <c:v>278</c:v>
                </c:pt>
                <c:pt idx="422">
                  <c:v>279</c:v>
                </c:pt>
                <c:pt idx="423">
                  <c:v>280</c:v>
                </c:pt>
                <c:pt idx="424">
                  <c:v>281</c:v>
                </c:pt>
                <c:pt idx="425">
                  <c:v>282</c:v>
                </c:pt>
                <c:pt idx="426">
                  <c:v>283</c:v>
                </c:pt>
                <c:pt idx="427">
                  <c:v>284</c:v>
                </c:pt>
                <c:pt idx="428">
                  <c:v>285</c:v>
                </c:pt>
                <c:pt idx="429">
                  <c:v>286</c:v>
                </c:pt>
                <c:pt idx="430">
                  <c:v>287</c:v>
                </c:pt>
                <c:pt idx="431">
                  <c:v>288</c:v>
                </c:pt>
                <c:pt idx="432">
                  <c:v>289</c:v>
                </c:pt>
                <c:pt idx="433">
                  <c:v>290</c:v>
                </c:pt>
                <c:pt idx="434">
                  <c:v>291</c:v>
                </c:pt>
                <c:pt idx="435">
                  <c:v>292</c:v>
                </c:pt>
                <c:pt idx="436">
                  <c:v>293</c:v>
                </c:pt>
                <c:pt idx="437">
                  <c:v>294</c:v>
                </c:pt>
                <c:pt idx="438">
                  <c:v>295</c:v>
                </c:pt>
                <c:pt idx="439">
                  <c:v>296</c:v>
                </c:pt>
                <c:pt idx="440">
                  <c:v>297</c:v>
                </c:pt>
                <c:pt idx="441">
                  <c:v>298</c:v>
                </c:pt>
                <c:pt idx="442">
                  <c:v>299</c:v>
                </c:pt>
                <c:pt idx="443">
                  <c:v>300</c:v>
                </c:pt>
                <c:pt idx="444">
                  <c:v>301</c:v>
                </c:pt>
                <c:pt idx="445">
                  <c:v>302</c:v>
                </c:pt>
                <c:pt idx="446">
                  <c:v>303</c:v>
                </c:pt>
                <c:pt idx="447">
                  <c:v>304</c:v>
                </c:pt>
                <c:pt idx="448">
                  <c:v>305</c:v>
                </c:pt>
                <c:pt idx="449">
                  <c:v>306</c:v>
                </c:pt>
                <c:pt idx="450">
                  <c:v>307</c:v>
                </c:pt>
                <c:pt idx="451">
                  <c:v>308</c:v>
                </c:pt>
                <c:pt idx="452">
                  <c:v>309</c:v>
                </c:pt>
                <c:pt idx="453">
                  <c:v>310</c:v>
                </c:pt>
                <c:pt idx="454">
                  <c:v>311</c:v>
                </c:pt>
                <c:pt idx="455">
                  <c:v>312</c:v>
                </c:pt>
                <c:pt idx="456">
                  <c:v>313</c:v>
                </c:pt>
                <c:pt idx="457">
                  <c:v>314</c:v>
                </c:pt>
                <c:pt idx="458">
                  <c:v>315</c:v>
                </c:pt>
                <c:pt idx="459">
                  <c:v>316</c:v>
                </c:pt>
                <c:pt idx="460">
                  <c:v>317</c:v>
                </c:pt>
                <c:pt idx="461">
                  <c:v>318</c:v>
                </c:pt>
                <c:pt idx="462">
                  <c:v>319</c:v>
                </c:pt>
                <c:pt idx="463">
                  <c:v>320</c:v>
                </c:pt>
                <c:pt idx="464">
                  <c:v>321</c:v>
                </c:pt>
                <c:pt idx="465">
                  <c:v>322</c:v>
                </c:pt>
                <c:pt idx="466">
                  <c:v>323</c:v>
                </c:pt>
                <c:pt idx="467">
                  <c:v>324</c:v>
                </c:pt>
                <c:pt idx="468">
                  <c:v>325</c:v>
                </c:pt>
                <c:pt idx="469">
                  <c:v>326</c:v>
                </c:pt>
                <c:pt idx="470">
                  <c:v>327</c:v>
                </c:pt>
                <c:pt idx="471">
                  <c:v>328</c:v>
                </c:pt>
                <c:pt idx="472">
                  <c:v>329</c:v>
                </c:pt>
                <c:pt idx="473">
                  <c:v>330</c:v>
                </c:pt>
                <c:pt idx="474">
                  <c:v>331</c:v>
                </c:pt>
                <c:pt idx="475">
                  <c:v>332</c:v>
                </c:pt>
                <c:pt idx="476">
                  <c:v>333</c:v>
                </c:pt>
                <c:pt idx="477">
                  <c:v>334</c:v>
                </c:pt>
                <c:pt idx="478">
                  <c:v>335</c:v>
                </c:pt>
                <c:pt idx="479">
                  <c:v>336</c:v>
                </c:pt>
                <c:pt idx="480">
                  <c:v>337</c:v>
                </c:pt>
                <c:pt idx="481">
                  <c:v>338</c:v>
                </c:pt>
                <c:pt idx="482">
                  <c:v>339</c:v>
                </c:pt>
                <c:pt idx="483">
                  <c:v>340</c:v>
                </c:pt>
                <c:pt idx="484">
                  <c:v>341</c:v>
                </c:pt>
                <c:pt idx="485">
                  <c:v>362</c:v>
                </c:pt>
                <c:pt idx="486">
                  <c:v>382</c:v>
                </c:pt>
                <c:pt idx="487">
                  <c:v>402</c:v>
                </c:pt>
                <c:pt idx="488">
                  <c:v>412</c:v>
                </c:pt>
                <c:pt idx="489">
                  <c:v>422</c:v>
                </c:pt>
                <c:pt idx="490">
                  <c:v>432</c:v>
                </c:pt>
              </c:numCache>
            </c:numRef>
          </c:xVal>
          <c:yVal>
            <c:numRef>
              <c:f>Wnd23_Report_p!$AD$2:$AD$493</c:f>
              <c:numCache>
                <c:formatCode>General</c:formatCode>
                <c:ptCount val="492"/>
                <c:pt idx="0">
                  <c:v>437.88550799999985</c:v>
                </c:pt>
                <c:pt idx="1">
                  <c:v>432.67319499999996</c:v>
                </c:pt>
                <c:pt idx="2">
                  <c:v>426.45989899999967</c:v>
                </c:pt>
                <c:pt idx="3">
                  <c:v>422.77925200000021</c:v>
                </c:pt>
                <c:pt idx="4">
                  <c:v>419.9889869999999</c:v>
                </c:pt>
                <c:pt idx="5">
                  <c:v>417.6920740000001</c:v>
                </c:pt>
                <c:pt idx="6">
                  <c:v>415.71635199999997</c:v>
                </c:pt>
                <c:pt idx="7">
                  <c:v>413.97872699999988</c:v>
                </c:pt>
                <c:pt idx="8">
                  <c:v>412.42539899999986</c:v>
                </c:pt>
                <c:pt idx="9">
                  <c:v>411.0080139999996</c:v>
                </c:pt>
                <c:pt idx="10">
                  <c:v>409.71060399999976</c:v>
                </c:pt>
                <c:pt idx="11">
                  <c:v>408.50425700000017</c:v>
                </c:pt>
                <c:pt idx="12">
                  <c:v>407.38197799999961</c:v>
                </c:pt>
                <c:pt idx="13">
                  <c:v>406.33261500000015</c:v>
                </c:pt>
                <c:pt idx="14">
                  <c:v>405.3474970000002</c:v>
                </c:pt>
                <c:pt idx="15">
                  <c:v>404.4105689999999</c:v>
                </c:pt>
                <c:pt idx="16">
                  <c:v>403.52524299999976</c:v>
                </c:pt>
                <c:pt idx="17">
                  <c:v>402.68538900000016</c:v>
                </c:pt>
                <c:pt idx="18">
                  <c:v>401.88252</c:v>
                </c:pt>
                <c:pt idx="19">
                  <c:v>401.1142259999998</c:v>
                </c:pt>
                <c:pt idx="20">
                  <c:v>400.38055200000014</c:v>
                </c:pt>
                <c:pt idx="21">
                  <c:v>399.6760529999998</c:v>
                </c:pt>
                <c:pt idx="22">
                  <c:v>398.99625600000019</c:v>
                </c:pt>
                <c:pt idx="23">
                  <c:v>398.3439259999999</c:v>
                </c:pt>
                <c:pt idx="24">
                  <c:v>397.71478900000011</c:v>
                </c:pt>
                <c:pt idx="25">
                  <c:v>397.10439699999966</c:v>
                </c:pt>
                <c:pt idx="26">
                  <c:v>396.5163280000001</c:v>
                </c:pt>
                <c:pt idx="27">
                  <c:v>395.94932199999982</c:v>
                </c:pt>
                <c:pt idx="28">
                  <c:v>395.39233099999996</c:v>
                </c:pt>
                <c:pt idx="29">
                  <c:v>394.85645699999986</c:v>
                </c:pt>
                <c:pt idx="30">
                  <c:v>394.33506599999993</c:v>
                </c:pt>
                <c:pt idx="31">
                  <c:v>393.82645500000007</c:v>
                </c:pt>
                <c:pt idx="32">
                  <c:v>393.33403399999992</c:v>
                </c:pt>
                <c:pt idx="33">
                  <c:v>392.85190899999992</c:v>
                </c:pt>
                <c:pt idx="34">
                  <c:v>392.38202200000006</c:v>
                </c:pt>
                <c:pt idx="35">
                  <c:v>391.92645699999974</c:v>
                </c:pt>
                <c:pt idx="36">
                  <c:v>391.47670399999987</c:v>
                </c:pt>
                <c:pt idx="37">
                  <c:v>391.03995500000002</c:v>
                </c:pt>
                <c:pt idx="38">
                  <c:v>390.61582800000008</c:v>
                </c:pt>
                <c:pt idx="39">
                  <c:v>390.19328500000006</c:v>
                </c:pt>
                <c:pt idx="40">
                  <c:v>389.78541100000001</c:v>
                </c:pt>
                <c:pt idx="41">
                  <c:v>389.38247700000028</c:v>
                </c:pt>
                <c:pt idx="42">
                  <c:v>388.98911400000009</c:v>
                </c:pt>
                <c:pt idx="43">
                  <c:v>388.60661899999985</c:v>
                </c:pt>
                <c:pt idx="44">
                  <c:v>388.22395499999988</c:v>
                </c:pt>
                <c:pt idx="45">
                  <c:v>387.85399200000018</c:v>
                </c:pt>
                <c:pt idx="46">
                  <c:v>387.48692600000015</c:v>
                </c:pt>
                <c:pt idx="47">
                  <c:v>387.1286829999998</c:v>
                </c:pt>
                <c:pt idx="48">
                  <c:v>386.7757690000002</c:v>
                </c:pt>
                <c:pt idx="49">
                  <c:v>386.42796400000015</c:v>
                </c:pt>
                <c:pt idx="50">
                  <c:v>386.0896680000003</c:v>
                </c:pt>
                <c:pt idx="51">
                  <c:v>385.75021599999985</c:v>
                </c:pt>
                <c:pt idx="52">
                  <c:v>385.42218899999966</c:v>
                </c:pt>
                <c:pt idx="53">
                  <c:v>385.09325799999988</c:v>
                </c:pt>
                <c:pt idx="54">
                  <c:v>384.77306500000009</c:v>
                </c:pt>
                <c:pt idx="55">
                  <c:v>384.45560599999993</c:v>
                </c:pt>
                <c:pt idx="56">
                  <c:v>384.14359200000001</c:v>
                </c:pt>
                <c:pt idx="57">
                  <c:v>383.83580800000016</c:v>
                </c:pt>
                <c:pt idx="58">
                  <c:v>383.53137499999997</c:v>
                </c:pt>
                <c:pt idx="59">
                  <c:v>383.23545499999983</c:v>
                </c:pt>
                <c:pt idx="60">
                  <c:v>382.93531899999988</c:v>
                </c:pt>
                <c:pt idx="61">
                  <c:v>382.64641199999966</c:v>
                </c:pt>
                <c:pt idx="62">
                  <c:v>382.35417499999966</c:v>
                </c:pt>
                <c:pt idx="63">
                  <c:v>382.0710069999999</c:v>
                </c:pt>
                <c:pt idx="64">
                  <c:v>381.78696800000006</c:v>
                </c:pt>
                <c:pt idx="65">
                  <c:v>381.5109800000003</c:v>
                </c:pt>
                <c:pt idx="66">
                  <c:v>381.24345700000003</c:v>
                </c:pt>
                <c:pt idx="67">
                  <c:v>380.96307199999961</c:v>
                </c:pt>
                <c:pt idx="68">
                  <c:v>380.69095300000021</c:v>
                </c:pt>
                <c:pt idx="69">
                  <c:v>380.4270039999999</c:v>
                </c:pt>
                <c:pt idx="70">
                  <c:v>380.16054700000001</c:v>
                </c:pt>
                <c:pt idx="71">
                  <c:v>379.9022369999995</c:v>
                </c:pt>
                <c:pt idx="72">
                  <c:v>379.64097600000019</c:v>
                </c:pt>
                <c:pt idx="73">
                  <c:v>379.38740700000028</c:v>
                </c:pt>
                <c:pt idx="74">
                  <c:v>379.13168399999984</c:v>
                </c:pt>
                <c:pt idx="75">
                  <c:v>378.88261099999983</c:v>
                </c:pt>
                <c:pt idx="76">
                  <c:v>378.63207100000017</c:v>
                </c:pt>
                <c:pt idx="77">
                  <c:v>378.389678</c:v>
                </c:pt>
                <c:pt idx="78">
                  <c:v>378.14148000000006</c:v>
                </c:pt>
                <c:pt idx="79">
                  <c:v>377.90433999999959</c:v>
                </c:pt>
                <c:pt idx="80">
                  <c:v>377.65996399999977</c:v>
                </c:pt>
                <c:pt idx="81">
                  <c:v>377.42232900000022</c:v>
                </c:pt>
                <c:pt idx="82">
                  <c:v>377.18666800000022</c:v>
                </c:pt>
                <c:pt idx="83">
                  <c:v>376.95216100000016</c:v>
                </c:pt>
                <c:pt idx="84">
                  <c:v>376.72129800000005</c:v>
                </c:pt>
                <c:pt idx="85">
                  <c:v>376.48969599999964</c:v>
                </c:pt>
                <c:pt idx="86">
                  <c:v>376.26366699999994</c:v>
                </c:pt>
                <c:pt idx="87">
                  <c:v>376.03471299999961</c:v>
                </c:pt>
                <c:pt idx="88">
                  <c:v>375.8133839999997</c:v>
                </c:pt>
                <c:pt idx="89">
                  <c:v>375.58674399999995</c:v>
                </c:pt>
                <c:pt idx="90">
                  <c:v>375.36609600000003</c:v>
                </c:pt>
                <c:pt idx="91">
                  <c:v>375.145624</c:v>
                </c:pt>
                <c:pt idx="92">
                  <c:v>374.92696900000004</c:v>
                </c:pt>
                <c:pt idx="93">
                  <c:v>374.71404900000005</c:v>
                </c:pt>
                <c:pt idx="94">
                  <c:v>374.49426100000017</c:v>
                </c:pt>
                <c:pt idx="95">
                  <c:v>374.28297599999991</c:v>
                </c:pt>
                <c:pt idx="96">
                  <c:v>374.06774099999973</c:v>
                </c:pt>
                <c:pt idx="97">
                  <c:v>373.86149300000017</c:v>
                </c:pt>
                <c:pt idx="98">
                  <c:v>373.64718000000033</c:v>
                </c:pt>
                <c:pt idx="99">
                  <c:v>373.43844000000013</c:v>
                </c:pt>
                <c:pt idx="100">
                  <c:v>373.23279999999977</c:v>
                </c:pt>
                <c:pt idx="101">
                  <c:v>373.02513299999998</c:v>
                </c:pt>
                <c:pt idx="102">
                  <c:v>372.82271899999961</c:v>
                </c:pt>
                <c:pt idx="103">
                  <c:v>372.61730599999999</c:v>
                </c:pt>
                <c:pt idx="104">
                  <c:v>372.41559899999993</c:v>
                </c:pt>
                <c:pt idx="105">
                  <c:v>372.21489499999996</c:v>
                </c:pt>
                <c:pt idx="106">
                  <c:v>372.02359599999994</c:v>
                </c:pt>
                <c:pt idx="107">
                  <c:v>371.81793899999997</c:v>
                </c:pt>
                <c:pt idx="108">
                  <c:v>371.61730299999977</c:v>
                </c:pt>
                <c:pt idx="109">
                  <c:v>371.42153800000023</c:v>
                </c:pt>
                <c:pt idx="110">
                  <c:v>371.22589999999974</c:v>
                </c:pt>
                <c:pt idx="111">
                  <c:v>371.03039799999971</c:v>
                </c:pt>
                <c:pt idx="112">
                  <c:v>370.83960999999999</c:v>
                </c:pt>
                <c:pt idx="113">
                  <c:v>370.64418200000046</c:v>
                </c:pt>
                <c:pt idx="114">
                  <c:v>370.4534569999999</c:v>
                </c:pt>
                <c:pt idx="115">
                  <c:v>370.26297699999981</c:v>
                </c:pt>
                <c:pt idx="116">
                  <c:v>370.07208100000008</c:v>
                </c:pt>
                <c:pt idx="117">
                  <c:v>369.88570300000003</c:v>
                </c:pt>
                <c:pt idx="118">
                  <c:v>369.69552399999986</c:v>
                </c:pt>
                <c:pt idx="119">
                  <c:v>369.50884699999966</c:v>
                </c:pt>
                <c:pt idx="120">
                  <c:v>369.32365800000025</c:v>
                </c:pt>
                <c:pt idx="121">
                  <c:v>369.13658400000003</c:v>
                </c:pt>
                <c:pt idx="122">
                  <c:v>368.95384699999971</c:v>
                </c:pt>
                <c:pt idx="123">
                  <c:v>368.76897700000023</c:v>
                </c:pt>
                <c:pt idx="124">
                  <c:v>368.59435800000011</c:v>
                </c:pt>
                <c:pt idx="125">
                  <c:v>368.40655100000004</c:v>
                </c:pt>
                <c:pt idx="126">
                  <c:v>368.22198100000003</c:v>
                </c:pt>
                <c:pt idx="127">
                  <c:v>368.0476900000001</c:v>
                </c:pt>
                <c:pt idx="128">
                  <c:v>367.86645199999987</c:v>
                </c:pt>
                <c:pt idx="129">
                  <c:v>367.68215000000026</c:v>
                </c:pt>
                <c:pt idx="130">
                  <c:v>367.50827399999991</c:v>
                </c:pt>
                <c:pt idx="131">
                  <c:v>367.3266270000002</c:v>
                </c:pt>
                <c:pt idx="132">
                  <c:v>367.14913699999966</c:v>
                </c:pt>
                <c:pt idx="133">
                  <c:v>366.9756730000002</c:v>
                </c:pt>
                <c:pt idx="134">
                  <c:v>366.79488200000026</c:v>
                </c:pt>
                <c:pt idx="135">
                  <c:v>366.62036900000004</c:v>
                </c:pt>
                <c:pt idx="136">
                  <c:v>366.44735899999984</c:v>
                </c:pt>
                <c:pt idx="137">
                  <c:v>366.27162000000004</c:v>
                </c:pt>
                <c:pt idx="138">
                  <c:v>366.10417900000016</c:v>
                </c:pt>
                <c:pt idx="139">
                  <c:v>365.92714599999965</c:v>
                </c:pt>
                <c:pt idx="140">
                  <c:v>365.75398100000012</c:v>
                </c:pt>
                <c:pt idx="141">
                  <c:v>365.58456000000035</c:v>
                </c:pt>
                <c:pt idx="142">
                  <c:v>365.43141199999985</c:v>
                </c:pt>
                <c:pt idx="143">
                  <c:v>365.24168999999995</c:v>
                </c:pt>
                <c:pt idx="144">
                  <c:v>365.07381299999992</c:v>
                </c:pt>
                <c:pt idx="145">
                  <c:v>364.90396700000002</c:v>
                </c:pt>
                <c:pt idx="146">
                  <c:v>364.74462900000009</c:v>
                </c:pt>
                <c:pt idx="147">
                  <c:v>364.56874299999993</c:v>
                </c:pt>
                <c:pt idx="148">
                  <c:v>364.39856000000015</c:v>
                </c:pt>
                <c:pt idx="149">
                  <c:v>364.23217099999971</c:v>
                </c:pt>
                <c:pt idx="150">
                  <c:v>364.06503800000013</c:v>
                </c:pt>
                <c:pt idx="151">
                  <c:v>363.90088500000007</c:v>
                </c:pt>
                <c:pt idx="152">
                  <c:v>363.73295400000001</c:v>
                </c:pt>
                <c:pt idx="153">
                  <c:v>363.56798399999991</c:v>
                </c:pt>
                <c:pt idx="154">
                  <c:v>363.40370999999999</c:v>
                </c:pt>
                <c:pt idx="155">
                  <c:v>363.23926300000011</c:v>
                </c:pt>
                <c:pt idx="156">
                  <c:v>363.07715199999967</c:v>
                </c:pt>
                <c:pt idx="157">
                  <c:v>362.91488599999997</c:v>
                </c:pt>
                <c:pt idx="158">
                  <c:v>362.75087000000025</c:v>
                </c:pt>
                <c:pt idx="159">
                  <c:v>362.58671200000009</c:v>
                </c:pt>
                <c:pt idx="160">
                  <c:v>362.42514799999969</c:v>
                </c:pt>
                <c:pt idx="161">
                  <c:v>362.26420399999967</c:v>
                </c:pt>
                <c:pt idx="162">
                  <c:v>362.10384500000009</c:v>
                </c:pt>
                <c:pt idx="163">
                  <c:v>361.9403239999998</c:v>
                </c:pt>
                <c:pt idx="164">
                  <c:v>361.78001900000015</c:v>
                </c:pt>
                <c:pt idx="165">
                  <c:v>361.62065200000006</c:v>
                </c:pt>
                <c:pt idx="166">
                  <c:v>361.46037600000005</c:v>
                </c:pt>
                <c:pt idx="167">
                  <c:v>361.30523900000003</c:v>
                </c:pt>
                <c:pt idx="168">
                  <c:v>361.14149099999975</c:v>
                </c:pt>
                <c:pt idx="169">
                  <c:v>360.98285700000019</c:v>
                </c:pt>
                <c:pt idx="170">
                  <c:v>360.8247659999999</c:v>
                </c:pt>
                <c:pt idx="171">
                  <c:v>360.66716900000006</c:v>
                </c:pt>
                <c:pt idx="172">
                  <c:v>360.51006200000035</c:v>
                </c:pt>
                <c:pt idx="173">
                  <c:v>360.35620600000004</c:v>
                </c:pt>
                <c:pt idx="174">
                  <c:v>360.19449600000007</c:v>
                </c:pt>
                <c:pt idx="175">
                  <c:v>360.03784600000046</c:v>
                </c:pt>
                <c:pt idx="176">
                  <c:v>359.88166199999984</c:v>
                </c:pt>
                <c:pt idx="177">
                  <c:v>359.72595399999989</c:v>
                </c:pt>
                <c:pt idx="178">
                  <c:v>359.57070399999975</c:v>
                </c:pt>
                <c:pt idx="179">
                  <c:v>359.4142750000002</c:v>
                </c:pt>
                <c:pt idx="180">
                  <c:v>359.26153300000016</c:v>
                </c:pt>
                <c:pt idx="181">
                  <c:v>359.10679699999986</c:v>
                </c:pt>
                <c:pt idx="182">
                  <c:v>358.94947599999983</c:v>
                </c:pt>
                <c:pt idx="183">
                  <c:v>358.79540300000025</c:v>
                </c:pt>
                <c:pt idx="184">
                  <c:v>358.6417449999999</c:v>
                </c:pt>
                <c:pt idx="185">
                  <c:v>358.48735800000003</c:v>
                </c:pt>
                <c:pt idx="186">
                  <c:v>358.33353800000003</c:v>
                </c:pt>
                <c:pt idx="187">
                  <c:v>358.18351699999954</c:v>
                </c:pt>
                <c:pt idx="188">
                  <c:v>358.02707999999978</c:v>
                </c:pt>
                <c:pt idx="189">
                  <c:v>357.87934400000012</c:v>
                </c:pt>
                <c:pt idx="190">
                  <c:v>357.72260799999992</c:v>
                </c:pt>
                <c:pt idx="191">
                  <c:v>357.56981600000034</c:v>
                </c:pt>
                <c:pt idx="192">
                  <c:v>357.43430700000005</c:v>
                </c:pt>
                <c:pt idx="193">
                  <c:v>357.26513100000005</c:v>
                </c:pt>
                <c:pt idx="194">
                  <c:v>357.11342600000017</c:v>
                </c:pt>
                <c:pt idx="195">
                  <c:v>356.9643449999997</c:v>
                </c:pt>
                <c:pt idx="196">
                  <c:v>356.81231999999989</c:v>
                </c:pt>
                <c:pt idx="197">
                  <c:v>356.66064599999999</c:v>
                </c:pt>
                <c:pt idx="198">
                  <c:v>356.50930499999981</c:v>
                </c:pt>
                <c:pt idx="199">
                  <c:v>356.36351100000002</c:v>
                </c:pt>
                <c:pt idx="200">
                  <c:v>356.20759299999969</c:v>
                </c:pt>
                <c:pt idx="201">
                  <c:v>356.05721400000022</c:v>
                </c:pt>
                <c:pt idx="202">
                  <c:v>355.90713100000033</c:v>
                </c:pt>
                <c:pt idx="203">
                  <c:v>355.76225500000015</c:v>
                </c:pt>
                <c:pt idx="204">
                  <c:v>355.60787999999997</c:v>
                </c:pt>
                <c:pt idx="205">
                  <c:v>355.45849099999975</c:v>
                </c:pt>
                <c:pt idx="206">
                  <c:v>355.31419299999982</c:v>
                </c:pt>
                <c:pt idx="207">
                  <c:v>355.16379199999994</c:v>
                </c:pt>
                <c:pt idx="208">
                  <c:v>355.01367599999992</c:v>
                </c:pt>
                <c:pt idx="209">
                  <c:v>354.86470999999972</c:v>
                </c:pt>
                <c:pt idx="210">
                  <c:v>354.71233999999976</c:v>
                </c:pt>
                <c:pt idx="211">
                  <c:v>354.56391699999961</c:v>
                </c:pt>
                <c:pt idx="212">
                  <c:v>354.42200000000003</c:v>
                </c:pt>
                <c:pt idx="213">
                  <c:v>354.26782799999972</c:v>
                </c:pt>
                <c:pt idx="214">
                  <c:v>354.12016200000005</c:v>
                </c:pt>
                <c:pt idx="215">
                  <c:v>353.97272199999992</c:v>
                </c:pt>
                <c:pt idx="216">
                  <c:v>353.83513099999976</c:v>
                </c:pt>
                <c:pt idx="217">
                  <c:v>353.67857600000002</c:v>
                </c:pt>
                <c:pt idx="218">
                  <c:v>353.69183099999987</c:v>
                </c:pt>
                <c:pt idx="219">
                  <c:v>353.39737700000029</c:v>
                </c:pt>
                <c:pt idx="220">
                  <c:v>353.41190199999988</c:v>
                </c:pt>
                <c:pt idx="221">
                  <c:v>353.12642499999964</c:v>
                </c:pt>
                <c:pt idx="222">
                  <c:v>353.14215200000029</c:v>
                </c:pt>
                <c:pt idx="223">
                  <c:v>352.86543700000016</c:v>
                </c:pt>
                <c:pt idx="224">
                  <c:v>352.88229199999989</c:v>
                </c:pt>
                <c:pt idx="225">
                  <c:v>352.61409099999997</c:v>
                </c:pt>
                <c:pt idx="226">
                  <c:v>352.63205600000003</c:v>
                </c:pt>
                <c:pt idx="227">
                  <c:v>352.3721349999999</c:v>
                </c:pt>
                <c:pt idx="228">
                  <c:v>352.39116300000001</c:v>
                </c:pt>
                <c:pt idx="229">
                  <c:v>352.13929900000005</c:v>
                </c:pt>
                <c:pt idx="230">
                  <c:v>352.15935100000007</c:v>
                </c:pt>
                <c:pt idx="231">
                  <c:v>351.91536200000019</c:v>
                </c:pt>
                <c:pt idx="232">
                  <c:v>351.93639999999999</c:v>
                </c:pt>
                <c:pt idx="233">
                  <c:v>351.70007600000019</c:v>
                </c:pt>
                <c:pt idx="234">
                  <c:v>351.72208100000012</c:v>
                </c:pt>
                <c:pt idx="235">
                  <c:v>351.49326900000005</c:v>
                </c:pt>
                <c:pt idx="236">
                  <c:v>351.51619500000021</c:v>
                </c:pt>
                <c:pt idx="237">
                  <c:v>351.29474199999981</c:v>
                </c:pt>
                <c:pt idx="238">
                  <c:v>351.31854800000002</c:v>
                </c:pt>
                <c:pt idx="239">
                  <c:v>351.10428200000024</c:v>
                </c:pt>
                <c:pt idx="240">
                  <c:v>351.12895799999984</c:v>
                </c:pt>
                <c:pt idx="241">
                  <c:v>350.92177599999974</c:v>
                </c:pt>
                <c:pt idx="242">
                  <c:v>350.94726800000007</c:v>
                </c:pt>
                <c:pt idx="243">
                  <c:v>350.74700600000017</c:v>
                </c:pt>
                <c:pt idx="244">
                  <c:v>350.77331100000015</c:v>
                </c:pt>
                <c:pt idx="245">
                  <c:v>350.57983999999999</c:v>
                </c:pt>
                <c:pt idx="246">
                  <c:v>350.60695800000019</c:v>
                </c:pt>
                <c:pt idx="247">
                  <c:v>350.42016799999976</c:v>
                </c:pt>
                <c:pt idx="248">
                  <c:v>350.44804000000028</c:v>
                </c:pt>
                <c:pt idx="249">
                  <c:v>350.2678370000001</c:v>
                </c:pt>
                <c:pt idx="250">
                  <c:v>350.29645300000027</c:v>
                </c:pt>
                <c:pt idx="251">
                  <c:v>350.12271499999986</c:v>
                </c:pt>
                <c:pt idx="252">
                  <c:v>350.15208399999995</c:v>
                </c:pt>
                <c:pt idx="253">
                  <c:v>349.9847419999997</c:v>
                </c:pt>
                <c:pt idx="254">
                  <c:v>350.01479700000004</c:v>
                </c:pt>
                <c:pt idx="255">
                  <c:v>349.85376399999967</c:v>
                </c:pt>
                <c:pt idx="256">
                  <c:v>349.88452499999971</c:v>
                </c:pt>
                <c:pt idx="257">
                  <c:v>349.72969799999993</c:v>
                </c:pt>
                <c:pt idx="258">
                  <c:v>349.76113700000019</c:v>
                </c:pt>
                <c:pt idx="259">
                  <c:v>349.61245900000034</c:v>
                </c:pt>
                <c:pt idx="260">
                  <c:v>349.64457199999987</c:v>
                </c:pt>
                <c:pt idx="261">
                  <c:v>349.50197100000003</c:v>
                </c:pt>
                <c:pt idx="262">
                  <c:v>349.53473000000025</c:v>
                </c:pt>
                <c:pt idx="263">
                  <c:v>349.39814499999983</c:v>
                </c:pt>
                <c:pt idx="264">
                  <c:v>349.43157000000008</c:v>
                </c:pt>
                <c:pt idx="265">
                  <c:v>349.30092799999989</c:v>
                </c:pt>
                <c:pt idx="266">
                  <c:v>349.33498500000002</c:v>
                </c:pt>
                <c:pt idx="267">
                  <c:v>349.21024700000027</c:v>
                </c:pt>
                <c:pt idx="268">
                  <c:v>349.24493500000028</c:v>
                </c:pt>
                <c:pt idx="269">
                  <c:v>349.12607799999978</c:v>
                </c:pt>
                <c:pt idx="270">
                  <c:v>349.16137000000003</c:v>
                </c:pt>
                <c:pt idx="271">
                  <c:v>349.04831299999989</c:v>
                </c:pt>
                <c:pt idx="272">
                  <c:v>349.08422899999977</c:v>
                </c:pt>
                <c:pt idx="273">
                  <c:v>348.9769549999998</c:v>
                </c:pt>
                <c:pt idx="274">
                  <c:v>349.01346600000016</c:v>
                </c:pt>
                <c:pt idx="275">
                  <c:v>348.91195400000004</c:v>
                </c:pt>
                <c:pt idx="276">
                  <c:v>348.94905299999965</c:v>
                </c:pt>
                <c:pt idx="277">
                  <c:v>348.85327900000004</c:v>
                </c:pt>
                <c:pt idx="278">
                  <c:v>348.89096500000028</c:v>
                </c:pt>
                <c:pt idx="279">
                  <c:v>348.80087300000008</c:v>
                </c:pt>
                <c:pt idx="280">
                  <c:v>348.83917400000001</c:v>
                </c:pt>
                <c:pt idx="281">
                  <c:v>348.75475899999969</c:v>
                </c:pt>
                <c:pt idx="282">
                  <c:v>348.79363599999976</c:v>
                </c:pt>
                <c:pt idx="283">
                  <c:v>348.71488600000026</c:v>
                </c:pt>
                <c:pt idx="284">
                  <c:v>348.75433900000002</c:v>
                </c:pt>
                <c:pt idx="285">
                  <c:v>348.68127899999996</c:v>
                </c:pt>
                <c:pt idx="286">
                  <c:v>348.72131699999977</c:v>
                </c:pt>
                <c:pt idx="287">
                  <c:v>348.65387999999962</c:v>
                </c:pt>
                <c:pt idx="288">
                  <c:v>348.69450899999993</c:v>
                </c:pt>
                <c:pt idx="289">
                  <c:v>348.63275400000003</c:v>
                </c:pt>
                <c:pt idx="290">
                  <c:v>348.67395999999968</c:v>
                </c:pt>
                <c:pt idx="291">
                  <c:v>348.61784799999998</c:v>
                </c:pt>
                <c:pt idx="292">
                  <c:v>348.65962499999978</c:v>
                </c:pt>
                <c:pt idx="293">
                  <c:v>348.60920000000033</c:v>
                </c:pt>
                <c:pt idx="294">
                  <c:v>348.65156399999984</c:v>
                </c:pt>
                <c:pt idx="295">
                  <c:v>348.60680400000012</c:v>
                </c:pt>
                <c:pt idx="296">
                  <c:v>348.64976200000001</c:v>
                </c:pt>
                <c:pt idx="297">
                  <c:v>348.61070600000011</c:v>
                </c:pt>
                <c:pt idx="298">
                  <c:v>348.65425900000037</c:v>
                </c:pt>
                <c:pt idx="299">
                  <c:v>348.62091500000014</c:v>
                </c:pt>
                <c:pt idx="300">
                  <c:v>348.6650609999997</c:v>
                </c:pt>
                <c:pt idx="301">
                  <c:v>348.63747499999982</c:v>
                </c:pt>
                <c:pt idx="302">
                  <c:v>348.68221699999987</c:v>
                </c:pt>
                <c:pt idx="303">
                  <c:v>348.6604029999998</c:v>
                </c:pt>
                <c:pt idx="304">
                  <c:v>348.70576000000011</c:v>
                </c:pt>
                <c:pt idx="305">
                  <c:v>348.68975799999993</c:v>
                </c:pt>
                <c:pt idx="306">
                  <c:v>348.73572299999984</c:v>
                </c:pt>
                <c:pt idx="307">
                  <c:v>348.72557499999994</c:v>
                </c:pt>
                <c:pt idx="308">
                  <c:v>348.77216199999987</c:v>
                </c:pt>
                <c:pt idx="309">
                  <c:v>348.76791400000019</c:v>
                </c:pt>
                <c:pt idx="310">
                  <c:v>348.81512099999986</c:v>
                </c:pt>
                <c:pt idx="311">
                  <c:v>348.8168329999998</c:v>
                </c:pt>
                <c:pt idx="312">
                  <c:v>348.86468300000001</c:v>
                </c:pt>
                <c:pt idx="313">
                  <c:v>348.87239499999981</c:v>
                </c:pt>
                <c:pt idx="314">
                  <c:v>348.92091499999975</c:v>
                </c:pt>
                <c:pt idx="315">
                  <c:v>348.93466499999977</c:v>
                </c:pt>
                <c:pt idx="316">
                  <c:v>348.98386199999982</c:v>
                </c:pt>
                <c:pt idx="317">
                  <c:v>349.00376899999981</c:v>
                </c:pt>
                <c:pt idx="318">
                  <c:v>349.05361499999981</c:v>
                </c:pt>
                <c:pt idx="319">
                  <c:v>349.07973100000021</c:v>
                </c:pt>
                <c:pt idx="320">
                  <c:v>349.13027500000027</c:v>
                </c:pt>
                <c:pt idx="321">
                  <c:v>349.16267899999997</c:v>
                </c:pt>
                <c:pt idx="322">
                  <c:v>349.21392699999961</c:v>
                </c:pt>
                <c:pt idx="323">
                  <c:v>349.25269299999997</c:v>
                </c:pt>
                <c:pt idx="324">
                  <c:v>349.30466800000033</c:v>
                </c:pt>
                <c:pt idx="325">
                  <c:v>349.34991100000002</c:v>
                </c:pt>
                <c:pt idx="326">
                  <c:v>349.40261300000009</c:v>
                </c:pt>
                <c:pt idx="327">
                  <c:v>349.45442799999961</c:v>
                </c:pt>
                <c:pt idx="328">
                  <c:v>349.50790499999977</c:v>
                </c:pt>
                <c:pt idx="329">
                  <c:v>349.56636999999967</c:v>
                </c:pt>
                <c:pt idx="330">
                  <c:v>349.62061199999977</c:v>
                </c:pt>
                <c:pt idx="331">
                  <c:v>349.68585600000029</c:v>
                </c:pt>
                <c:pt idx="332">
                  <c:v>349.74091299999969</c:v>
                </c:pt>
                <c:pt idx="333">
                  <c:v>349.813084</c:v>
                </c:pt>
                <c:pt idx="334">
                  <c:v>349.8689610000003</c:v>
                </c:pt>
                <c:pt idx="335">
                  <c:v>349.94817499999965</c:v>
                </c:pt>
                <c:pt idx="336">
                  <c:v>350.00489000000016</c:v>
                </c:pt>
                <c:pt idx="337">
                  <c:v>350.09127999999987</c:v>
                </c:pt>
                <c:pt idx="338">
                  <c:v>350.14886800000028</c:v>
                </c:pt>
                <c:pt idx="339">
                  <c:v>350.24259500000011</c:v>
                </c:pt>
                <c:pt idx="340">
                  <c:v>350.30109300000009</c:v>
                </c:pt>
                <c:pt idx="341">
                  <c:v>350.40231199999988</c:v>
                </c:pt>
                <c:pt idx="342">
                  <c:v>350.46174100000019</c:v>
                </c:pt>
                <c:pt idx="343">
                  <c:v>350.57062600000012</c:v>
                </c:pt>
                <c:pt idx="344">
                  <c:v>350.63103100000023</c:v>
                </c:pt>
                <c:pt idx="345">
                  <c:v>350.74775600000009</c:v>
                </c:pt>
                <c:pt idx="346">
                  <c:v>350.80915800000014</c:v>
                </c:pt>
                <c:pt idx="347">
                  <c:v>350.93393999999995</c:v>
                </c:pt>
                <c:pt idx="348">
                  <c:v>350.99637000000018</c:v>
                </c:pt>
                <c:pt idx="349">
                  <c:v>351.12940700000024</c:v>
                </c:pt>
                <c:pt idx="350">
                  <c:v>351.19291600000003</c:v>
                </c:pt>
                <c:pt idx="351">
                  <c:v>351.29665299999976</c:v>
                </c:pt>
                <c:pt idx="352">
                  <c:v>351.40059899999966</c:v>
                </c:pt>
                <c:pt idx="353">
                  <c:v>351.54932000000025</c:v>
                </c:pt>
                <c:pt idx="354">
                  <c:v>351.6090320000003</c:v>
                </c:pt>
                <c:pt idx="355">
                  <c:v>351.71938199999971</c:v>
                </c:pt>
                <c:pt idx="356">
                  <c:v>351.81869999999986</c:v>
                </c:pt>
                <c:pt idx="357">
                  <c:v>351.92800999999986</c:v>
                </c:pt>
                <c:pt idx="358">
                  <c:v>352.03269000000017</c:v>
                </c:pt>
                <c:pt idx="359">
                  <c:v>352.13482300000015</c:v>
                </c:pt>
                <c:pt idx="360">
                  <c:v>352.2447889999998</c:v>
                </c:pt>
                <c:pt idx="361">
                  <c:v>352.34683899999999</c:v>
                </c:pt>
                <c:pt idx="362">
                  <c:v>352.45395699999978</c:v>
                </c:pt>
                <c:pt idx="363">
                  <c:v>352.55993299999972</c:v>
                </c:pt>
                <c:pt idx="364">
                  <c:v>352.66612599999985</c:v>
                </c:pt>
                <c:pt idx="365">
                  <c:v>352.77268900000001</c:v>
                </c:pt>
                <c:pt idx="366">
                  <c:v>352.88169900000003</c:v>
                </c:pt>
                <c:pt idx="367">
                  <c:v>352.989532</c:v>
                </c:pt>
                <c:pt idx="368">
                  <c:v>353.09400299999976</c:v>
                </c:pt>
                <c:pt idx="369">
                  <c:v>353.2016900000001</c:v>
                </c:pt>
                <c:pt idx="370">
                  <c:v>353.3096539999998</c:v>
                </c:pt>
                <c:pt idx="371">
                  <c:v>353.41825500000016</c:v>
                </c:pt>
                <c:pt idx="372">
                  <c:v>353.52660200000003</c:v>
                </c:pt>
                <c:pt idx="373">
                  <c:v>353.63556400000016</c:v>
                </c:pt>
                <c:pt idx="374">
                  <c:v>353.7448290000001</c:v>
                </c:pt>
                <c:pt idx="375">
                  <c:v>353.85444299999995</c:v>
                </c:pt>
                <c:pt idx="376">
                  <c:v>353.96438499999977</c:v>
                </c:pt>
                <c:pt idx="377">
                  <c:v>354.07466699999992</c:v>
                </c:pt>
                <c:pt idx="378">
                  <c:v>354.18531099999967</c:v>
                </c:pt>
                <c:pt idx="379">
                  <c:v>354.29045600000012</c:v>
                </c:pt>
                <c:pt idx="380">
                  <c:v>354.40102800000022</c:v>
                </c:pt>
                <c:pt idx="381">
                  <c:v>354.51069199999984</c:v>
                </c:pt>
                <c:pt idx="382">
                  <c:v>354.62326799999965</c:v>
                </c:pt>
                <c:pt idx="383">
                  <c:v>354.73495100000019</c:v>
                </c:pt>
                <c:pt idx="384">
                  <c:v>354.84334700000011</c:v>
                </c:pt>
                <c:pt idx="385">
                  <c:v>354.95499200000012</c:v>
                </c:pt>
                <c:pt idx="386">
                  <c:v>355.06783300000012</c:v>
                </c:pt>
                <c:pt idx="387">
                  <c:v>355.1794449999997</c:v>
                </c:pt>
                <c:pt idx="388">
                  <c:v>355.29228300000028</c:v>
                </c:pt>
                <c:pt idx="389">
                  <c:v>355.40389100000039</c:v>
                </c:pt>
                <c:pt idx="390">
                  <c:v>355.51668700000016</c:v>
                </c:pt>
                <c:pt idx="391">
                  <c:v>355.62993799999981</c:v>
                </c:pt>
                <c:pt idx="392">
                  <c:v>355.74360699999994</c:v>
                </c:pt>
                <c:pt idx="393">
                  <c:v>355.857688</c:v>
                </c:pt>
                <c:pt idx="394">
                  <c:v>355.97220500000003</c:v>
                </c:pt>
                <c:pt idx="395">
                  <c:v>358.45760999999982</c:v>
                </c:pt>
                <c:pt idx="396">
                  <c:v>358.58103199999999</c:v>
                </c:pt>
                <c:pt idx="397">
                  <c:v>358.70195399999977</c:v>
                </c:pt>
                <c:pt idx="398">
                  <c:v>358.8346159999997</c:v>
                </c:pt>
                <c:pt idx="399">
                  <c:v>358.95064400000012</c:v>
                </c:pt>
                <c:pt idx="400">
                  <c:v>359.0751469999999</c:v>
                </c:pt>
                <c:pt idx="401">
                  <c:v>359.19932899999992</c:v>
                </c:pt>
                <c:pt idx="402">
                  <c:v>359.32466100000011</c:v>
                </c:pt>
                <c:pt idx="403">
                  <c:v>359.45288299999987</c:v>
                </c:pt>
                <c:pt idx="404">
                  <c:v>359.57739299999986</c:v>
                </c:pt>
                <c:pt idx="405">
                  <c:v>359.70485800000017</c:v>
                </c:pt>
                <c:pt idx="406">
                  <c:v>359.83190100000019</c:v>
                </c:pt>
                <c:pt idx="407">
                  <c:v>359.95966400000032</c:v>
                </c:pt>
                <c:pt idx="408">
                  <c:v>360.09073599999959</c:v>
                </c:pt>
                <c:pt idx="409">
                  <c:v>360.2188779999999</c:v>
                </c:pt>
                <c:pt idx="410">
                  <c:v>360.34775300000018</c:v>
                </c:pt>
                <c:pt idx="411">
                  <c:v>360.47815300000019</c:v>
                </c:pt>
                <c:pt idx="412">
                  <c:v>360.60778300000032</c:v>
                </c:pt>
                <c:pt idx="413">
                  <c:v>360.74206199999992</c:v>
                </c:pt>
                <c:pt idx="414">
                  <c:v>360.87096500000018</c:v>
                </c:pt>
                <c:pt idx="415">
                  <c:v>361.0092009999999</c:v>
                </c:pt>
                <c:pt idx="416">
                  <c:v>361.13664799999992</c:v>
                </c:pt>
                <c:pt idx="417">
                  <c:v>361.27367600000014</c:v>
                </c:pt>
                <c:pt idx="418">
                  <c:v>361.40726600000005</c:v>
                </c:pt>
                <c:pt idx="419">
                  <c:v>361.54067400000002</c:v>
                </c:pt>
                <c:pt idx="420">
                  <c:v>361.6807009999996</c:v>
                </c:pt>
                <c:pt idx="421">
                  <c:v>361.81875599999984</c:v>
                </c:pt>
                <c:pt idx="422">
                  <c:v>361.94718699999964</c:v>
                </c:pt>
                <c:pt idx="423">
                  <c:v>362.0846270000003</c:v>
                </c:pt>
                <c:pt idx="424">
                  <c:v>362.22783299999986</c:v>
                </c:pt>
                <c:pt idx="425">
                  <c:v>362.36846000000031</c:v>
                </c:pt>
                <c:pt idx="426">
                  <c:v>362.50048999999996</c:v>
                </c:pt>
                <c:pt idx="427">
                  <c:v>362.6437819999997</c:v>
                </c:pt>
                <c:pt idx="428">
                  <c:v>362.78302500000007</c:v>
                </c:pt>
                <c:pt idx="429">
                  <c:v>362.92370199999971</c:v>
                </c:pt>
                <c:pt idx="430">
                  <c:v>363.0653779999999</c:v>
                </c:pt>
                <c:pt idx="431">
                  <c:v>363.21110799999968</c:v>
                </c:pt>
                <c:pt idx="432">
                  <c:v>363.35360899999972</c:v>
                </c:pt>
                <c:pt idx="433">
                  <c:v>363.49685799999986</c:v>
                </c:pt>
                <c:pt idx="434">
                  <c:v>363.64171499999992</c:v>
                </c:pt>
                <c:pt idx="435">
                  <c:v>363.78997100000009</c:v>
                </c:pt>
                <c:pt idx="436">
                  <c:v>363.93430300000011</c:v>
                </c:pt>
                <c:pt idx="437">
                  <c:v>364.0825670000001</c:v>
                </c:pt>
                <c:pt idx="438">
                  <c:v>364.23035600000014</c:v>
                </c:pt>
                <c:pt idx="439">
                  <c:v>364.37932400000017</c:v>
                </c:pt>
                <c:pt idx="440">
                  <c:v>364.53098199999971</c:v>
                </c:pt>
                <c:pt idx="441">
                  <c:v>364.68094800000017</c:v>
                </c:pt>
                <c:pt idx="442">
                  <c:v>364.83361699999989</c:v>
                </c:pt>
                <c:pt idx="443">
                  <c:v>364.98462200000017</c:v>
                </c:pt>
                <c:pt idx="444">
                  <c:v>365.13946800000025</c:v>
                </c:pt>
                <c:pt idx="445">
                  <c:v>365.29304599999961</c:v>
                </c:pt>
                <c:pt idx="446">
                  <c:v>365.44795599999969</c:v>
                </c:pt>
                <c:pt idx="447">
                  <c:v>365.60617700000006</c:v>
                </c:pt>
                <c:pt idx="448">
                  <c:v>365.76809900000029</c:v>
                </c:pt>
                <c:pt idx="449">
                  <c:v>365.91982400000012</c:v>
                </c:pt>
                <c:pt idx="450">
                  <c:v>366.07873900000016</c:v>
                </c:pt>
                <c:pt idx="451">
                  <c:v>366.24028700000008</c:v>
                </c:pt>
                <c:pt idx="452">
                  <c:v>366.40108699999979</c:v>
                </c:pt>
                <c:pt idx="453">
                  <c:v>366.56240899999966</c:v>
                </c:pt>
                <c:pt idx="454">
                  <c:v>366.725663</c:v>
                </c:pt>
                <c:pt idx="455">
                  <c:v>366.89590400000014</c:v>
                </c:pt>
                <c:pt idx="456">
                  <c:v>367.06788299999982</c:v>
                </c:pt>
                <c:pt idx="457">
                  <c:v>367.22189100000026</c:v>
                </c:pt>
                <c:pt idx="458">
                  <c:v>367.39023799999995</c:v>
                </c:pt>
                <c:pt idx="459">
                  <c:v>367.55980799999975</c:v>
                </c:pt>
                <c:pt idx="460">
                  <c:v>367.72816200000005</c:v>
                </c:pt>
                <c:pt idx="461">
                  <c:v>367.90006900000003</c:v>
                </c:pt>
                <c:pt idx="462">
                  <c:v>368.07307200000002</c:v>
                </c:pt>
                <c:pt idx="463">
                  <c:v>368.24505299999981</c:v>
                </c:pt>
                <c:pt idx="464">
                  <c:v>368.42027800000028</c:v>
                </c:pt>
                <c:pt idx="465">
                  <c:v>368.59593699999971</c:v>
                </c:pt>
                <c:pt idx="466">
                  <c:v>368.7822299999998</c:v>
                </c:pt>
                <c:pt idx="467">
                  <c:v>368.95243799999992</c:v>
                </c:pt>
                <c:pt idx="468">
                  <c:v>369.13349800000003</c:v>
                </c:pt>
                <c:pt idx="469">
                  <c:v>369.31305700000024</c:v>
                </c:pt>
                <c:pt idx="470">
                  <c:v>369.49647499999998</c:v>
                </c:pt>
                <c:pt idx="471">
                  <c:v>369.68274799999972</c:v>
                </c:pt>
                <c:pt idx="472">
                  <c:v>369.86536900000021</c:v>
                </c:pt>
                <c:pt idx="473">
                  <c:v>370.05667800000009</c:v>
                </c:pt>
                <c:pt idx="474">
                  <c:v>370.24090799999999</c:v>
                </c:pt>
                <c:pt idx="475">
                  <c:v>370.4313709999999</c:v>
                </c:pt>
                <c:pt idx="476">
                  <c:v>370.62234000000018</c:v>
                </c:pt>
                <c:pt idx="477">
                  <c:v>370.81697200000002</c:v>
                </c:pt>
                <c:pt idx="478">
                  <c:v>371.01108400000004</c:v>
                </c:pt>
                <c:pt idx="479">
                  <c:v>371.20894300000009</c:v>
                </c:pt>
                <c:pt idx="480">
                  <c:v>371.40500199999985</c:v>
                </c:pt>
                <c:pt idx="481">
                  <c:v>371.60439700000001</c:v>
                </c:pt>
                <c:pt idx="482">
                  <c:v>371.80986200000018</c:v>
                </c:pt>
                <c:pt idx="483">
                  <c:v>372.01026899999999</c:v>
                </c:pt>
                <c:pt idx="484">
                  <c:v>372.21727200000026</c:v>
                </c:pt>
                <c:pt idx="485">
                  <c:v>377.02102400000024</c:v>
                </c:pt>
                <c:pt idx="486">
                  <c:v>382.89646299999976</c:v>
                </c:pt>
                <c:pt idx="487">
                  <c:v>391.34537699999993</c:v>
                </c:pt>
                <c:pt idx="488">
                  <c:v>397.10822300000007</c:v>
                </c:pt>
                <c:pt idx="489">
                  <c:v>405.82097999999962</c:v>
                </c:pt>
                <c:pt idx="490">
                  <c:v>426.25681799999967</c:v>
                </c:pt>
              </c:numCache>
            </c:numRef>
          </c:yVal>
        </c:ser>
        <c:dLbls/>
        <c:axId val="117874688"/>
        <c:axId val="117876608"/>
      </c:scatterChart>
      <c:valAx>
        <c:axId val="117874688"/>
        <c:scaling>
          <c:orientation val="minMax"/>
          <c:max val="500"/>
          <c:min val="-200"/>
        </c:scaling>
        <c:axPos val="b"/>
        <c:majorGridlines>
          <c:spPr>
            <a:ln w="25400"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 sz="2400" b="1"/>
                </a:pPr>
                <a:r>
                  <a:rPr lang="en-US" sz="2400" b="1"/>
                  <a:t>Z</a:t>
                </a:r>
                <a:r>
                  <a:rPr lang="en-US" sz="2400" b="1" baseline="0"/>
                  <a:t> [</a:t>
                </a:r>
                <a:r>
                  <a:rPr lang="ru-RU" sz="2400" b="1" baseline="0"/>
                  <a:t>км</a:t>
                </a:r>
                <a:r>
                  <a:rPr lang="en-US" sz="2400" b="1" baseline="0"/>
                  <a:t>]</a:t>
                </a:r>
                <a:endParaRPr lang="ru-RU" sz="2400" b="1"/>
              </a:p>
            </c:rich>
          </c:tx>
          <c:layout/>
        </c:title>
        <c:numFmt formatCode="General" sourceLinked="1"/>
        <c:minorTickMark val="in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ru-RU"/>
          </a:p>
        </c:txPr>
        <c:crossAx val="117876608"/>
        <c:crossesAt val="-50"/>
        <c:crossBetween val="midCat"/>
        <c:majorUnit val="100"/>
        <c:minorUnit val="10"/>
      </c:valAx>
      <c:valAx>
        <c:axId val="117876608"/>
        <c:scaling>
          <c:orientation val="minMax"/>
          <c:max val="450"/>
          <c:min val="300"/>
        </c:scaling>
        <c:axPos val="l"/>
        <c:majorGridlines>
          <c:spPr>
            <a:ln w="19050" cmpd="sng">
              <a:solidFill>
                <a:schemeClr val="bg1">
                  <a:lumMod val="50000"/>
                </a:schemeClr>
              </a:solidFill>
              <a:prstDash val="solid"/>
            </a:ln>
          </c:spPr>
        </c:majorGridlines>
        <c:minorGridlines>
          <c:spPr>
            <a:ln w="25400">
              <a:solidFill>
                <a:schemeClr val="bg1">
                  <a:lumMod val="75000"/>
                </a:schemeClr>
              </a:solidFill>
              <a:prstDash val="sysDash"/>
            </a:ln>
          </c:spPr>
        </c:minorGridlines>
        <c:title>
          <c:tx>
            <c:rich>
              <a:bodyPr rot="-5400000" vert="horz"/>
              <a:lstStyle/>
              <a:p>
                <a:pPr>
                  <a:defRPr sz="2400" b="1"/>
                </a:pPr>
                <a:r>
                  <a:rPr lang="ru-RU" sz="2400" b="1"/>
                  <a:t>Импульс</a:t>
                </a:r>
                <a:r>
                  <a:rPr lang="ru-RU" sz="2400" b="1" baseline="0"/>
                  <a:t> </a:t>
                </a:r>
                <a:r>
                  <a:rPr lang="en-US" sz="2400" b="1" baseline="0"/>
                  <a:t>[</a:t>
                </a:r>
                <a:r>
                  <a:rPr lang="ru-RU" sz="2400" b="1" baseline="0"/>
                  <a:t>м/с</a:t>
                </a:r>
                <a:r>
                  <a:rPr lang="en-US" sz="2400" b="1" baseline="0"/>
                  <a:t>]</a:t>
                </a:r>
                <a:endParaRPr lang="ru-RU" sz="2400" b="1"/>
              </a:p>
            </c:rich>
          </c:tx>
          <c:layout>
            <c:manualLayout>
              <c:xMode val="edge"/>
              <c:yMode val="edge"/>
              <c:x val="7.2482247955758814E-3"/>
              <c:y val="0.21905207161604801"/>
            </c:manualLayout>
          </c:layout>
        </c:title>
        <c:numFmt formatCode="General" sourceLinked="1"/>
        <c:minorTickMark val="out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ru-RU"/>
          </a:p>
        </c:txPr>
        <c:crossAx val="117874688"/>
        <c:crossesAt val="-200"/>
        <c:crossBetween val="midCat"/>
        <c:majorUnit val="50"/>
        <c:minorUnit val="10"/>
      </c:valAx>
      <c:spPr>
        <a:ln w="25400">
          <a:solidFill>
            <a:sysClr val="windowText" lastClr="000000"/>
          </a:solidFill>
        </a:ln>
      </c:spPr>
    </c:plotArea>
    <c:legend>
      <c:legendPos val="r"/>
      <c:layout>
        <c:manualLayout>
          <c:xMode val="edge"/>
          <c:yMode val="edge"/>
          <c:x val="0.26885174514091581"/>
          <c:y val="0.60022634141779041"/>
          <c:w val="0.67234809593973588"/>
          <c:h val="0.19152926596870268"/>
        </c:manualLayout>
      </c:layout>
      <c:overlay val="1"/>
      <c:spPr>
        <a:solidFill>
          <a:schemeClr val="bg1"/>
        </a:solidFill>
        <a:ln w="12700">
          <a:solidFill>
            <a:schemeClr val="tx1"/>
          </a:solidFill>
        </a:ln>
      </c:spPr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5666269368295591"/>
          <c:y val="5.8474643794525688E-2"/>
          <c:w val="0.78660384972736552"/>
          <c:h val="0.73672994000749914"/>
        </c:manualLayout>
      </c:layout>
      <c:scatterChart>
        <c:scatterStyle val="lineMarker"/>
        <c:ser>
          <c:idx val="0"/>
          <c:order val="0"/>
          <c:tx>
            <c:strRef>
              <c:f>Wnd23_Report_p!$AG$1</c:f>
              <c:strCache>
                <c:ptCount val="1"/>
                <c:pt idx="0">
                  <c:v>OrbitNormal(m/s)</c:v>
                </c:pt>
              </c:strCache>
            </c:strRef>
          </c:tx>
          <c:spPr>
            <a:ln w="1905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Wnd23_Report_p!$P$2:$P$493</c:f>
              <c:numCache>
                <c:formatCode>General</c:formatCode>
                <c:ptCount val="492"/>
                <c:pt idx="0">
                  <c:v>-163</c:v>
                </c:pt>
                <c:pt idx="1">
                  <c:v>-162</c:v>
                </c:pt>
                <c:pt idx="2">
                  <c:v>-161</c:v>
                </c:pt>
                <c:pt idx="3">
                  <c:v>-160</c:v>
                </c:pt>
                <c:pt idx="4">
                  <c:v>-159</c:v>
                </c:pt>
                <c:pt idx="5">
                  <c:v>-158</c:v>
                </c:pt>
                <c:pt idx="6">
                  <c:v>-157</c:v>
                </c:pt>
                <c:pt idx="7">
                  <c:v>-156</c:v>
                </c:pt>
                <c:pt idx="8">
                  <c:v>-155</c:v>
                </c:pt>
                <c:pt idx="9">
                  <c:v>-154</c:v>
                </c:pt>
                <c:pt idx="10">
                  <c:v>-153</c:v>
                </c:pt>
                <c:pt idx="11">
                  <c:v>-152</c:v>
                </c:pt>
                <c:pt idx="12">
                  <c:v>-151</c:v>
                </c:pt>
                <c:pt idx="13">
                  <c:v>-150</c:v>
                </c:pt>
                <c:pt idx="14">
                  <c:v>-149</c:v>
                </c:pt>
                <c:pt idx="15">
                  <c:v>-148</c:v>
                </c:pt>
                <c:pt idx="16">
                  <c:v>-147</c:v>
                </c:pt>
                <c:pt idx="17">
                  <c:v>-146</c:v>
                </c:pt>
                <c:pt idx="18">
                  <c:v>-145</c:v>
                </c:pt>
                <c:pt idx="19">
                  <c:v>-144</c:v>
                </c:pt>
                <c:pt idx="20">
                  <c:v>-143</c:v>
                </c:pt>
                <c:pt idx="21">
                  <c:v>-142</c:v>
                </c:pt>
                <c:pt idx="22">
                  <c:v>-141</c:v>
                </c:pt>
                <c:pt idx="23">
                  <c:v>-140</c:v>
                </c:pt>
                <c:pt idx="24">
                  <c:v>-139</c:v>
                </c:pt>
                <c:pt idx="25">
                  <c:v>-138</c:v>
                </c:pt>
                <c:pt idx="26">
                  <c:v>-137</c:v>
                </c:pt>
                <c:pt idx="27">
                  <c:v>-136</c:v>
                </c:pt>
                <c:pt idx="28">
                  <c:v>-135</c:v>
                </c:pt>
                <c:pt idx="29">
                  <c:v>-134</c:v>
                </c:pt>
                <c:pt idx="30">
                  <c:v>-133</c:v>
                </c:pt>
                <c:pt idx="31">
                  <c:v>-132</c:v>
                </c:pt>
                <c:pt idx="32">
                  <c:v>-131</c:v>
                </c:pt>
                <c:pt idx="33">
                  <c:v>-130</c:v>
                </c:pt>
                <c:pt idx="34">
                  <c:v>-129</c:v>
                </c:pt>
                <c:pt idx="35">
                  <c:v>-128</c:v>
                </c:pt>
                <c:pt idx="36">
                  <c:v>-127</c:v>
                </c:pt>
                <c:pt idx="37">
                  <c:v>-126</c:v>
                </c:pt>
                <c:pt idx="38">
                  <c:v>-125</c:v>
                </c:pt>
                <c:pt idx="39">
                  <c:v>-124</c:v>
                </c:pt>
                <c:pt idx="40">
                  <c:v>-123</c:v>
                </c:pt>
                <c:pt idx="41">
                  <c:v>-122</c:v>
                </c:pt>
                <c:pt idx="42">
                  <c:v>-121</c:v>
                </c:pt>
                <c:pt idx="43">
                  <c:v>-120</c:v>
                </c:pt>
                <c:pt idx="44">
                  <c:v>-119</c:v>
                </c:pt>
                <c:pt idx="45">
                  <c:v>-118</c:v>
                </c:pt>
                <c:pt idx="46">
                  <c:v>-117</c:v>
                </c:pt>
                <c:pt idx="47">
                  <c:v>-116</c:v>
                </c:pt>
                <c:pt idx="48">
                  <c:v>-115</c:v>
                </c:pt>
                <c:pt idx="49">
                  <c:v>-114</c:v>
                </c:pt>
                <c:pt idx="50">
                  <c:v>-113</c:v>
                </c:pt>
                <c:pt idx="51">
                  <c:v>-112</c:v>
                </c:pt>
                <c:pt idx="52">
                  <c:v>-111</c:v>
                </c:pt>
                <c:pt idx="53">
                  <c:v>-110</c:v>
                </c:pt>
                <c:pt idx="54">
                  <c:v>-109</c:v>
                </c:pt>
                <c:pt idx="55">
                  <c:v>-108</c:v>
                </c:pt>
                <c:pt idx="56">
                  <c:v>-107</c:v>
                </c:pt>
                <c:pt idx="57">
                  <c:v>-106</c:v>
                </c:pt>
                <c:pt idx="58">
                  <c:v>-105</c:v>
                </c:pt>
                <c:pt idx="59">
                  <c:v>-104</c:v>
                </c:pt>
                <c:pt idx="60">
                  <c:v>-103</c:v>
                </c:pt>
                <c:pt idx="61">
                  <c:v>-102</c:v>
                </c:pt>
                <c:pt idx="62">
                  <c:v>-101</c:v>
                </c:pt>
                <c:pt idx="63">
                  <c:v>-100</c:v>
                </c:pt>
                <c:pt idx="64">
                  <c:v>-99</c:v>
                </c:pt>
                <c:pt idx="65">
                  <c:v>-98</c:v>
                </c:pt>
                <c:pt idx="66">
                  <c:v>-97</c:v>
                </c:pt>
                <c:pt idx="67">
                  <c:v>-96</c:v>
                </c:pt>
                <c:pt idx="68">
                  <c:v>-95</c:v>
                </c:pt>
                <c:pt idx="69">
                  <c:v>-94</c:v>
                </c:pt>
                <c:pt idx="70">
                  <c:v>-93</c:v>
                </c:pt>
                <c:pt idx="71">
                  <c:v>-92</c:v>
                </c:pt>
                <c:pt idx="72">
                  <c:v>-91</c:v>
                </c:pt>
                <c:pt idx="73">
                  <c:v>-90</c:v>
                </c:pt>
                <c:pt idx="74">
                  <c:v>-89</c:v>
                </c:pt>
                <c:pt idx="75">
                  <c:v>-88</c:v>
                </c:pt>
                <c:pt idx="76">
                  <c:v>-87</c:v>
                </c:pt>
                <c:pt idx="77">
                  <c:v>-86</c:v>
                </c:pt>
                <c:pt idx="78">
                  <c:v>-85</c:v>
                </c:pt>
                <c:pt idx="79">
                  <c:v>-84</c:v>
                </c:pt>
                <c:pt idx="80">
                  <c:v>-83</c:v>
                </c:pt>
                <c:pt idx="81">
                  <c:v>-82</c:v>
                </c:pt>
                <c:pt idx="82">
                  <c:v>-81</c:v>
                </c:pt>
                <c:pt idx="83">
                  <c:v>-80</c:v>
                </c:pt>
                <c:pt idx="84">
                  <c:v>-79</c:v>
                </c:pt>
                <c:pt idx="85">
                  <c:v>-78</c:v>
                </c:pt>
                <c:pt idx="86">
                  <c:v>-77</c:v>
                </c:pt>
                <c:pt idx="87">
                  <c:v>-76</c:v>
                </c:pt>
                <c:pt idx="88">
                  <c:v>-75</c:v>
                </c:pt>
                <c:pt idx="89">
                  <c:v>-74</c:v>
                </c:pt>
                <c:pt idx="90">
                  <c:v>-73</c:v>
                </c:pt>
                <c:pt idx="91">
                  <c:v>-72</c:v>
                </c:pt>
                <c:pt idx="92">
                  <c:v>-71</c:v>
                </c:pt>
                <c:pt idx="93">
                  <c:v>-70</c:v>
                </c:pt>
                <c:pt idx="94">
                  <c:v>-69</c:v>
                </c:pt>
                <c:pt idx="95">
                  <c:v>-68</c:v>
                </c:pt>
                <c:pt idx="96">
                  <c:v>-67</c:v>
                </c:pt>
                <c:pt idx="97">
                  <c:v>-66</c:v>
                </c:pt>
                <c:pt idx="98">
                  <c:v>-65</c:v>
                </c:pt>
                <c:pt idx="99">
                  <c:v>-64</c:v>
                </c:pt>
                <c:pt idx="100">
                  <c:v>-63</c:v>
                </c:pt>
                <c:pt idx="101">
                  <c:v>-62</c:v>
                </c:pt>
                <c:pt idx="102">
                  <c:v>-61</c:v>
                </c:pt>
                <c:pt idx="103">
                  <c:v>-60</c:v>
                </c:pt>
                <c:pt idx="104">
                  <c:v>-59</c:v>
                </c:pt>
                <c:pt idx="105">
                  <c:v>-58</c:v>
                </c:pt>
                <c:pt idx="106">
                  <c:v>-57</c:v>
                </c:pt>
                <c:pt idx="107">
                  <c:v>-56</c:v>
                </c:pt>
                <c:pt idx="108">
                  <c:v>-55</c:v>
                </c:pt>
                <c:pt idx="109">
                  <c:v>-54</c:v>
                </c:pt>
                <c:pt idx="110">
                  <c:v>-53</c:v>
                </c:pt>
                <c:pt idx="111">
                  <c:v>-52</c:v>
                </c:pt>
                <c:pt idx="112">
                  <c:v>-51</c:v>
                </c:pt>
                <c:pt idx="113">
                  <c:v>-50</c:v>
                </c:pt>
                <c:pt idx="114">
                  <c:v>-49</c:v>
                </c:pt>
                <c:pt idx="115">
                  <c:v>-48</c:v>
                </c:pt>
                <c:pt idx="116">
                  <c:v>-47</c:v>
                </c:pt>
                <c:pt idx="117">
                  <c:v>-46</c:v>
                </c:pt>
                <c:pt idx="118">
                  <c:v>-45</c:v>
                </c:pt>
                <c:pt idx="119">
                  <c:v>-44</c:v>
                </c:pt>
                <c:pt idx="120">
                  <c:v>-43</c:v>
                </c:pt>
                <c:pt idx="121">
                  <c:v>-42</c:v>
                </c:pt>
                <c:pt idx="122">
                  <c:v>-41</c:v>
                </c:pt>
                <c:pt idx="123">
                  <c:v>-40</c:v>
                </c:pt>
                <c:pt idx="124">
                  <c:v>-39</c:v>
                </c:pt>
                <c:pt idx="125">
                  <c:v>-38</c:v>
                </c:pt>
                <c:pt idx="126">
                  <c:v>-37</c:v>
                </c:pt>
                <c:pt idx="127">
                  <c:v>-36</c:v>
                </c:pt>
                <c:pt idx="128">
                  <c:v>-35</c:v>
                </c:pt>
                <c:pt idx="129">
                  <c:v>-34</c:v>
                </c:pt>
                <c:pt idx="130">
                  <c:v>-33</c:v>
                </c:pt>
                <c:pt idx="131">
                  <c:v>-32</c:v>
                </c:pt>
                <c:pt idx="132">
                  <c:v>-31</c:v>
                </c:pt>
                <c:pt idx="133">
                  <c:v>-30</c:v>
                </c:pt>
                <c:pt idx="134">
                  <c:v>-29</c:v>
                </c:pt>
                <c:pt idx="135">
                  <c:v>-28</c:v>
                </c:pt>
                <c:pt idx="136">
                  <c:v>-27</c:v>
                </c:pt>
                <c:pt idx="137">
                  <c:v>-26</c:v>
                </c:pt>
                <c:pt idx="138">
                  <c:v>-25</c:v>
                </c:pt>
                <c:pt idx="139">
                  <c:v>-24</c:v>
                </c:pt>
                <c:pt idx="140">
                  <c:v>-23</c:v>
                </c:pt>
                <c:pt idx="141">
                  <c:v>-22</c:v>
                </c:pt>
                <c:pt idx="142">
                  <c:v>-21</c:v>
                </c:pt>
                <c:pt idx="143">
                  <c:v>-20</c:v>
                </c:pt>
                <c:pt idx="144">
                  <c:v>-19</c:v>
                </c:pt>
                <c:pt idx="145">
                  <c:v>-18</c:v>
                </c:pt>
                <c:pt idx="146">
                  <c:v>-17</c:v>
                </c:pt>
                <c:pt idx="147">
                  <c:v>-16</c:v>
                </c:pt>
                <c:pt idx="148">
                  <c:v>-15</c:v>
                </c:pt>
                <c:pt idx="149">
                  <c:v>-14</c:v>
                </c:pt>
                <c:pt idx="150">
                  <c:v>-13</c:v>
                </c:pt>
                <c:pt idx="151">
                  <c:v>-12</c:v>
                </c:pt>
                <c:pt idx="152">
                  <c:v>-11</c:v>
                </c:pt>
                <c:pt idx="153">
                  <c:v>-10</c:v>
                </c:pt>
                <c:pt idx="154">
                  <c:v>-9</c:v>
                </c:pt>
                <c:pt idx="155">
                  <c:v>-8</c:v>
                </c:pt>
                <c:pt idx="156">
                  <c:v>-7</c:v>
                </c:pt>
                <c:pt idx="157">
                  <c:v>-6</c:v>
                </c:pt>
                <c:pt idx="158">
                  <c:v>-5</c:v>
                </c:pt>
                <c:pt idx="159">
                  <c:v>-4</c:v>
                </c:pt>
                <c:pt idx="160">
                  <c:v>-3</c:v>
                </c:pt>
                <c:pt idx="161">
                  <c:v>-2</c:v>
                </c:pt>
                <c:pt idx="162">
                  <c:v>-1</c:v>
                </c:pt>
                <c:pt idx="163">
                  <c:v>0</c:v>
                </c:pt>
                <c:pt idx="164">
                  <c:v>1</c:v>
                </c:pt>
                <c:pt idx="165">
                  <c:v>2</c:v>
                </c:pt>
                <c:pt idx="166">
                  <c:v>3</c:v>
                </c:pt>
                <c:pt idx="167">
                  <c:v>4</c:v>
                </c:pt>
                <c:pt idx="168">
                  <c:v>5</c:v>
                </c:pt>
                <c:pt idx="169">
                  <c:v>6</c:v>
                </c:pt>
                <c:pt idx="170">
                  <c:v>7</c:v>
                </c:pt>
                <c:pt idx="171">
                  <c:v>8</c:v>
                </c:pt>
                <c:pt idx="172">
                  <c:v>9</c:v>
                </c:pt>
                <c:pt idx="173">
                  <c:v>10</c:v>
                </c:pt>
                <c:pt idx="174">
                  <c:v>11</c:v>
                </c:pt>
                <c:pt idx="175">
                  <c:v>12</c:v>
                </c:pt>
                <c:pt idx="176">
                  <c:v>13</c:v>
                </c:pt>
                <c:pt idx="177">
                  <c:v>14</c:v>
                </c:pt>
                <c:pt idx="178">
                  <c:v>15</c:v>
                </c:pt>
                <c:pt idx="179">
                  <c:v>16</c:v>
                </c:pt>
                <c:pt idx="180">
                  <c:v>17</c:v>
                </c:pt>
                <c:pt idx="181">
                  <c:v>18</c:v>
                </c:pt>
                <c:pt idx="182">
                  <c:v>19</c:v>
                </c:pt>
                <c:pt idx="183">
                  <c:v>20</c:v>
                </c:pt>
                <c:pt idx="184">
                  <c:v>21</c:v>
                </c:pt>
                <c:pt idx="185">
                  <c:v>22</c:v>
                </c:pt>
                <c:pt idx="186">
                  <c:v>23</c:v>
                </c:pt>
                <c:pt idx="187">
                  <c:v>24</c:v>
                </c:pt>
                <c:pt idx="188">
                  <c:v>25</c:v>
                </c:pt>
                <c:pt idx="189">
                  <c:v>26</c:v>
                </c:pt>
                <c:pt idx="190">
                  <c:v>27</c:v>
                </c:pt>
                <c:pt idx="191">
                  <c:v>28</c:v>
                </c:pt>
                <c:pt idx="192">
                  <c:v>29</c:v>
                </c:pt>
                <c:pt idx="193">
                  <c:v>30</c:v>
                </c:pt>
                <c:pt idx="194">
                  <c:v>31</c:v>
                </c:pt>
                <c:pt idx="195">
                  <c:v>32</c:v>
                </c:pt>
                <c:pt idx="196">
                  <c:v>33</c:v>
                </c:pt>
                <c:pt idx="197">
                  <c:v>34</c:v>
                </c:pt>
                <c:pt idx="198">
                  <c:v>35</c:v>
                </c:pt>
                <c:pt idx="199">
                  <c:v>36</c:v>
                </c:pt>
                <c:pt idx="200">
                  <c:v>37</c:v>
                </c:pt>
                <c:pt idx="201">
                  <c:v>38</c:v>
                </c:pt>
                <c:pt idx="202">
                  <c:v>39</c:v>
                </c:pt>
                <c:pt idx="203">
                  <c:v>40</c:v>
                </c:pt>
                <c:pt idx="204">
                  <c:v>41</c:v>
                </c:pt>
                <c:pt idx="205">
                  <c:v>42</c:v>
                </c:pt>
                <c:pt idx="206">
                  <c:v>43</c:v>
                </c:pt>
                <c:pt idx="207">
                  <c:v>44</c:v>
                </c:pt>
                <c:pt idx="208">
                  <c:v>45</c:v>
                </c:pt>
                <c:pt idx="209">
                  <c:v>46</c:v>
                </c:pt>
                <c:pt idx="210">
                  <c:v>47</c:v>
                </c:pt>
                <c:pt idx="211">
                  <c:v>48</c:v>
                </c:pt>
                <c:pt idx="212">
                  <c:v>49</c:v>
                </c:pt>
                <c:pt idx="213">
                  <c:v>50</c:v>
                </c:pt>
                <c:pt idx="214">
                  <c:v>51</c:v>
                </c:pt>
                <c:pt idx="215">
                  <c:v>52</c:v>
                </c:pt>
                <c:pt idx="216">
                  <c:v>53</c:v>
                </c:pt>
                <c:pt idx="217">
                  <c:v>54</c:v>
                </c:pt>
                <c:pt idx="218">
                  <c:v>55</c:v>
                </c:pt>
                <c:pt idx="219">
                  <c:v>56</c:v>
                </c:pt>
                <c:pt idx="220">
                  <c:v>57</c:v>
                </c:pt>
                <c:pt idx="221">
                  <c:v>58</c:v>
                </c:pt>
                <c:pt idx="222">
                  <c:v>59</c:v>
                </c:pt>
                <c:pt idx="223">
                  <c:v>60</c:v>
                </c:pt>
                <c:pt idx="224">
                  <c:v>61</c:v>
                </c:pt>
                <c:pt idx="225">
                  <c:v>62</c:v>
                </c:pt>
                <c:pt idx="226">
                  <c:v>63</c:v>
                </c:pt>
                <c:pt idx="227">
                  <c:v>64</c:v>
                </c:pt>
                <c:pt idx="228">
                  <c:v>65</c:v>
                </c:pt>
                <c:pt idx="229">
                  <c:v>66</c:v>
                </c:pt>
                <c:pt idx="230">
                  <c:v>67</c:v>
                </c:pt>
                <c:pt idx="231">
                  <c:v>68</c:v>
                </c:pt>
                <c:pt idx="232">
                  <c:v>69</c:v>
                </c:pt>
                <c:pt idx="233">
                  <c:v>70</c:v>
                </c:pt>
                <c:pt idx="234">
                  <c:v>71</c:v>
                </c:pt>
                <c:pt idx="235">
                  <c:v>72</c:v>
                </c:pt>
                <c:pt idx="236">
                  <c:v>73</c:v>
                </c:pt>
                <c:pt idx="237">
                  <c:v>74</c:v>
                </c:pt>
                <c:pt idx="238">
                  <c:v>75</c:v>
                </c:pt>
                <c:pt idx="239">
                  <c:v>76</c:v>
                </c:pt>
                <c:pt idx="240">
                  <c:v>77</c:v>
                </c:pt>
                <c:pt idx="241">
                  <c:v>78</c:v>
                </c:pt>
                <c:pt idx="242">
                  <c:v>79</c:v>
                </c:pt>
                <c:pt idx="243">
                  <c:v>80</c:v>
                </c:pt>
                <c:pt idx="244">
                  <c:v>81</c:v>
                </c:pt>
                <c:pt idx="245">
                  <c:v>82</c:v>
                </c:pt>
                <c:pt idx="246">
                  <c:v>83</c:v>
                </c:pt>
                <c:pt idx="247">
                  <c:v>84</c:v>
                </c:pt>
                <c:pt idx="248">
                  <c:v>85</c:v>
                </c:pt>
                <c:pt idx="249">
                  <c:v>86</c:v>
                </c:pt>
                <c:pt idx="250">
                  <c:v>87</c:v>
                </c:pt>
                <c:pt idx="251">
                  <c:v>88</c:v>
                </c:pt>
                <c:pt idx="252">
                  <c:v>89</c:v>
                </c:pt>
                <c:pt idx="253">
                  <c:v>90</c:v>
                </c:pt>
                <c:pt idx="254">
                  <c:v>91</c:v>
                </c:pt>
                <c:pt idx="255">
                  <c:v>92</c:v>
                </c:pt>
                <c:pt idx="256">
                  <c:v>93</c:v>
                </c:pt>
                <c:pt idx="257">
                  <c:v>94</c:v>
                </c:pt>
                <c:pt idx="258">
                  <c:v>95</c:v>
                </c:pt>
                <c:pt idx="259">
                  <c:v>96</c:v>
                </c:pt>
                <c:pt idx="260">
                  <c:v>97</c:v>
                </c:pt>
                <c:pt idx="261">
                  <c:v>98</c:v>
                </c:pt>
                <c:pt idx="262">
                  <c:v>99</c:v>
                </c:pt>
                <c:pt idx="263">
                  <c:v>100</c:v>
                </c:pt>
                <c:pt idx="264">
                  <c:v>101</c:v>
                </c:pt>
                <c:pt idx="265">
                  <c:v>102</c:v>
                </c:pt>
                <c:pt idx="266">
                  <c:v>103</c:v>
                </c:pt>
                <c:pt idx="267">
                  <c:v>104</c:v>
                </c:pt>
                <c:pt idx="268">
                  <c:v>105</c:v>
                </c:pt>
                <c:pt idx="269">
                  <c:v>106</c:v>
                </c:pt>
                <c:pt idx="270">
                  <c:v>107</c:v>
                </c:pt>
                <c:pt idx="271">
                  <c:v>108</c:v>
                </c:pt>
                <c:pt idx="272">
                  <c:v>109</c:v>
                </c:pt>
                <c:pt idx="273">
                  <c:v>110</c:v>
                </c:pt>
                <c:pt idx="274">
                  <c:v>111</c:v>
                </c:pt>
                <c:pt idx="275">
                  <c:v>112</c:v>
                </c:pt>
                <c:pt idx="276">
                  <c:v>113</c:v>
                </c:pt>
                <c:pt idx="277">
                  <c:v>114</c:v>
                </c:pt>
                <c:pt idx="278">
                  <c:v>115</c:v>
                </c:pt>
                <c:pt idx="279">
                  <c:v>116</c:v>
                </c:pt>
                <c:pt idx="280">
                  <c:v>117</c:v>
                </c:pt>
                <c:pt idx="281">
                  <c:v>118</c:v>
                </c:pt>
                <c:pt idx="282">
                  <c:v>119</c:v>
                </c:pt>
                <c:pt idx="283">
                  <c:v>120</c:v>
                </c:pt>
                <c:pt idx="284">
                  <c:v>121</c:v>
                </c:pt>
                <c:pt idx="285">
                  <c:v>122</c:v>
                </c:pt>
                <c:pt idx="286">
                  <c:v>123</c:v>
                </c:pt>
                <c:pt idx="287">
                  <c:v>124</c:v>
                </c:pt>
                <c:pt idx="288">
                  <c:v>125</c:v>
                </c:pt>
                <c:pt idx="289">
                  <c:v>126</c:v>
                </c:pt>
                <c:pt idx="290">
                  <c:v>127</c:v>
                </c:pt>
                <c:pt idx="291">
                  <c:v>128</c:v>
                </c:pt>
                <c:pt idx="292">
                  <c:v>129</c:v>
                </c:pt>
                <c:pt idx="293">
                  <c:v>130</c:v>
                </c:pt>
                <c:pt idx="294">
                  <c:v>131</c:v>
                </c:pt>
                <c:pt idx="295">
                  <c:v>132</c:v>
                </c:pt>
                <c:pt idx="296">
                  <c:v>133</c:v>
                </c:pt>
                <c:pt idx="297">
                  <c:v>134</c:v>
                </c:pt>
                <c:pt idx="298">
                  <c:v>135</c:v>
                </c:pt>
                <c:pt idx="299">
                  <c:v>136</c:v>
                </c:pt>
                <c:pt idx="300">
                  <c:v>137</c:v>
                </c:pt>
                <c:pt idx="301">
                  <c:v>138</c:v>
                </c:pt>
                <c:pt idx="302">
                  <c:v>139</c:v>
                </c:pt>
                <c:pt idx="303">
                  <c:v>140</c:v>
                </c:pt>
                <c:pt idx="304">
                  <c:v>141</c:v>
                </c:pt>
                <c:pt idx="305">
                  <c:v>142</c:v>
                </c:pt>
                <c:pt idx="306">
                  <c:v>143</c:v>
                </c:pt>
                <c:pt idx="307">
                  <c:v>144</c:v>
                </c:pt>
                <c:pt idx="308">
                  <c:v>145</c:v>
                </c:pt>
                <c:pt idx="309">
                  <c:v>146</c:v>
                </c:pt>
                <c:pt idx="310">
                  <c:v>147</c:v>
                </c:pt>
                <c:pt idx="311">
                  <c:v>148</c:v>
                </c:pt>
                <c:pt idx="312">
                  <c:v>149</c:v>
                </c:pt>
                <c:pt idx="313">
                  <c:v>150</c:v>
                </c:pt>
                <c:pt idx="314">
                  <c:v>151</c:v>
                </c:pt>
                <c:pt idx="315">
                  <c:v>152</c:v>
                </c:pt>
                <c:pt idx="316">
                  <c:v>153</c:v>
                </c:pt>
                <c:pt idx="317">
                  <c:v>154</c:v>
                </c:pt>
                <c:pt idx="318">
                  <c:v>155</c:v>
                </c:pt>
                <c:pt idx="319">
                  <c:v>156</c:v>
                </c:pt>
                <c:pt idx="320">
                  <c:v>157</c:v>
                </c:pt>
                <c:pt idx="321">
                  <c:v>158</c:v>
                </c:pt>
                <c:pt idx="322">
                  <c:v>159</c:v>
                </c:pt>
                <c:pt idx="323">
                  <c:v>160</c:v>
                </c:pt>
                <c:pt idx="324">
                  <c:v>161</c:v>
                </c:pt>
                <c:pt idx="325">
                  <c:v>162</c:v>
                </c:pt>
                <c:pt idx="326">
                  <c:v>163</c:v>
                </c:pt>
                <c:pt idx="327">
                  <c:v>164</c:v>
                </c:pt>
                <c:pt idx="328">
                  <c:v>165</c:v>
                </c:pt>
                <c:pt idx="329">
                  <c:v>166</c:v>
                </c:pt>
                <c:pt idx="330">
                  <c:v>167</c:v>
                </c:pt>
                <c:pt idx="331">
                  <c:v>168</c:v>
                </c:pt>
                <c:pt idx="332">
                  <c:v>169</c:v>
                </c:pt>
                <c:pt idx="333">
                  <c:v>170</c:v>
                </c:pt>
                <c:pt idx="334">
                  <c:v>171</c:v>
                </c:pt>
                <c:pt idx="335">
                  <c:v>172</c:v>
                </c:pt>
                <c:pt idx="336">
                  <c:v>173</c:v>
                </c:pt>
                <c:pt idx="337">
                  <c:v>174</c:v>
                </c:pt>
                <c:pt idx="338">
                  <c:v>175</c:v>
                </c:pt>
                <c:pt idx="339">
                  <c:v>176</c:v>
                </c:pt>
                <c:pt idx="340">
                  <c:v>177</c:v>
                </c:pt>
                <c:pt idx="341">
                  <c:v>178</c:v>
                </c:pt>
                <c:pt idx="342">
                  <c:v>179</c:v>
                </c:pt>
                <c:pt idx="343">
                  <c:v>180</c:v>
                </c:pt>
                <c:pt idx="344">
                  <c:v>181</c:v>
                </c:pt>
                <c:pt idx="345">
                  <c:v>182</c:v>
                </c:pt>
                <c:pt idx="346">
                  <c:v>183</c:v>
                </c:pt>
                <c:pt idx="347">
                  <c:v>184</c:v>
                </c:pt>
                <c:pt idx="348">
                  <c:v>185</c:v>
                </c:pt>
                <c:pt idx="349">
                  <c:v>186</c:v>
                </c:pt>
                <c:pt idx="350">
                  <c:v>187</c:v>
                </c:pt>
                <c:pt idx="351">
                  <c:v>188</c:v>
                </c:pt>
                <c:pt idx="352">
                  <c:v>189</c:v>
                </c:pt>
                <c:pt idx="353">
                  <c:v>190</c:v>
                </c:pt>
                <c:pt idx="354">
                  <c:v>191</c:v>
                </c:pt>
                <c:pt idx="355">
                  <c:v>192</c:v>
                </c:pt>
                <c:pt idx="356">
                  <c:v>193</c:v>
                </c:pt>
                <c:pt idx="357">
                  <c:v>194</c:v>
                </c:pt>
                <c:pt idx="358">
                  <c:v>195</c:v>
                </c:pt>
                <c:pt idx="359">
                  <c:v>196</c:v>
                </c:pt>
                <c:pt idx="360">
                  <c:v>197</c:v>
                </c:pt>
                <c:pt idx="361">
                  <c:v>198</c:v>
                </c:pt>
                <c:pt idx="362">
                  <c:v>199</c:v>
                </c:pt>
                <c:pt idx="363">
                  <c:v>200</c:v>
                </c:pt>
                <c:pt idx="364">
                  <c:v>201</c:v>
                </c:pt>
                <c:pt idx="365">
                  <c:v>202</c:v>
                </c:pt>
                <c:pt idx="366">
                  <c:v>203</c:v>
                </c:pt>
                <c:pt idx="367">
                  <c:v>204</c:v>
                </c:pt>
                <c:pt idx="368">
                  <c:v>205</c:v>
                </c:pt>
                <c:pt idx="369">
                  <c:v>206</c:v>
                </c:pt>
                <c:pt idx="370">
                  <c:v>207</c:v>
                </c:pt>
                <c:pt idx="371">
                  <c:v>208</c:v>
                </c:pt>
                <c:pt idx="372">
                  <c:v>209</c:v>
                </c:pt>
                <c:pt idx="373">
                  <c:v>210</c:v>
                </c:pt>
                <c:pt idx="374">
                  <c:v>211</c:v>
                </c:pt>
                <c:pt idx="375">
                  <c:v>212</c:v>
                </c:pt>
                <c:pt idx="376">
                  <c:v>213</c:v>
                </c:pt>
                <c:pt idx="377">
                  <c:v>214</c:v>
                </c:pt>
                <c:pt idx="378">
                  <c:v>215</c:v>
                </c:pt>
                <c:pt idx="379">
                  <c:v>216</c:v>
                </c:pt>
                <c:pt idx="380">
                  <c:v>217</c:v>
                </c:pt>
                <c:pt idx="381">
                  <c:v>218</c:v>
                </c:pt>
                <c:pt idx="382">
                  <c:v>219</c:v>
                </c:pt>
                <c:pt idx="383">
                  <c:v>220</c:v>
                </c:pt>
                <c:pt idx="384">
                  <c:v>221</c:v>
                </c:pt>
                <c:pt idx="385">
                  <c:v>222</c:v>
                </c:pt>
                <c:pt idx="386">
                  <c:v>223</c:v>
                </c:pt>
                <c:pt idx="387">
                  <c:v>224</c:v>
                </c:pt>
                <c:pt idx="388">
                  <c:v>225</c:v>
                </c:pt>
                <c:pt idx="389">
                  <c:v>226</c:v>
                </c:pt>
                <c:pt idx="390">
                  <c:v>227</c:v>
                </c:pt>
                <c:pt idx="391">
                  <c:v>228</c:v>
                </c:pt>
                <c:pt idx="392">
                  <c:v>229</c:v>
                </c:pt>
                <c:pt idx="393">
                  <c:v>230</c:v>
                </c:pt>
                <c:pt idx="394">
                  <c:v>231</c:v>
                </c:pt>
                <c:pt idx="395">
                  <c:v>252</c:v>
                </c:pt>
                <c:pt idx="396">
                  <c:v>253</c:v>
                </c:pt>
                <c:pt idx="397">
                  <c:v>254</c:v>
                </c:pt>
                <c:pt idx="398">
                  <c:v>255</c:v>
                </c:pt>
                <c:pt idx="399">
                  <c:v>256</c:v>
                </c:pt>
                <c:pt idx="400">
                  <c:v>257</c:v>
                </c:pt>
                <c:pt idx="401">
                  <c:v>258</c:v>
                </c:pt>
                <c:pt idx="402">
                  <c:v>259</c:v>
                </c:pt>
                <c:pt idx="403">
                  <c:v>260</c:v>
                </c:pt>
                <c:pt idx="404">
                  <c:v>261</c:v>
                </c:pt>
                <c:pt idx="405">
                  <c:v>262</c:v>
                </c:pt>
                <c:pt idx="406">
                  <c:v>263</c:v>
                </c:pt>
                <c:pt idx="407">
                  <c:v>264</c:v>
                </c:pt>
                <c:pt idx="408">
                  <c:v>265</c:v>
                </c:pt>
                <c:pt idx="409">
                  <c:v>266</c:v>
                </c:pt>
                <c:pt idx="410">
                  <c:v>267</c:v>
                </c:pt>
                <c:pt idx="411">
                  <c:v>268</c:v>
                </c:pt>
                <c:pt idx="412">
                  <c:v>269</c:v>
                </c:pt>
                <c:pt idx="413">
                  <c:v>270</c:v>
                </c:pt>
                <c:pt idx="414">
                  <c:v>271</c:v>
                </c:pt>
                <c:pt idx="415">
                  <c:v>272</c:v>
                </c:pt>
                <c:pt idx="416">
                  <c:v>273</c:v>
                </c:pt>
                <c:pt idx="417">
                  <c:v>274</c:v>
                </c:pt>
                <c:pt idx="418">
                  <c:v>275</c:v>
                </c:pt>
                <c:pt idx="419">
                  <c:v>276</c:v>
                </c:pt>
                <c:pt idx="420">
                  <c:v>277</c:v>
                </c:pt>
                <c:pt idx="421">
                  <c:v>278</c:v>
                </c:pt>
                <c:pt idx="422">
                  <c:v>279</c:v>
                </c:pt>
                <c:pt idx="423">
                  <c:v>280</c:v>
                </c:pt>
                <c:pt idx="424">
                  <c:v>281</c:v>
                </c:pt>
                <c:pt idx="425">
                  <c:v>282</c:v>
                </c:pt>
                <c:pt idx="426">
                  <c:v>283</c:v>
                </c:pt>
                <c:pt idx="427">
                  <c:v>284</c:v>
                </c:pt>
                <c:pt idx="428">
                  <c:v>285</c:v>
                </c:pt>
                <c:pt idx="429">
                  <c:v>286</c:v>
                </c:pt>
                <c:pt idx="430">
                  <c:v>287</c:v>
                </c:pt>
                <c:pt idx="431">
                  <c:v>288</c:v>
                </c:pt>
                <c:pt idx="432">
                  <c:v>289</c:v>
                </c:pt>
                <c:pt idx="433">
                  <c:v>290</c:v>
                </c:pt>
                <c:pt idx="434">
                  <c:v>291</c:v>
                </c:pt>
                <c:pt idx="435">
                  <c:v>292</c:v>
                </c:pt>
                <c:pt idx="436">
                  <c:v>293</c:v>
                </c:pt>
                <c:pt idx="437">
                  <c:v>294</c:v>
                </c:pt>
                <c:pt idx="438">
                  <c:v>295</c:v>
                </c:pt>
                <c:pt idx="439">
                  <c:v>296</c:v>
                </c:pt>
                <c:pt idx="440">
                  <c:v>297</c:v>
                </c:pt>
                <c:pt idx="441">
                  <c:v>298</c:v>
                </c:pt>
                <c:pt idx="442">
                  <c:v>299</c:v>
                </c:pt>
                <c:pt idx="443">
                  <c:v>300</c:v>
                </c:pt>
                <c:pt idx="444">
                  <c:v>301</c:v>
                </c:pt>
                <c:pt idx="445">
                  <c:v>302</c:v>
                </c:pt>
                <c:pt idx="446">
                  <c:v>303</c:v>
                </c:pt>
                <c:pt idx="447">
                  <c:v>304</c:v>
                </c:pt>
                <c:pt idx="448">
                  <c:v>305</c:v>
                </c:pt>
                <c:pt idx="449">
                  <c:v>306</c:v>
                </c:pt>
                <c:pt idx="450">
                  <c:v>307</c:v>
                </c:pt>
                <c:pt idx="451">
                  <c:v>308</c:v>
                </c:pt>
                <c:pt idx="452">
                  <c:v>309</c:v>
                </c:pt>
                <c:pt idx="453">
                  <c:v>310</c:v>
                </c:pt>
                <c:pt idx="454">
                  <c:v>311</c:v>
                </c:pt>
                <c:pt idx="455">
                  <c:v>312</c:v>
                </c:pt>
                <c:pt idx="456">
                  <c:v>313</c:v>
                </c:pt>
                <c:pt idx="457">
                  <c:v>314</c:v>
                </c:pt>
                <c:pt idx="458">
                  <c:v>315</c:v>
                </c:pt>
                <c:pt idx="459">
                  <c:v>316</c:v>
                </c:pt>
                <c:pt idx="460">
                  <c:v>317</c:v>
                </c:pt>
                <c:pt idx="461">
                  <c:v>318</c:v>
                </c:pt>
                <c:pt idx="462">
                  <c:v>319</c:v>
                </c:pt>
                <c:pt idx="463">
                  <c:v>320</c:v>
                </c:pt>
                <c:pt idx="464">
                  <c:v>321</c:v>
                </c:pt>
                <c:pt idx="465">
                  <c:v>322</c:v>
                </c:pt>
                <c:pt idx="466">
                  <c:v>323</c:v>
                </c:pt>
                <c:pt idx="467">
                  <c:v>324</c:v>
                </c:pt>
                <c:pt idx="468">
                  <c:v>325</c:v>
                </c:pt>
                <c:pt idx="469">
                  <c:v>326</c:v>
                </c:pt>
                <c:pt idx="470">
                  <c:v>327</c:v>
                </c:pt>
                <c:pt idx="471">
                  <c:v>328</c:v>
                </c:pt>
                <c:pt idx="472">
                  <c:v>329</c:v>
                </c:pt>
                <c:pt idx="473">
                  <c:v>330</c:v>
                </c:pt>
                <c:pt idx="474">
                  <c:v>331</c:v>
                </c:pt>
                <c:pt idx="475">
                  <c:v>332</c:v>
                </c:pt>
                <c:pt idx="476">
                  <c:v>333</c:v>
                </c:pt>
                <c:pt idx="477">
                  <c:v>334</c:v>
                </c:pt>
                <c:pt idx="478">
                  <c:v>335</c:v>
                </c:pt>
                <c:pt idx="479">
                  <c:v>336</c:v>
                </c:pt>
                <c:pt idx="480">
                  <c:v>337</c:v>
                </c:pt>
                <c:pt idx="481">
                  <c:v>338</c:v>
                </c:pt>
                <c:pt idx="482">
                  <c:v>339</c:v>
                </c:pt>
                <c:pt idx="483">
                  <c:v>340</c:v>
                </c:pt>
                <c:pt idx="484">
                  <c:v>341</c:v>
                </c:pt>
                <c:pt idx="485">
                  <c:v>362</c:v>
                </c:pt>
                <c:pt idx="486">
                  <c:v>382</c:v>
                </c:pt>
                <c:pt idx="487">
                  <c:v>402</c:v>
                </c:pt>
                <c:pt idx="488">
                  <c:v>412</c:v>
                </c:pt>
                <c:pt idx="489">
                  <c:v>422</c:v>
                </c:pt>
                <c:pt idx="490">
                  <c:v>432</c:v>
                </c:pt>
              </c:numCache>
            </c:numRef>
          </c:xVal>
          <c:yVal>
            <c:numRef>
              <c:f>Wnd23_Report_p!$AG$2:$AG$493</c:f>
              <c:numCache>
                <c:formatCode>General</c:formatCode>
                <c:ptCount val="492"/>
                <c:pt idx="0">
                  <c:v>39.220000000000006</c:v>
                </c:pt>
                <c:pt idx="1">
                  <c:v>40.020000000000003</c:v>
                </c:pt>
                <c:pt idx="2">
                  <c:v>39.220000000000006</c:v>
                </c:pt>
                <c:pt idx="3">
                  <c:v>38.82</c:v>
                </c:pt>
                <c:pt idx="4">
                  <c:v>38.42</c:v>
                </c:pt>
                <c:pt idx="5">
                  <c:v>38.020000000000003</c:v>
                </c:pt>
                <c:pt idx="6">
                  <c:v>37.620000000000005</c:v>
                </c:pt>
                <c:pt idx="7">
                  <c:v>37.220000000000013</c:v>
                </c:pt>
                <c:pt idx="8">
                  <c:v>36.82</c:v>
                </c:pt>
                <c:pt idx="9">
                  <c:v>36.42</c:v>
                </c:pt>
                <c:pt idx="10">
                  <c:v>36.020000000000003</c:v>
                </c:pt>
                <c:pt idx="11">
                  <c:v>36.020000000000003</c:v>
                </c:pt>
                <c:pt idx="12">
                  <c:v>35.620000000000005</c:v>
                </c:pt>
                <c:pt idx="13">
                  <c:v>35.220000000000006</c:v>
                </c:pt>
                <c:pt idx="14">
                  <c:v>34.82</c:v>
                </c:pt>
                <c:pt idx="15">
                  <c:v>34.82</c:v>
                </c:pt>
                <c:pt idx="16">
                  <c:v>34.42</c:v>
                </c:pt>
                <c:pt idx="17">
                  <c:v>34.020000000000003</c:v>
                </c:pt>
                <c:pt idx="18">
                  <c:v>34.020000000000003</c:v>
                </c:pt>
                <c:pt idx="19">
                  <c:v>33.620000000000005</c:v>
                </c:pt>
                <c:pt idx="20">
                  <c:v>33.220000000000006</c:v>
                </c:pt>
                <c:pt idx="21">
                  <c:v>33.220000000000006</c:v>
                </c:pt>
                <c:pt idx="22">
                  <c:v>32.82</c:v>
                </c:pt>
                <c:pt idx="23">
                  <c:v>32.42</c:v>
                </c:pt>
                <c:pt idx="24">
                  <c:v>32.42</c:v>
                </c:pt>
                <c:pt idx="25">
                  <c:v>32.020000000000003</c:v>
                </c:pt>
                <c:pt idx="26">
                  <c:v>31.62</c:v>
                </c:pt>
                <c:pt idx="27">
                  <c:v>31.220000000000002</c:v>
                </c:pt>
                <c:pt idx="28">
                  <c:v>31.220000000000002</c:v>
                </c:pt>
                <c:pt idx="29">
                  <c:v>30.82</c:v>
                </c:pt>
                <c:pt idx="30">
                  <c:v>30.82</c:v>
                </c:pt>
                <c:pt idx="31">
                  <c:v>30.419999999999995</c:v>
                </c:pt>
                <c:pt idx="32">
                  <c:v>30.020000000000003</c:v>
                </c:pt>
                <c:pt idx="33">
                  <c:v>30.020000000000003</c:v>
                </c:pt>
                <c:pt idx="34">
                  <c:v>29.62</c:v>
                </c:pt>
                <c:pt idx="35">
                  <c:v>29.62</c:v>
                </c:pt>
                <c:pt idx="36">
                  <c:v>29.22</c:v>
                </c:pt>
                <c:pt idx="37">
                  <c:v>28.819999999999997</c:v>
                </c:pt>
                <c:pt idx="38">
                  <c:v>28.419999999999998</c:v>
                </c:pt>
                <c:pt idx="39">
                  <c:v>28.419999999999998</c:v>
                </c:pt>
                <c:pt idx="40">
                  <c:v>28.02</c:v>
                </c:pt>
                <c:pt idx="41">
                  <c:v>28.02</c:v>
                </c:pt>
                <c:pt idx="42">
                  <c:v>27.619999999999997</c:v>
                </c:pt>
                <c:pt idx="43">
                  <c:v>27.220000000000002</c:v>
                </c:pt>
                <c:pt idx="44">
                  <c:v>27.220000000000002</c:v>
                </c:pt>
                <c:pt idx="45">
                  <c:v>26.82</c:v>
                </c:pt>
                <c:pt idx="46">
                  <c:v>26.82</c:v>
                </c:pt>
                <c:pt idx="47">
                  <c:v>26.419999999999995</c:v>
                </c:pt>
                <c:pt idx="48">
                  <c:v>26.419999999999995</c:v>
                </c:pt>
                <c:pt idx="49">
                  <c:v>26.020000000000003</c:v>
                </c:pt>
                <c:pt idx="50">
                  <c:v>25.62</c:v>
                </c:pt>
                <c:pt idx="51">
                  <c:v>25.62</c:v>
                </c:pt>
                <c:pt idx="52">
                  <c:v>25.62</c:v>
                </c:pt>
                <c:pt idx="53">
                  <c:v>25.22</c:v>
                </c:pt>
                <c:pt idx="54">
                  <c:v>24.819999999999997</c:v>
                </c:pt>
                <c:pt idx="55">
                  <c:v>24.819999999999997</c:v>
                </c:pt>
                <c:pt idx="56">
                  <c:v>24.419999999999998</c:v>
                </c:pt>
                <c:pt idx="57">
                  <c:v>24.419999999999998</c:v>
                </c:pt>
                <c:pt idx="58">
                  <c:v>24.02</c:v>
                </c:pt>
                <c:pt idx="59">
                  <c:v>23.619999999999997</c:v>
                </c:pt>
                <c:pt idx="60">
                  <c:v>23.619999999999997</c:v>
                </c:pt>
                <c:pt idx="61">
                  <c:v>23.220000000000002</c:v>
                </c:pt>
                <c:pt idx="62">
                  <c:v>23.220000000000002</c:v>
                </c:pt>
                <c:pt idx="63">
                  <c:v>23.220000000000002</c:v>
                </c:pt>
                <c:pt idx="64">
                  <c:v>22.82</c:v>
                </c:pt>
                <c:pt idx="65">
                  <c:v>22.419999999999995</c:v>
                </c:pt>
                <c:pt idx="66">
                  <c:v>22.020000000000003</c:v>
                </c:pt>
                <c:pt idx="67">
                  <c:v>22.020000000000003</c:v>
                </c:pt>
                <c:pt idx="68">
                  <c:v>22.020000000000003</c:v>
                </c:pt>
                <c:pt idx="69">
                  <c:v>22.020000000000003</c:v>
                </c:pt>
                <c:pt idx="70">
                  <c:v>21.62</c:v>
                </c:pt>
                <c:pt idx="71">
                  <c:v>21.22</c:v>
                </c:pt>
                <c:pt idx="72">
                  <c:v>21.22</c:v>
                </c:pt>
                <c:pt idx="73">
                  <c:v>21.22</c:v>
                </c:pt>
                <c:pt idx="74">
                  <c:v>20.82</c:v>
                </c:pt>
                <c:pt idx="75">
                  <c:v>20.82</c:v>
                </c:pt>
                <c:pt idx="76">
                  <c:v>20.420000000000002</c:v>
                </c:pt>
                <c:pt idx="77">
                  <c:v>20.02</c:v>
                </c:pt>
                <c:pt idx="78">
                  <c:v>20.02</c:v>
                </c:pt>
                <c:pt idx="79">
                  <c:v>19.619999999999997</c:v>
                </c:pt>
                <c:pt idx="80">
                  <c:v>19.619999999999997</c:v>
                </c:pt>
                <c:pt idx="81">
                  <c:v>19.619999999999997</c:v>
                </c:pt>
                <c:pt idx="82">
                  <c:v>19.220000000000002</c:v>
                </c:pt>
                <c:pt idx="83">
                  <c:v>19.220000000000002</c:v>
                </c:pt>
                <c:pt idx="84">
                  <c:v>18.82</c:v>
                </c:pt>
                <c:pt idx="85">
                  <c:v>18.82</c:v>
                </c:pt>
                <c:pt idx="86">
                  <c:v>18.419999999999995</c:v>
                </c:pt>
                <c:pt idx="87">
                  <c:v>18.419999999999995</c:v>
                </c:pt>
                <c:pt idx="88">
                  <c:v>18.02</c:v>
                </c:pt>
                <c:pt idx="89">
                  <c:v>18.02</c:v>
                </c:pt>
                <c:pt idx="90">
                  <c:v>18.02</c:v>
                </c:pt>
                <c:pt idx="91">
                  <c:v>17.62</c:v>
                </c:pt>
                <c:pt idx="92">
                  <c:v>17.62</c:v>
                </c:pt>
                <c:pt idx="93">
                  <c:v>17.62</c:v>
                </c:pt>
                <c:pt idx="94">
                  <c:v>17.22</c:v>
                </c:pt>
                <c:pt idx="95">
                  <c:v>17.22</c:v>
                </c:pt>
                <c:pt idx="96">
                  <c:v>16.82</c:v>
                </c:pt>
                <c:pt idx="97">
                  <c:v>16.420000000000002</c:v>
                </c:pt>
                <c:pt idx="98">
                  <c:v>16.420000000000002</c:v>
                </c:pt>
                <c:pt idx="99">
                  <c:v>16.420000000000002</c:v>
                </c:pt>
                <c:pt idx="100">
                  <c:v>16.02</c:v>
                </c:pt>
                <c:pt idx="101">
                  <c:v>16.02</c:v>
                </c:pt>
                <c:pt idx="102">
                  <c:v>16.02</c:v>
                </c:pt>
                <c:pt idx="103">
                  <c:v>15.620000000000001</c:v>
                </c:pt>
                <c:pt idx="104">
                  <c:v>15.620000000000001</c:v>
                </c:pt>
                <c:pt idx="105">
                  <c:v>15.22</c:v>
                </c:pt>
                <c:pt idx="106">
                  <c:v>14.82</c:v>
                </c:pt>
                <c:pt idx="107">
                  <c:v>14.82</c:v>
                </c:pt>
                <c:pt idx="108">
                  <c:v>14.82</c:v>
                </c:pt>
                <c:pt idx="109">
                  <c:v>14.82</c:v>
                </c:pt>
                <c:pt idx="110">
                  <c:v>14.42</c:v>
                </c:pt>
                <c:pt idx="111">
                  <c:v>14.42</c:v>
                </c:pt>
                <c:pt idx="112">
                  <c:v>14.42</c:v>
                </c:pt>
                <c:pt idx="113">
                  <c:v>14.02</c:v>
                </c:pt>
                <c:pt idx="114">
                  <c:v>14.02</c:v>
                </c:pt>
                <c:pt idx="115">
                  <c:v>13.620000000000001</c:v>
                </c:pt>
                <c:pt idx="116">
                  <c:v>13.620000000000001</c:v>
                </c:pt>
                <c:pt idx="117">
                  <c:v>13.620000000000001</c:v>
                </c:pt>
                <c:pt idx="118">
                  <c:v>13.219999999999999</c:v>
                </c:pt>
                <c:pt idx="119">
                  <c:v>13.219999999999999</c:v>
                </c:pt>
                <c:pt idx="120">
                  <c:v>12.82</c:v>
                </c:pt>
                <c:pt idx="121">
                  <c:v>12.82</c:v>
                </c:pt>
                <c:pt idx="122">
                  <c:v>12.82</c:v>
                </c:pt>
                <c:pt idx="123">
                  <c:v>12.42</c:v>
                </c:pt>
                <c:pt idx="124">
                  <c:v>12.02</c:v>
                </c:pt>
                <c:pt idx="125">
                  <c:v>12.42</c:v>
                </c:pt>
                <c:pt idx="126">
                  <c:v>12.02</c:v>
                </c:pt>
                <c:pt idx="127">
                  <c:v>11.620000000000001</c:v>
                </c:pt>
                <c:pt idx="128">
                  <c:v>12.02</c:v>
                </c:pt>
                <c:pt idx="129">
                  <c:v>11.620000000000001</c:v>
                </c:pt>
                <c:pt idx="130">
                  <c:v>11.219999999999999</c:v>
                </c:pt>
                <c:pt idx="131">
                  <c:v>11.219999999999999</c:v>
                </c:pt>
                <c:pt idx="132">
                  <c:v>11.219999999999999</c:v>
                </c:pt>
                <c:pt idx="133">
                  <c:v>10.82</c:v>
                </c:pt>
                <c:pt idx="134">
                  <c:v>10.82</c:v>
                </c:pt>
                <c:pt idx="135">
                  <c:v>10.82</c:v>
                </c:pt>
                <c:pt idx="136">
                  <c:v>10.42</c:v>
                </c:pt>
                <c:pt idx="137">
                  <c:v>10.42</c:v>
                </c:pt>
                <c:pt idx="138">
                  <c:v>10.02</c:v>
                </c:pt>
                <c:pt idx="139">
                  <c:v>10.02</c:v>
                </c:pt>
                <c:pt idx="140">
                  <c:v>10.02</c:v>
                </c:pt>
                <c:pt idx="141">
                  <c:v>10.02</c:v>
                </c:pt>
                <c:pt idx="142">
                  <c:v>9.2199999999999989</c:v>
                </c:pt>
                <c:pt idx="143">
                  <c:v>9.620000000000001</c:v>
                </c:pt>
                <c:pt idx="144">
                  <c:v>9.5200000000000014</c:v>
                </c:pt>
                <c:pt idx="145">
                  <c:v>9.42</c:v>
                </c:pt>
                <c:pt idx="146">
                  <c:v>9.5200000000000014</c:v>
                </c:pt>
                <c:pt idx="147">
                  <c:v>8.82</c:v>
                </c:pt>
                <c:pt idx="148">
                  <c:v>8.9200000000000017</c:v>
                </c:pt>
                <c:pt idx="149">
                  <c:v>8.620000000000001</c:v>
                </c:pt>
                <c:pt idx="150">
                  <c:v>8.52</c:v>
                </c:pt>
                <c:pt idx="151">
                  <c:v>8.620000000000001</c:v>
                </c:pt>
                <c:pt idx="152">
                  <c:v>8.3200000000000021</c:v>
                </c:pt>
                <c:pt idx="153">
                  <c:v>8.2199999999999989</c:v>
                </c:pt>
                <c:pt idx="154">
                  <c:v>8.120000000000001</c:v>
                </c:pt>
                <c:pt idx="155">
                  <c:v>7.8199999999999994</c:v>
                </c:pt>
                <c:pt idx="156">
                  <c:v>7.92</c:v>
                </c:pt>
                <c:pt idx="157">
                  <c:v>7.8199999999999994</c:v>
                </c:pt>
                <c:pt idx="158">
                  <c:v>7.3199999999999994</c:v>
                </c:pt>
                <c:pt idx="159">
                  <c:v>7.4200000000000008</c:v>
                </c:pt>
                <c:pt idx="160">
                  <c:v>7.3199999999999994</c:v>
                </c:pt>
                <c:pt idx="161">
                  <c:v>7.22</c:v>
                </c:pt>
                <c:pt idx="162">
                  <c:v>7.1199999999999983</c:v>
                </c:pt>
                <c:pt idx="163">
                  <c:v>6.8199999999999985</c:v>
                </c:pt>
                <c:pt idx="164">
                  <c:v>6.7200000000000006</c:v>
                </c:pt>
                <c:pt idx="165">
                  <c:v>6.42</c:v>
                </c:pt>
                <c:pt idx="166">
                  <c:v>6.3199999999999994</c:v>
                </c:pt>
                <c:pt idx="167">
                  <c:v>6.0200000000000005</c:v>
                </c:pt>
                <c:pt idx="168">
                  <c:v>6.1199999999999983</c:v>
                </c:pt>
                <c:pt idx="169">
                  <c:v>6.0200000000000005</c:v>
                </c:pt>
                <c:pt idx="170">
                  <c:v>5.92</c:v>
                </c:pt>
                <c:pt idx="171">
                  <c:v>5.8199999999999985</c:v>
                </c:pt>
                <c:pt idx="172">
                  <c:v>5.7200000000000006</c:v>
                </c:pt>
                <c:pt idx="173">
                  <c:v>5.22</c:v>
                </c:pt>
                <c:pt idx="174">
                  <c:v>5.3199999999999994</c:v>
                </c:pt>
                <c:pt idx="175">
                  <c:v>5.22</c:v>
                </c:pt>
                <c:pt idx="176">
                  <c:v>5.1199999999999992</c:v>
                </c:pt>
                <c:pt idx="177">
                  <c:v>5.0200000000000005</c:v>
                </c:pt>
                <c:pt idx="178">
                  <c:v>4.92</c:v>
                </c:pt>
                <c:pt idx="179">
                  <c:v>4.6199999999999992</c:v>
                </c:pt>
                <c:pt idx="180">
                  <c:v>4.7200000000000006</c:v>
                </c:pt>
                <c:pt idx="181">
                  <c:v>4.22</c:v>
                </c:pt>
                <c:pt idx="182">
                  <c:v>4.3199999999999994</c:v>
                </c:pt>
                <c:pt idx="183">
                  <c:v>4.22</c:v>
                </c:pt>
                <c:pt idx="184">
                  <c:v>4.1199999999999992</c:v>
                </c:pt>
                <c:pt idx="185">
                  <c:v>3.82</c:v>
                </c:pt>
                <c:pt idx="186">
                  <c:v>3.72</c:v>
                </c:pt>
                <c:pt idx="187">
                  <c:v>3.42</c:v>
                </c:pt>
                <c:pt idx="188">
                  <c:v>3.52</c:v>
                </c:pt>
                <c:pt idx="189">
                  <c:v>3.62</c:v>
                </c:pt>
                <c:pt idx="190">
                  <c:v>3.12</c:v>
                </c:pt>
                <c:pt idx="191">
                  <c:v>3.02</c:v>
                </c:pt>
                <c:pt idx="192">
                  <c:v>2.52</c:v>
                </c:pt>
                <c:pt idx="193">
                  <c:v>2.82</c:v>
                </c:pt>
                <c:pt idx="194">
                  <c:v>2.72</c:v>
                </c:pt>
                <c:pt idx="195">
                  <c:v>2.42</c:v>
                </c:pt>
                <c:pt idx="196">
                  <c:v>2.3199999999999994</c:v>
                </c:pt>
                <c:pt idx="197">
                  <c:v>2.2200000000000002</c:v>
                </c:pt>
                <c:pt idx="198">
                  <c:v>2.12</c:v>
                </c:pt>
                <c:pt idx="199">
                  <c:v>1.82</c:v>
                </c:pt>
                <c:pt idx="200">
                  <c:v>1.9200000000000004</c:v>
                </c:pt>
                <c:pt idx="201">
                  <c:v>1.82</c:v>
                </c:pt>
                <c:pt idx="202">
                  <c:v>1.72</c:v>
                </c:pt>
                <c:pt idx="203">
                  <c:v>1.82</c:v>
                </c:pt>
                <c:pt idx="204">
                  <c:v>1.52</c:v>
                </c:pt>
                <c:pt idx="205">
                  <c:v>1.22</c:v>
                </c:pt>
                <c:pt idx="206">
                  <c:v>0.92</c:v>
                </c:pt>
                <c:pt idx="207">
                  <c:v>0.82000000000000006</c:v>
                </c:pt>
                <c:pt idx="208">
                  <c:v>0.7200000000000002</c:v>
                </c:pt>
                <c:pt idx="209">
                  <c:v>1.02</c:v>
                </c:pt>
                <c:pt idx="210">
                  <c:v>0.7200000000000002</c:v>
                </c:pt>
                <c:pt idx="211">
                  <c:v>0.62000000000000011</c:v>
                </c:pt>
                <c:pt idx="212">
                  <c:v>0.7200000000000002</c:v>
                </c:pt>
                <c:pt idx="213">
                  <c:v>0.4200000000000001</c:v>
                </c:pt>
                <c:pt idx="214">
                  <c:v>0.32000000000000006</c:v>
                </c:pt>
                <c:pt idx="215">
                  <c:v>0.22</c:v>
                </c:pt>
                <c:pt idx="216">
                  <c:v>0.32000000000000006</c:v>
                </c:pt>
                <c:pt idx="217">
                  <c:v>2.0000000000000004E-2</c:v>
                </c:pt>
                <c:pt idx="218">
                  <c:v>-8.0000000000000016E-2</c:v>
                </c:pt>
                <c:pt idx="219">
                  <c:v>2.0000000000000004E-2</c:v>
                </c:pt>
                <c:pt idx="220">
                  <c:v>-8.0000000000000016E-2</c:v>
                </c:pt>
                <c:pt idx="221">
                  <c:v>2.0000000000000004E-2</c:v>
                </c:pt>
                <c:pt idx="222">
                  <c:v>-8.0000000000000016E-2</c:v>
                </c:pt>
                <c:pt idx="223">
                  <c:v>2.0000000000000004E-2</c:v>
                </c:pt>
                <c:pt idx="224">
                  <c:v>-8.0000000000000016E-2</c:v>
                </c:pt>
                <c:pt idx="225">
                  <c:v>2.0000000000000004E-2</c:v>
                </c:pt>
                <c:pt idx="226">
                  <c:v>-8.0000000000000016E-2</c:v>
                </c:pt>
                <c:pt idx="227">
                  <c:v>2.0000000000000004E-2</c:v>
                </c:pt>
                <c:pt idx="228">
                  <c:v>-8.0000000000000016E-2</c:v>
                </c:pt>
                <c:pt idx="229">
                  <c:v>2.0000000000000004E-2</c:v>
                </c:pt>
                <c:pt idx="230">
                  <c:v>-8.0000000000000016E-2</c:v>
                </c:pt>
                <c:pt idx="231">
                  <c:v>2.0000000000000004E-2</c:v>
                </c:pt>
                <c:pt idx="232">
                  <c:v>-8.0000000000000016E-2</c:v>
                </c:pt>
                <c:pt idx="233">
                  <c:v>2.0000000000000004E-2</c:v>
                </c:pt>
                <c:pt idx="234">
                  <c:v>-8.0000000000000016E-2</c:v>
                </c:pt>
                <c:pt idx="235">
                  <c:v>2.0000000000000004E-2</c:v>
                </c:pt>
                <c:pt idx="236">
                  <c:v>-8.0000000000000016E-2</c:v>
                </c:pt>
                <c:pt idx="237">
                  <c:v>2.0000000000000004E-2</c:v>
                </c:pt>
                <c:pt idx="238">
                  <c:v>-8.0000000000000016E-2</c:v>
                </c:pt>
                <c:pt idx="239">
                  <c:v>2.0000000000000004E-2</c:v>
                </c:pt>
                <c:pt idx="240">
                  <c:v>-8.0000000000000016E-2</c:v>
                </c:pt>
                <c:pt idx="241">
                  <c:v>2.0000000000000004E-2</c:v>
                </c:pt>
                <c:pt idx="242">
                  <c:v>-8.0000000000000016E-2</c:v>
                </c:pt>
                <c:pt idx="243">
                  <c:v>2.0000000000000004E-2</c:v>
                </c:pt>
                <c:pt idx="244">
                  <c:v>-8.0000000000000016E-2</c:v>
                </c:pt>
                <c:pt idx="245">
                  <c:v>2.0000000000000004E-2</c:v>
                </c:pt>
                <c:pt idx="246">
                  <c:v>-8.0000000000000016E-2</c:v>
                </c:pt>
                <c:pt idx="247">
                  <c:v>2.0000000000000004E-2</c:v>
                </c:pt>
                <c:pt idx="248">
                  <c:v>-8.0000000000000016E-2</c:v>
                </c:pt>
                <c:pt idx="249">
                  <c:v>2.0000000000000004E-2</c:v>
                </c:pt>
                <c:pt idx="250">
                  <c:v>-8.0000000000000016E-2</c:v>
                </c:pt>
                <c:pt idx="251">
                  <c:v>2.0000000000000004E-2</c:v>
                </c:pt>
                <c:pt idx="252">
                  <c:v>-8.0000000000000016E-2</c:v>
                </c:pt>
                <c:pt idx="253">
                  <c:v>2.0000000000000004E-2</c:v>
                </c:pt>
                <c:pt idx="254">
                  <c:v>-8.0000000000000016E-2</c:v>
                </c:pt>
                <c:pt idx="255">
                  <c:v>2.0000000000000004E-2</c:v>
                </c:pt>
                <c:pt idx="256">
                  <c:v>-8.0000000000000016E-2</c:v>
                </c:pt>
                <c:pt idx="257">
                  <c:v>2.0000000000000004E-2</c:v>
                </c:pt>
                <c:pt idx="258">
                  <c:v>-8.0000000000000016E-2</c:v>
                </c:pt>
                <c:pt idx="259">
                  <c:v>2.0000000000000004E-2</c:v>
                </c:pt>
                <c:pt idx="260">
                  <c:v>-8.0000000000000016E-2</c:v>
                </c:pt>
                <c:pt idx="261">
                  <c:v>2.0000000000000004E-2</c:v>
                </c:pt>
                <c:pt idx="262">
                  <c:v>-8.0000000000000016E-2</c:v>
                </c:pt>
                <c:pt idx="263">
                  <c:v>2.0000000000000004E-2</c:v>
                </c:pt>
                <c:pt idx="264">
                  <c:v>-8.0000000000000016E-2</c:v>
                </c:pt>
                <c:pt idx="265">
                  <c:v>2.0000000000000004E-2</c:v>
                </c:pt>
                <c:pt idx="266">
                  <c:v>-8.0000000000000016E-2</c:v>
                </c:pt>
                <c:pt idx="267">
                  <c:v>2.0000000000000004E-2</c:v>
                </c:pt>
                <c:pt idx="268">
                  <c:v>-8.0000000000000016E-2</c:v>
                </c:pt>
                <c:pt idx="269">
                  <c:v>2.0000000000000004E-2</c:v>
                </c:pt>
                <c:pt idx="270">
                  <c:v>-8.0000000000000016E-2</c:v>
                </c:pt>
                <c:pt idx="271">
                  <c:v>2.0000000000000004E-2</c:v>
                </c:pt>
                <c:pt idx="272">
                  <c:v>-8.0000000000000016E-2</c:v>
                </c:pt>
                <c:pt idx="273">
                  <c:v>2.0000000000000004E-2</c:v>
                </c:pt>
                <c:pt idx="274">
                  <c:v>-8.0000000000000016E-2</c:v>
                </c:pt>
                <c:pt idx="275">
                  <c:v>2.0000000000000004E-2</c:v>
                </c:pt>
                <c:pt idx="276">
                  <c:v>-8.0000000000000016E-2</c:v>
                </c:pt>
                <c:pt idx="277">
                  <c:v>2.0000000000000004E-2</c:v>
                </c:pt>
                <c:pt idx="278">
                  <c:v>-8.0000000000000016E-2</c:v>
                </c:pt>
                <c:pt idx="279">
                  <c:v>2.0000000000000004E-2</c:v>
                </c:pt>
                <c:pt idx="280">
                  <c:v>-8.0000000000000016E-2</c:v>
                </c:pt>
                <c:pt idx="281">
                  <c:v>2.0000000000000004E-2</c:v>
                </c:pt>
                <c:pt idx="282">
                  <c:v>-8.0000000000000016E-2</c:v>
                </c:pt>
                <c:pt idx="283">
                  <c:v>2.0000000000000004E-2</c:v>
                </c:pt>
                <c:pt idx="284">
                  <c:v>-8.0000000000000016E-2</c:v>
                </c:pt>
                <c:pt idx="285">
                  <c:v>2.0000000000000004E-2</c:v>
                </c:pt>
                <c:pt idx="286">
                  <c:v>-8.0000000000000016E-2</c:v>
                </c:pt>
                <c:pt idx="287">
                  <c:v>2.0000000000000004E-2</c:v>
                </c:pt>
                <c:pt idx="288">
                  <c:v>-8.0000000000000016E-2</c:v>
                </c:pt>
                <c:pt idx="289">
                  <c:v>2.0000000000000004E-2</c:v>
                </c:pt>
                <c:pt idx="290">
                  <c:v>-8.0000000000000016E-2</c:v>
                </c:pt>
                <c:pt idx="291">
                  <c:v>2.0000000000000004E-2</c:v>
                </c:pt>
                <c:pt idx="292">
                  <c:v>-8.0000000000000016E-2</c:v>
                </c:pt>
                <c:pt idx="293">
                  <c:v>2.0000000000000004E-2</c:v>
                </c:pt>
                <c:pt idx="294">
                  <c:v>-8.0000000000000016E-2</c:v>
                </c:pt>
                <c:pt idx="295">
                  <c:v>2.0000000000000004E-2</c:v>
                </c:pt>
                <c:pt idx="296">
                  <c:v>-8.0000000000000016E-2</c:v>
                </c:pt>
                <c:pt idx="297">
                  <c:v>2.0000000000000004E-2</c:v>
                </c:pt>
                <c:pt idx="298">
                  <c:v>-8.0000000000000016E-2</c:v>
                </c:pt>
                <c:pt idx="299">
                  <c:v>2.0000000000000004E-2</c:v>
                </c:pt>
                <c:pt idx="300">
                  <c:v>-8.0000000000000016E-2</c:v>
                </c:pt>
                <c:pt idx="301">
                  <c:v>2.0000000000000004E-2</c:v>
                </c:pt>
                <c:pt idx="302">
                  <c:v>-8.0000000000000016E-2</c:v>
                </c:pt>
                <c:pt idx="303">
                  <c:v>2.0000000000000004E-2</c:v>
                </c:pt>
                <c:pt idx="304">
                  <c:v>-8.0000000000000016E-2</c:v>
                </c:pt>
                <c:pt idx="305">
                  <c:v>2.0000000000000004E-2</c:v>
                </c:pt>
                <c:pt idx="306">
                  <c:v>-8.0000000000000016E-2</c:v>
                </c:pt>
                <c:pt idx="307">
                  <c:v>2.0000000000000004E-2</c:v>
                </c:pt>
                <c:pt idx="308">
                  <c:v>-8.0000000000000016E-2</c:v>
                </c:pt>
                <c:pt idx="309">
                  <c:v>2.0000000000000004E-2</c:v>
                </c:pt>
                <c:pt idx="310">
                  <c:v>-8.0000000000000016E-2</c:v>
                </c:pt>
                <c:pt idx="311">
                  <c:v>2.0000000000000004E-2</c:v>
                </c:pt>
                <c:pt idx="312">
                  <c:v>-8.0000000000000016E-2</c:v>
                </c:pt>
                <c:pt idx="313">
                  <c:v>2.0000000000000004E-2</c:v>
                </c:pt>
                <c:pt idx="314">
                  <c:v>-8.0000000000000016E-2</c:v>
                </c:pt>
                <c:pt idx="315">
                  <c:v>2.0000000000000004E-2</c:v>
                </c:pt>
                <c:pt idx="316">
                  <c:v>-8.0000000000000016E-2</c:v>
                </c:pt>
                <c:pt idx="317">
                  <c:v>2.0000000000000004E-2</c:v>
                </c:pt>
                <c:pt idx="318">
                  <c:v>-8.0000000000000016E-2</c:v>
                </c:pt>
                <c:pt idx="319">
                  <c:v>2.0000000000000004E-2</c:v>
                </c:pt>
                <c:pt idx="320">
                  <c:v>-8.0000000000000016E-2</c:v>
                </c:pt>
                <c:pt idx="321">
                  <c:v>2.0000000000000004E-2</c:v>
                </c:pt>
                <c:pt idx="322">
                  <c:v>-8.0000000000000016E-2</c:v>
                </c:pt>
                <c:pt idx="323">
                  <c:v>2.0000000000000004E-2</c:v>
                </c:pt>
                <c:pt idx="324">
                  <c:v>-8.0000000000000016E-2</c:v>
                </c:pt>
                <c:pt idx="325">
                  <c:v>2.0000000000000004E-2</c:v>
                </c:pt>
                <c:pt idx="326">
                  <c:v>-8.0000000000000016E-2</c:v>
                </c:pt>
                <c:pt idx="327">
                  <c:v>2.0000000000000004E-2</c:v>
                </c:pt>
                <c:pt idx="328">
                  <c:v>-8.0000000000000016E-2</c:v>
                </c:pt>
                <c:pt idx="329">
                  <c:v>2.0000000000000004E-2</c:v>
                </c:pt>
                <c:pt idx="330">
                  <c:v>-8.0000000000000016E-2</c:v>
                </c:pt>
                <c:pt idx="331">
                  <c:v>2.0000000000000004E-2</c:v>
                </c:pt>
                <c:pt idx="332">
                  <c:v>-8.0000000000000016E-2</c:v>
                </c:pt>
                <c:pt idx="333">
                  <c:v>2.0000000000000004E-2</c:v>
                </c:pt>
                <c:pt idx="334">
                  <c:v>-8.0000000000000016E-2</c:v>
                </c:pt>
                <c:pt idx="335">
                  <c:v>2.0000000000000004E-2</c:v>
                </c:pt>
                <c:pt idx="336">
                  <c:v>-8.0000000000000016E-2</c:v>
                </c:pt>
                <c:pt idx="337">
                  <c:v>2.0000000000000004E-2</c:v>
                </c:pt>
                <c:pt idx="338">
                  <c:v>-8.0000000000000016E-2</c:v>
                </c:pt>
                <c:pt idx="339">
                  <c:v>2.0000000000000004E-2</c:v>
                </c:pt>
                <c:pt idx="340">
                  <c:v>-8.0000000000000016E-2</c:v>
                </c:pt>
                <c:pt idx="341">
                  <c:v>2.0000000000000004E-2</c:v>
                </c:pt>
                <c:pt idx="342">
                  <c:v>-8.0000000000000016E-2</c:v>
                </c:pt>
                <c:pt idx="343">
                  <c:v>2.0000000000000004E-2</c:v>
                </c:pt>
                <c:pt idx="344">
                  <c:v>-8.0000000000000016E-2</c:v>
                </c:pt>
                <c:pt idx="345">
                  <c:v>2.0000000000000004E-2</c:v>
                </c:pt>
                <c:pt idx="346">
                  <c:v>-8.0000000000000016E-2</c:v>
                </c:pt>
                <c:pt idx="347">
                  <c:v>2.0000000000000004E-2</c:v>
                </c:pt>
                <c:pt idx="348">
                  <c:v>-8.0000000000000016E-2</c:v>
                </c:pt>
                <c:pt idx="349">
                  <c:v>2.0000000000000004E-2</c:v>
                </c:pt>
                <c:pt idx="350">
                  <c:v>-8.0000000000000016E-2</c:v>
                </c:pt>
                <c:pt idx="351">
                  <c:v>-0.18000000000000005</c:v>
                </c:pt>
                <c:pt idx="352">
                  <c:v>-0.28000000000000003</c:v>
                </c:pt>
                <c:pt idx="353">
                  <c:v>2.0000000000000004E-2</c:v>
                </c:pt>
                <c:pt idx="354">
                  <c:v>-0.28000000000000003</c:v>
                </c:pt>
                <c:pt idx="355">
                  <c:v>-0.78</c:v>
                </c:pt>
                <c:pt idx="356">
                  <c:v>-0.68</c:v>
                </c:pt>
                <c:pt idx="357">
                  <c:v>-0.98</c:v>
                </c:pt>
                <c:pt idx="358">
                  <c:v>-1.08</c:v>
                </c:pt>
                <c:pt idx="359">
                  <c:v>-0.98</c:v>
                </c:pt>
                <c:pt idx="360">
                  <c:v>-0.88</c:v>
                </c:pt>
                <c:pt idx="361">
                  <c:v>-1.1800000000000004</c:v>
                </c:pt>
                <c:pt idx="362">
                  <c:v>-1.48</c:v>
                </c:pt>
                <c:pt idx="363">
                  <c:v>-1.58</c:v>
                </c:pt>
                <c:pt idx="364">
                  <c:v>-1.6800000000000004</c:v>
                </c:pt>
                <c:pt idx="365">
                  <c:v>-1.7799999999999996</c:v>
                </c:pt>
                <c:pt idx="366">
                  <c:v>-1.6800000000000004</c:v>
                </c:pt>
                <c:pt idx="367">
                  <c:v>-1.7799999999999996</c:v>
                </c:pt>
                <c:pt idx="368">
                  <c:v>-2.0799999999999992</c:v>
                </c:pt>
                <c:pt idx="369">
                  <c:v>-2.1800000000000002</c:v>
                </c:pt>
                <c:pt idx="370">
                  <c:v>-2.2799999999999998</c:v>
                </c:pt>
                <c:pt idx="371">
                  <c:v>-2.5799999999999992</c:v>
                </c:pt>
                <c:pt idx="372">
                  <c:v>-2.48</c:v>
                </c:pt>
                <c:pt idx="373">
                  <c:v>-2.5799999999999992</c:v>
                </c:pt>
                <c:pt idx="374">
                  <c:v>-2.68</c:v>
                </c:pt>
                <c:pt idx="375">
                  <c:v>-2.7800000000000002</c:v>
                </c:pt>
                <c:pt idx="376">
                  <c:v>-2.8800000000000003</c:v>
                </c:pt>
                <c:pt idx="377">
                  <c:v>-2.98</c:v>
                </c:pt>
                <c:pt idx="378">
                  <c:v>-3.0799999999999992</c:v>
                </c:pt>
                <c:pt idx="379">
                  <c:v>-3.3800000000000003</c:v>
                </c:pt>
                <c:pt idx="380">
                  <c:v>-3.48</c:v>
                </c:pt>
                <c:pt idx="381">
                  <c:v>-3.7800000000000002</c:v>
                </c:pt>
                <c:pt idx="382">
                  <c:v>-3.68</c:v>
                </c:pt>
                <c:pt idx="383">
                  <c:v>-3.7800000000000002</c:v>
                </c:pt>
                <c:pt idx="384">
                  <c:v>-4.08</c:v>
                </c:pt>
                <c:pt idx="385">
                  <c:v>-4.18</c:v>
                </c:pt>
                <c:pt idx="386">
                  <c:v>-4.4800000000000004</c:v>
                </c:pt>
                <c:pt idx="387">
                  <c:v>-4.38</c:v>
                </c:pt>
                <c:pt idx="388">
                  <c:v>-4.4800000000000004</c:v>
                </c:pt>
                <c:pt idx="389">
                  <c:v>-4.78</c:v>
                </c:pt>
                <c:pt idx="390">
                  <c:v>-4.88</c:v>
                </c:pt>
                <c:pt idx="391">
                  <c:v>-4.9800000000000004</c:v>
                </c:pt>
                <c:pt idx="392">
                  <c:v>-5.08</c:v>
                </c:pt>
                <c:pt idx="393">
                  <c:v>-5.18</c:v>
                </c:pt>
                <c:pt idx="394">
                  <c:v>-5.28</c:v>
                </c:pt>
                <c:pt idx="395">
                  <c:v>-7.98</c:v>
                </c:pt>
                <c:pt idx="396">
                  <c:v>-8.08</c:v>
                </c:pt>
                <c:pt idx="397">
                  <c:v>-8.3800000000000008</c:v>
                </c:pt>
                <c:pt idx="398">
                  <c:v>-8.8800000000000008</c:v>
                </c:pt>
                <c:pt idx="399">
                  <c:v>-8.7800000000000011</c:v>
                </c:pt>
                <c:pt idx="400">
                  <c:v>-8.68</c:v>
                </c:pt>
                <c:pt idx="401">
                  <c:v>-8.98</c:v>
                </c:pt>
                <c:pt idx="402">
                  <c:v>-9.08</c:v>
                </c:pt>
                <c:pt idx="403">
                  <c:v>-9.3800000000000026</c:v>
                </c:pt>
                <c:pt idx="404">
                  <c:v>-9.2800000000000011</c:v>
                </c:pt>
                <c:pt idx="405">
                  <c:v>-9.58</c:v>
                </c:pt>
                <c:pt idx="406">
                  <c:v>-9.68</c:v>
                </c:pt>
                <c:pt idx="407">
                  <c:v>-9.7800000000000011</c:v>
                </c:pt>
                <c:pt idx="408">
                  <c:v>-10.08</c:v>
                </c:pt>
                <c:pt idx="409">
                  <c:v>-10.18</c:v>
                </c:pt>
                <c:pt idx="410">
                  <c:v>-10.28</c:v>
                </c:pt>
                <c:pt idx="411">
                  <c:v>-10.18</c:v>
                </c:pt>
                <c:pt idx="412">
                  <c:v>-10.48</c:v>
                </c:pt>
                <c:pt idx="413">
                  <c:v>-10.38</c:v>
                </c:pt>
                <c:pt idx="414">
                  <c:v>-10.68</c:v>
                </c:pt>
                <c:pt idx="415">
                  <c:v>-10.58</c:v>
                </c:pt>
                <c:pt idx="416">
                  <c:v>-11.08</c:v>
                </c:pt>
                <c:pt idx="417">
                  <c:v>-11.380000000000003</c:v>
                </c:pt>
                <c:pt idx="418">
                  <c:v>-11.08</c:v>
                </c:pt>
                <c:pt idx="419">
                  <c:v>-11.58</c:v>
                </c:pt>
                <c:pt idx="420">
                  <c:v>-11.28</c:v>
                </c:pt>
                <c:pt idx="421">
                  <c:v>-11.380000000000003</c:v>
                </c:pt>
                <c:pt idx="422">
                  <c:v>-11.88</c:v>
                </c:pt>
                <c:pt idx="423">
                  <c:v>-11.980000000000002</c:v>
                </c:pt>
                <c:pt idx="424">
                  <c:v>-11.88</c:v>
                </c:pt>
                <c:pt idx="425">
                  <c:v>-11.980000000000002</c:v>
                </c:pt>
                <c:pt idx="426">
                  <c:v>-12.48</c:v>
                </c:pt>
                <c:pt idx="427">
                  <c:v>-12.38</c:v>
                </c:pt>
                <c:pt idx="428">
                  <c:v>-12.88</c:v>
                </c:pt>
                <c:pt idx="429">
                  <c:v>-12.98</c:v>
                </c:pt>
                <c:pt idx="430">
                  <c:v>-13.08</c:v>
                </c:pt>
                <c:pt idx="431">
                  <c:v>-13.380000000000003</c:v>
                </c:pt>
                <c:pt idx="432">
                  <c:v>-13.48</c:v>
                </c:pt>
                <c:pt idx="433">
                  <c:v>-13.380000000000003</c:v>
                </c:pt>
                <c:pt idx="434">
                  <c:v>-13.68</c:v>
                </c:pt>
                <c:pt idx="435">
                  <c:v>-13.58</c:v>
                </c:pt>
                <c:pt idx="436">
                  <c:v>-13.88</c:v>
                </c:pt>
                <c:pt idx="437">
                  <c:v>-14.18</c:v>
                </c:pt>
                <c:pt idx="438">
                  <c:v>-14.28</c:v>
                </c:pt>
                <c:pt idx="439">
                  <c:v>-14.38</c:v>
                </c:pt>
                <c:pt idx="440">
                  <c:v>-14.68</c:v>
                </c:pt>
                <c:pt idx="441">
                  <c:v>-14.78</c:v>
                </c:pt>
                <c:pt idx="442">
                  <c:v>-14.68</c:v>
                </c:pt>
                <c:pt idx="443">
                  <c:v>-14.98</c:v>
                </c:pt>
                <c:pt idx="444">
                  <c:v>-15.28</c:v>
                </c:pt>
                <c:pt idx="445">
                  <c:v>-15.380000000000003</c:v>
                </c:pt>
                <c:pt idx="446">
                  <c:v>-15.48</c:v>
                </c:pt>
                <c:pt idx="447">
                  <c:v>-15.78</c:v>
                </c:pt>
                <c:pt idx="448">
                  <c:v>-16.080000000000002</c:v>
                </c:pt>
                <c:pt idx="449">
                  <c:v>-15.98</c:v>
                </c:pt>
                <c:pt idx="450">
                  <c:v>-16.080000000000002</c:v>
                </c:pt>
                <c:pt idx="451">
                  <c:v>-16.38</c:v>
                </c:pt>
                <c:pt idx="452">
                  <c:v>-16.279999999999994</c:v>
                </c:pt>
                <c:pt idx="453">
                  <c:v>-16.580000000000002</c:v>
                </c:pt>
                <c:pt idx="454">
                  <c:v>-16.68</c:v>
                </c:pt>
                <c:pt idx="455">
                  <c:v>-17.18</c:v>
                </c:pt>
                <c:pt idx="456">
                  <c:v>-17.479999999999997</c:v>
                </c:pt>
                <c:pt idx="457">
                  <c:v>-17.18</c:v>
                </c:pt>
                <c:pt idx="458">
                  <c:v>-17.479999999999997</c:v>
                </c:pt>
                <c:pt idx="459">
                  <c:v>-17.38</c:v>
                </c:pt>
                <c:pt idx="460">
                  <c:v>-17.68</c:v>
                </c:pt>
                <c:pt idx="461">
                  <c:v>-17.979999999999997</c:v>
                </c:pt>
                <c:pt idx="462">
                  <c:v>-17.88</c:v>
                </c:pt>
                <c:pt idx="463">
                  <c:v>-18.180000000000003</c:v>
                </c:pt>
                <c:pt idx="464">
                  <c:v>-18.279999999999998</c:v>
                </c:pt>
                <c:pt idx="465">
                  <c:v>-18.579999999999995</c:v>
                </c:pt>
                <c:pt idx="466">
                  <c:v>-19.079999999999995</c:v>
                </c:pt>
                <c:pt idx="467">
                  <c:v>-18.979999999999997</c:v>
                </c:pt>
                <c:pt idx="468">
                  <c:v>-18.880000000000003</c:v>
                </c:pt>
                <c:pt idx="469">
                  <c:v>-19.18</c:v>
                </c:pt>
                <c:pt idx="470">
                  <c:v>-19.279999999999994</c:v>
                </c:pt>
                <c:pt idx="471">
                  <c:v>-19.779999999999994</c:v>
                </c:pt>
                <c:pt idx="472">
                  <c:v>-19.68</c:v>
                </c:pt>
                <c:pt idx="473">
                  <c:v>-20.18</c:v>
                </c:pt>
                <c:pt idx="474">
                  <c:v>-20.080000000000002</c:v>
                </c:pt>
                <c:pt idx="475">
                  <c:v>-20.38</c:v>
                </c:pt>
                <c:pt idx="476">
                  <c:v>-20.479999999999997</c:v>
                </c:pt>
                <c:pt idx="477">
                  <c:v>-20.779999999999998</c:v>
                </c:pt>
                <c:pt idx="478">
                  <c:v>-20.68</c:v>
                </c:pt>
                <c:pt idx="479">
                  <c:v>-21.18</c:v>
                </c:pt>
                <c:pt idx="480">
                  <c:v>-21.080000000000002</c:v>
                </c:pt>
                <c:pt idx="481">
                  <c:v>-21.38</c:v>
                </c:pt>
                <c:pt idx="482">
                  <c:v>-21.279999999999998</c:v>
                </c:pt>
                <c:pt idx="483">
                  <c:v>-21.58</c:v>
                </c:pt>
                <c:pt idx="484">
                  <c:v>-21.68</c:v>
                </c:pt>
                <c:pt idx="485">
                  <c:v>-25.979999999999997</c:v>
                </c:pt>
                <c:pt idx="486">
                  <c:v>-29.979999999999997</c:v>
                </c:pt>
                <c:pt idx="487">
                  <c:v>-33.980000000000004</c:v>
                </c:pt>
                <c:pt idx="488">
                  <c:v>-37.980000000000004</c:v>
                </c:pt>
                <c:pt idx="489">
                  <c:v>-41.980000000000004</c:v>
                </c:pt>
                <c:pt idx="490">
                  <c:v>-45.98</c:v>
                </c:pt>
              </c:numCache>
            </c:numRef>
          </c:yVal>
        </c:ser>
        <c:dLbls/>
        <c:axId val="117893376"/>
        <c:axId val="98066816"/>
      </c:scatterChart>
      <c:valAx>
        <c:axId val="117893376"/>
        <c:scaling>
          <c:orientation val="minMax"/>
          <c:max val="500"/>
          <c:min val="-200"/>
        </c:scaling>
        <c:axPos val="b"/>
        <c:majorGridlines>
          <c:spPr>
            <a:ln w="25400"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 sz="2400" b="1"/>
                </a:pPr>
                <a:r>
                  <a:rPr lang="en-US" sz="2400" b="1"/>
                  <a:t>Z</a:t>
                </a:r>
                <a:r>
                  <a:rPr lang="en-US" sz="2400" b="1" baseline="0"/>
                  <a:t> [</a:t>
                </a:r>
                <a:r>
                  <a:rPr lang="ru-RU" sz="2400" b="1" baseline="0"/>
                  <a:t>км</a:t>
                </a:r>
                <a:r>
                  <a:rPr lang="en-US" sz="2400" b="1" baseline="0"/>
                  <a:t>]</a:t>
                </a:r>
                <a:endParaRPr lang="ru-RU" sz="2400" b="1"/>
              </a:p>
            </c:rich>
          </c:tx>
          <c:layout/>
        </c:title>
        <c:numFmt formatCode="General" sourceLinked="1"/>
        <c:minorTickMark val="in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ru-RU"/>
          </a:p>
        </c:txPr>
        <c:crossAx val="98066816"/>
        <c:crossesAt val="-50"/>
        <c:crossBetween val="midCat"/>
        <c:majorUnit val="100"/>
        <c:minorUnit val="10"/>
      </c:valAx>
      <c:valAx>
        <c:axId val="98066816"/>
        <c:scaling>
          <c:orientation val="minMax"/>
          <c:max val="50"/>
          <c:min val="-50"/>
        </c:scaling>
        <c:axPos val="l"/>
        <c:majorGridlines>
          <c:spPr>
            <a:ln w="19050" cmpd="sng">
              <a:solidFill>
                <a:schemeClr val="bg1">
                  <a:lumMod val="50000"/>
                </a:schemeClr>
              </a:solidFill>
              <a:prstDash val="solid"/>
            </a:ln>
          </c:spPr>
        </c:majorGridlines>
        <c:minorGridlines>
          <c:spPr>
            <a:ln w="25400">
              <a:solidFill>
                <a:schemeClr val="bg1">
                  <a:lumMod val="75000"/>
                </a:schemeClr>
              </a:solidFill>
              <a:prstDash val="sysDash"/>
            </a:ln>
          </c:spPr>
        </c:minorGridlines>
        <c:title>
          <c:tx>
            <c:rich>
              <a:bodyPr rot="-5400000" vert="horz"/>
              <a:lstStyle/>
              <a:p>
                <a:pPr>
                  <a:defRPr sz="2400" b="1"/>
                </a:pPr>
                <a:r>
                  <a:rPr lang="ru-RU" sz="2400" b="1"/>
                  <a:t>Импульс</a:t>
                </a:r>
                <a:r>
                  <a:rPr lang="ru-RU" sz="2400" b="1" baseline="0"/>
                  <a:t> </a:t>
                </a:r>
                <a:r>
                  <a:rPr lang="en-US" sz="2400" b="1" baseline="0"/>
                  <a:t>[</a:t>
                </a:r>
                <a:r>
                  <a:rPr lang="ru-RU" sz="2400" b="1" baseline="0"/>
                  <a:t>м/с</a:t>
                </a:r>
                <a:r>
                  <a:rPr lang="en-US" sz="2400" b="1" baseline="0"/>
                  <a:t>]</a:t>
                </a:r>
                <a:endParaRPr lang="ru-RU" sz="2400" b="1"/>
              </a:p>
            </c:rich>
          </c:tx>
          <c:layout>
            <c:manualLayout>
              <c:xMode val="edge"/>
              <c:yMode val="edge"/>
              <c:x val="7.2482247955758814E-3"/>
              <c:y val="0.21905207161604801"/>
            </c:manualLayout>
          </c:layout>
        </c:title>
        <c:numFmt formatCode="General" sourceLinked="1"/>
        <c:minorTickMark val="out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ru-RU"/>
          </a:p>
        </c:txPr>
        <c:crossAx val="117893376"/>
        <c:crossesAt val="-200"/>
        <c:crossBetween val="midCat"/>
        <c:majorUnit val="50"/>
        <c:minorUnit val="10"/>
      </c:valAx>
      <c:spPr>
        <a:ln w="25400">
          <a:solidFill>
            <a:sysClr val="windowText" lastClr="000000"/>
          </a:solidFill>
        </a:ln>
      </c:spPr>
    </c:plotArea>
    <c:legend>
      <c:legendPos val="r"/>
      <c:layout>
        <c:manualLayout>
          <c:xMode val="edge"/>
          <c:yMode val="edge"/>
          <c:x val="0.55331737883181742"/>
          <c:y val="5.9766059309401487E-2"/>
          <c:w val="0.3878824622488341"/>
          <c:h val="0.10244240628050669"/>
        </c:manualLayout>
      </c:layout>
      <c:overlay val="1"/>
      <c:spPr>
        <a:solidFill>
          <a:schemeClr val="bg1"/>
        </a:solidFill>
        <a:ln w="12700">
          <a:solidFill>
            <a:schemeClr val="tx1"/>
          </a:solidFill>
        </a:ln>
      </c:spPr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5666269368295591"/>
          <c:y val="5.8474643794525688E-2"/>
          <c:w val="0.78660384972736552"/>
          <c:h val="0.73672994000749914"/>
        </c:manualLayout>
      </c:layout>
      <c:scatterChart>
        <c:scatterStyle val="lineMarker"/>
        <c:ser>
          <c:idx val="1"/>
          <c:order val="1"/>
          <c:tx>
            <c:strRef>
              <c:f>OrbNorm_24!$AI$1</c:f>
              <c:strCache>
                <c:ptCount val="1"/>
                <c:pt idx="0">
                  <c:v>С применением "OrbitNormal",  24 м/с</c:v>
                </c:pt>
              </c:strCache>
            </c:strRef>
          </c:tx>
          <c:marker>
            <c:symbol val="none"/>
          </c:marker>
          <c:xVal>
            <c:numRef>
              <c:f>OrbNorm_24!$P$2:$P$596</c:f>
              <c:numCache>
                <c:formatCode>General</c:formatCode>
                <c:ptCount val="595"/>
                <c:pt idx="0">
                  <c:v>-143</c:v>
                </c:pt>
                <c:pt idx="1">
                  <c:v>-142</c:v>
                </c:pt>
                <c:pt idx="2">
                  <c:v>-141</c:v>
                </c:pt>
                <c:pt idx="3">
                  <c:v>-140</c:v>
                </c:pt>
                <c:pt idx="4">
                  <c:v>-139</c:v>
                </c:pt>
                <c:pt idx="5">
                  <c:v>-138</c:v>
                </c:pt>
                <c:pt idx="6">
                  <c:v>-137</c:v>
                </c:pt>
                <c:pt idx="7">
                  <c:v>-136</c:v>
                </c:pt>
                <c:pt idx="8">
                  <c:v>-135</c:v>
                </c:pt>
                <c:pt idx="9">
                  <c:v>-134</c:v>
                </c:pt>
                <c:pt idx="10">
                  <c:v>-133</c:v>
                </c:pt>
                <c:pt idx="11">
                  <c:v>-132</c:v>
                </c:pt>
                <c:pt idx="12">
                  <c:v>-131</c:v>
                </c:pt>
                <c:pt idx="13">
                  <c:v>-130</c:v>
                </c:pt>
                <c:pt idx="14">
                  <c:v>-129</c:v>
                </c:pt>
                <c:pt idx="15">
                  <c:v>-128</c:v>
                </c:pt>
                <c:pt idx="16">
                  <c:v>-127</c:v>
                </c:pt>
                <c:pt idx="17">
                  <c:v>-126</c:v>
                </c:pt>
                <c:pt idx="18">
                  <c:v>-125</c:v>
                </c:pt>
                <c:pt idx="19">
                  <c:v>-124</c:v>
                </c:pt>
                <c:pt idx="20">
                  <c:v>-123</c:v>
                </c:pt>
                <c:pt idx="21">
                  <c:v>-122</c:v>
                </c:pt>
                <c:pt idx="22">
                  <c:v>-121</c:v>
                </c:pt>
                <c:pt idx="23">
                  <c:v>-120</c:v>
                </c:pt>
                <c:pt idx="24">
                  <c:v>-119</c:v>
                </c:pt>
                <c:pt idx="25">
                  <c:v>-118</c:v>
                </c:pt>
                <c:pt idx="26">
                  <c:v>-117</c:v>
                </c:pt>
                <c:pt idx="27">
                  <c:v>-116</c:v>
                </c:pt>
                <c:pt idx="28">
                  <c:v>-115</c:v>
                </c:pt>
                <c:pt idx="29">
                  <c:v>-114</c:v>
                </c:pt>
                <c:pt idx="30">
                  <c:v>-113</c:v>
                </c:pt>
                <c:pt idx="31">
                  <c:v>-112</c:v>
                </c:pt>
                <c:pt idx="32">
                  <c:v>-111</c:v>
                </c:pt>
                <c:pt idx="33">
                  <c:v>-109</c:v>
                </c:pt>
                <c:pt idx="34">
                  <c:v>-108</c:v>
                </c:pt>
                <c:pt idx="35">
                  <c:v>-107</c:v>
                </c:pt>
                <c:pt idx="36">
                  <c:v>-106</c:v>
                </c:pt>
                <c:pt idx="37">
                  <c:v>-105</c:v>
                </c:pt>
                <c:pt idx="38">
                  <c:v>-104</c:v>
                </c:pt>
                <c:pt idx="39">
                  <c:v>-103</c:v>
                </c:pt>
                <c:pt idx="40">
                  <c:v>-102</c:v>
                </c:pt>
                <c:pt idx="41">
                  <c:v>-101</c:v>
                </c:pt>
                <c:pt idx="42">
                  <c:v>-100</c:v>
                </c:pt>
                <c:pt idx="43">
                  <c:v>-99</c:v>
                </c:pt>
                <c:pt idx="44">
                  <c:v>-98</c:v>
                </c:pt>
                <c:pt idx="45">
                  <c:v>-97</c:v>
                </c:pt>
                <c:pt idx="46">
                  <c:v>-96</c:v>
                </c:pt>
                <c:pt idx="47">
                  <c:v>-95</c:v>
                </c:pt>
                <c:pt idx="48">
                  <c:v>-94</c:v>
                </c:pt>
                <c:pt idx="49">
                  <c:v>-93</c:v>
                </c:pt>
                <c:pt idx="50">
                  <c:v>-92</c:v>
                </c:pt>
                <c:pt idx="51">
                  <c:v>-91</c:v>
                </c:pt>
                <c:pt idx="52">
                  <c:v>-90</c:v>
                </c:pt>
                <c:pt idx="53">
                  <c:v>-89</c:v>
                </c:pt>
                <c:pt idx="54">
                  <c:v>-88</c:v>
                </c:pt>
                <c:pt idx="55">
                  <c:v>-87</c:v>
                </c:pt>
                <c:pt idx="56">
                  <c:v>-86</c:v>
                </c:pt>
                <c:pt idx="57">
                  <c:v>-85</c:v>
                </c:pt>
                <c:pt idx="58">
                  <c:v>-84</c:v>
                </c:pt>
                <c:pt idx="59">
                  <c:v>-83</c:v>
                </c:pt>
                <c:pt idx="60">
                  <c:v>-82</c:v>
                </c:pt>
                <c:pt idx="61">
                  <c:v>-81</c:v>
                </c:pt>
                <c:pt idx="62">
                  <c:v>-80</c:v>
                </c:pt>
                <c:pt idx="63">
                  <c:v>-79</c:v>
                </c:pt>
                <c:pt idx="64">
                  <c:v>-78</c:v>
                </c:pt>
                <c:pt idx="65">
                  <c:v>-77</c:v>
                </c:pt>
                <c:pt idx="66">
                  <c:v>-76</c:v>
                </c:pt>
                <c:pt idx="67">
                  <c:v>-75</c:v>
                </c:pt>
                <c:pt idx="68">
                  <c:v>-74</c:v>
                </c:pt>
                <c:pt idx="69">
                  <c:v>-73</c:v>
                </c:pt>
                <c:pt idx="70">
                  <c:v>-72</c:v>
                </c:pt>
                <c:pt idx="71">
                  <c:v>-71</c:v>
                </c:pt>
                <c:pt idx="72">
                  <c:v>-70</c:v>
                </c:pt>
                <c:pt idx="73">
                  <c:v>-69</c:v>
                </c:pt>
                <c:pt idx="74">
                  <c:v>-68</c:v>
                </c:pt>
                <c:pt idx="75">
                  <c:v>-67</c:v>
                </c:pt>
                <c:pt idx="76">
                  <c:v>-66</c:v>
                </c:pt>
                <c:pt idx="77">
                  <c:v>-65</c:v>
                </c:pt>
                <c:pt idx="78">
                  <c:v>-64</c:v>
                </c:pt>
                <c:pt idx="79">
                  <c:v>-63</c:v>
                </c:pt>
                <c:pt idx="80">
                  <c:v>-62</c:v>
                </c:pt>
                <c:pt idx="81">
                  <c:v>-61</c:v>
                </c:pt>
                <c:pt idx="82">
                  <c:v>-60</c:v>
                </c:pt>
                <c:pt idx="83">
                  <c:v>-59</c:v>
                </c:pt>
                <c:pt idx="84">
                  <c:v>-58</c:v>
                </c:pt>
                <c:pt idx="85">
                  <c:v>-57</c:v>
                </c:pt>
                <c:pt idx="86">
                  <c:v>-56</c:v>
                </c:pt>
                <c:pt idx="87">
                  <c:v>-55</c:v>
                </c:pt>
                <c:pt idx="88">
                  <c:v>-54</c:v>
                </c:pt>
                <c:pt idx="89">
                  <c:v>-53</c:v>
                </c:pt>
                <c:pt idx="90">
                  <c:v>-52</c:v>
                </c:pt>
                <c:pt idx="91">
                  <c:v>-51</c:v>
                </c:pt>
                <c:pt idx="92">
                  <c:v>-50</c:v>
                </c:pt>
                <c:pt idx="93">
                  <c:v>-49</c:v>
                </c:pt>
                <c:pt idx="94">
                  <c:v>-48</c:v>
                </c:pt>
                <c:pt idx="95">
                  <c:v>-47</c:v>
                </c:pt>
                <c:pt idx="96">
                  <c:v>-46</c:v>
                </c:pt>
                <c:pt idx="97">
                  <c:v>-45</c:v>
                </c:pt>
                <c:pt idx="98">
                  <c:v>-44</c:v>
                </c:pt>
                <c:pt idx="99">
                  <c:v>-43</c:v>
                </c:pt>
                <c:pt idx="100">
                  <c:v>-42</c:v>
                </c:pt>
                <c:pt idx="101">
                  <c:v>-41</c:v>
                </c:pt>
                <c:pt idx="102">
                  <c:v>-40</c:v>
                </c:pt>
                <c:pt idx="103">
                  <c:v>-39</c:v>
                </c:pt>
                <c:pt idx="104">
                  <c:v>-38</c:v>
                </c:pt>
                <c:pt idx="105">
                  <c:v>-37</c:v>
                </c:pt>
                <c:pt idx="106">
                  <c:v>-36</c:v>
                </c:pt>
                <c:pt idx="107">
                  <c:v>-35</c:v>
                </c:pt>
                <c:pt idx="108">
                  <c:v>-34</c:v>
                </c:pt>
                <c:pt idx="109">
                  <c:v>-33</c:v>
                </c:pt>
                <c:pt idx="110">
                  <c:v>-32</c:v>
                </c:pt>
                <c:pt idx="111">
                  <c:v>-31</c:v>
                </c:pt>
                <c:pt idx="112">
                  <c:v>-30</c:v>
                </c:pt>
                <c:pt idx="113">
                  <c:v>-29</c:v>
                </c:pt>
                <c:pt idx="114">
                  <c:v>-28</c:v>
                </c:pt>
                <c:pt idx="115">
                  <c:v>-27</c:v>
                </c:pt>
                <c:pt idx="116">
                  <c:v>-26</c:v>
                </c:pt>
                <c:pt idx="117">
                  <c:v>-25</c:v>
                </c:pt>
                <c:pt idx="118">
                  <c:v>-24</c:v>
                </c:pt>
                <c:pt idx="119">
                  <c:v>-23</c:v>
                </c:pt>
                <c:pt idx="120">
                  <c:v>-22</c:v>
                </c:pt>
                <c:pt idx="121">
                  <c:v>-21</c:v>
                </c:pt>
                <c:pt idx="122">
                  <c:v>-20</c:v>
                </c:pt>
                <c:pt idx="123">
                  <c:v>-19</c:v>
                </c:pt>
                <c:pt idx="124">
                  <c:v>-18</c:v>
                </c:pt>
                <c:pt idx="125">
                  <c:v>-17</c:v>
                </c:pt>
                <c:pt idx="126">
                  <c:v>-16</c:v>
                </c:pt>
                <c:pt idx="127">
                  <c:v>-15</c:v>
                </c:pt>
                <c:pt idx="128">
                  <c:v>-14</c:v>
                </c:pt>
                <c:pt idx="129">
                  <c:v>-13</c:v>
                </c:pt>
                <c:pt idx="130">
                  <c:v>-12</c:v>
                </c:pt>
                <c:pt idx="131">
                  <c:v>-11</c:v>
                </c:pt>
                <c:pt idx="132">
                  <c:v>-10</c:v>
                </c:pt>
                <c:pt idx="133">
                  <c:v>-9</c:v>
                </c:pt>
                <c:pt idx="134">
                  <c:v>-8</c:v>
                </c:pt>
                <c:pt idx="135">
                  <c:v>-7</c:v>
                </c:pt>
                <c:pt idx="136">
                  <c:v>-6</c:v>
                </c:pt>
                <c:pt idx="137">
                  <c:v>-5</c:v>
                </c:pt>
                <c:pt idx="138">
                  <c:v>-4</c:v>
                </c:pt>
                <c:pt idx="139">
                  <c:v>-3</c:v>
                </c:pt>
                <c:pt idx="140">
                  <c:v>-2</c:v>
                </c:pt>
                <c:pt idx="141">
                  <c:v>-1</c:v>
                </c:pt>
                <c:pt idx="142">
                  <c:v>0</c:v>
                </c:pt>
                <c:pt idx="143">
                  <c:v>1</c:v>
                </c:pt>
                <c:pt idx="144">
                  <c:v>2</c:v>
                </c:pt>
                <c:pt idx="145">
                  <c:v>3</c:v>
                </c:pt>
                <c:pt idx="146">
                  <c:v>4</c:v>
                </c:pt>
                <c:pt idx="147">
                  <c:v>5</c:v>
                </c:pt>
                <c:pt idx="148">
                  <c:v>6</c:v>
                </c:pt>
                <c:pt idx="149">
                  <c:v>7</c:v>
                </c:pt>
                <c:pt idx="150">
                  <c:v>8</c:v>
                </c:pt>
                <c:pt idx="151">
                  <c:v>9</c:v>
                </c:pt>
                <c:pt idx="152">
                  <c:v>10</c:v>
                </c:pt>
                <c:pt idx="153">
                  <c:v>11</c:v>
                </c:pt>
                <c:pt idx="154">
                  <c:v>12</c:v>
                </c:pt>
                <c:pt idx="155">
                  <c:v>13</c:v>
                </c:pt>
                <c:pt idx="156">
                  <c:v>14</c:v>
                </c:pt>
                <c:pt idx="157">
                  <c:v>15</c:v>
                </c:pt>
                <c:pt idx="158">
                  <c:v>16</c:v>
                </c:pt>
                <c:pt idx="159">
                  <c:v>17</c:v>
                </c:pt>
                <c:pt idx="160">
                  <c:v>18</c:v>
                </c:pt>
                <c:pt idx="161">
                  <c:v>19</c:v>
                </c:pt>
                <c:pt idx="162">
                  <c:v>20</c:v>
                </c:pt>
                <c:pt idx="163">
                  <c:v>21</c:v>
                </c:pt>
                <c:pt idx="164">
                  <c:v>22</c:v>
                </c:pt>
                <c:pt idx="165">
                  <c:v>23</c:v>
                </c:pt>
                <c:pt idx="166">
                  <c:v>24</c:v>
                </c:pt>
                <c:pt idx="167">
                  <c:v>25</c:v>
                </c:pt>
                <c:pt idx="168">
                  <c:v>26</c:v>
                </c:pt>
                <c:pt idx="169">
                  <c:v>27</c:v>
                </c:pt>
                <c:pt idx="170">
                  <c:v>28</c:v>
                </c:pt>
                <c:pt idx="171">
                  <c:v>29</c:v>
                </c:pt>
                <c:pt idx="172">
                  <c:v>30</c:v>
                </c:pt>
                <c:pt idx="173">
                  <c:v>31</c:v>
                </c:pt>
                <c:pt idx="174">
                  <c:v>32</c:v>
                </c:pt>
                <c:pt idx="175">
                  <c:v>33</c:v>
                </c:pt>
                <c:pt idx="176">
                  <c:v>34</c:v>
                </c:pt>
                <c:pt idx="177">
                  <c:v>35</c:v>
                </c:pt>
                <c:pt idx="178">
                  <c:v>36</c:v>
                </c:pt>
                <c:pt idx="179">
                  <c:v>37</c:v>
                </c:pt>
                <c:pt idx="180">
                  <c:v>38</c:v>
                </c:pt>
                <c:pt idx="181">
                  <c:v>39</c:v>
                </c:pt>
                <c:pt idx="182">
                  <c:v>40</c:v>
                </c:pt>
                <c:pt idx="183">
                  <c:v>41</c:v>
                </c:pt>
                <c:pt idx="184">
                  <c:v>42</c:v>
                </c:pt>
                <c:pt idx="185">
                  <c:v>43</c:v>
                </c:pt>
                <c:pt idx="186">
                  <c:v>44</c:v>
                </c:pt>
                <c:pt idx="187">
                  <c:v>45</c:v>
                </c:pt>
                <c:pt idx="188">
                  <c:v>46</c:v>
                </c:pt>
                <c:pt idx="189">
                  <c:v>47</c:v>
                </c:pt>
                <c:pt idx="190">
                  <c:v>48</c:v>
                </c:pt>
                <c:pt idx="191">
                  <c:v>49</c:v>
                </c:pt>
                <c:pt idx="192">
                  <c:v>50</c:v>
                </c:pt>
                <c:pt idx="193">
                  <c:v>51</c:v>
                </c:pt>
                <c:pt idx="194">
                  <c:v>52</c:v>
                </c:pt>
                <c:pt idx="195">
                  <c:v>53</c:v>
                </c:pt>
                <c:pt idx="196">
                  <c:v>54</c:v>
                </c:pt>
                <c:pt idx="197">
                  <c:v>55</c:v>
                </c:pt>
                <c:pt idx="198">
                  <c:v>56</c:v>
                </c:pt>
                <c:pt idx="199">
                  <c:v>57</c:v>
                </c:pt>
                <c:pt idx="200">
                  <c:v>58</c:v>
                </c:pt>
                <c:pt idx="201">
                  <c:v>59</c:v>
                </c:pt>
                <c:pt idx="202">
                  <c:v>60</c:v>
                </c:pt>
                <c:pt idx="203">
                  <c:v>61</c:v>
                </c:pt>
                <c:pt idx="204">
                  <c:v>62</c:v>
                </c:pt>
                <c:pt idx="205">
                  <c:v>63</c:v>
                </c:pt>
                <c:pt idx="206">
                  <c:v>64</c:v>
                </c:pt>
                <c:pt idx="207">
                  <c:v>65</c:v>
                </c:pt>
                <c:pt idx="208">
                  <c:v>66</c:v>
                </c:pt>
                <c:pt idx="209">
                  <c:v>67</c:v>
                </c:pt>
                <c:pt idx="210">
                  <c:v>68</c:v>
                </c:pt>
                <c:pt idx="211">
                  <c:v>69</c:v>
                </c:pt>
                <c:pt idx="212">
                  <c:v>70</c:v>
                </c:pt>
                <c:pt idx="213">
                  <c:v>71</c:v>
                </c:pt>
                <c:pt idx="214">
                  <c:v>72</c:v>
                </c:pt>
                <c:pt idx="215">
                  <c:v>73</c:v>
                </c:pt>
                <c:pt idx="216">
                  <c:v>74</c:v>
                </c:pt>
                <c:pt idx="217">
                  <c:v>75</c:v>
                </c:pt>
                <c:pt idx="218">
                  <c:v>76</c:v>
                </c:pt>
                <c:pt idx="219">
                  <c:v>77</c:v>
                </c:pt>
                <c:pt idx="220">
                  <c:v>78</c:v>
                </c:pt>
                <c:pt idx="221">
                  <c:v>79</c:v>
                </c:pt>
                <c:pt idx="222">
                  <c:v>80</c:v>
                </c:pt>
                <c:pt idx="223">
                  <c:v>81</c:v>
                </c:pt>
                <c:pt idx="224">
                  <c:v>82</c:v>
                </c:pt>
                <c:pt idx="225">
                  <c:v>83</c:v>
                </c:pt>
                <c:pt idx="226">
                  <c:v>84</c:v>
                </c:pt>
                <c:pt idx="227">
                  <c:v>85</c:v>
                </c:pt>
                <c:pt idx="228">
                  <c:v>86</c:v>
                </c:pt>
                <c:pt idx="229">
                  <c:v>87</c:v>
                </c:pt>
                <c:pt idx="230">
                  <c:v>88</c:v>
                </c:pt>
                <c:pt idx="231">
                  <c:v>89</c:v>
                </c:pt>
                <c:pt idx="232">
                  <c:v>90</c:v>
                </c:pt>
                <c:pt idx="233">
                  <c:v>91</c:v>
                </c:pt>
                <c:pt idx="234">
                  <c:v>92</c:v>
                </c:pt>
                <c:pt idx="235">
                  <c:v>93</c:v>
                </c:pt>
                <c:pt idx="236">
                  <c:v>94</c:v>
                </c:pt>
                <c:pt idx="237">
                  <c:v>95</c:v>
                </c:pt>
              </c:numCache>
            </c:numRef>
          </c:xVal>
          <c:yVal>
            <c:numRef>
              <c:f>OrbNorm_24!$AD$2:$AD$596</c:f>
              <c:numCache>
                <c:formatCode>General</c:formatCode>
                <c:ptCount val="595"/>
                <c:pt idx="0">
                  <c:v>422.52958899999976</c:v>
                </c:pt>
                <c:pt idx="1">
                  <c:v>424.51050600000025</c:v>
                </c:pt>
                <c:pt idx="2">
                  <c:v>414.49142700000016</c:v>
                </c:pt>
                <c:pt idx="3">
                  <c:v>410.852281</c:v>
                </c:pt>
                <c:pt idx="4">
                  <c:v>408.25979599999977</c:v>
                </c:pt>
                <c:pt idx="5">
                  <c:v>406.1797170000001</c:v>
                </c:pt>
                <c:pt idx="6">
                  <c:v>404.4204439999998</c:v>
                </c:pt>
                <c:pt idx="7">
                  <c:v>402.88423000000017</c:v>
                </c:pt>
                <c:pt idx="8">
                  <c:v>401.51570000000004</c:v>
                </c:pt>
                <c:pt idx="9">
                  <c:v>400.27830299999977</c:v>
                </c:pt>
                <c:pt idx="10">
                  <c:v>399.14775200000025</c:v>
                </c:pt>
                <c:pt idx="11">
                  <c:v>398.10550699999993</c:v>
                </c:pt>
                <c:pt idx="12">
                  <c:v>397.13858699999969</c:v>
                </c:pt>
                <c:pt idx="13">
                  <c:v>396.23637099999996</c:v>
                </c:pt>
                <c:pt idx="14">
                  <c:v>395.39075900000006</c:v>
                </c:pt>
                <c:pt idx="15">
                  <c:v>394.59508999999969</c:v>
                </c:pt>
                <c:pt idx="16">
                  <c:v>393.84388399999989</c:v>
                </c:pt>
                <c:pt idx="17">
                  <c:v>393.13259600000004</c:v>
                </c:pt>
                <c:pt idx="18">
                  <c:v>392.45762500000001</c:v>
                </c:pt>
                <c:pt idx="19">
                  <c:v>391.81548899999984</c:v>
                </c:pt>
                <c:pt idx="20">
                  <c:v>391.20336400000025</c:v>
                </c:pt>
                <c:pt idx="21">
                  <c:v>390.61887200000012</c:v>
                </c:pt>
                <c:pt idx="22">
                  <c:v>390.06016200000016</c:v>
                </c:pt>
                <c:pt idx="23">
                  <c:v>389.52488300000005</c:v>
                </c:pt>
                <c:pt idx="24">
                  <c:v>389.01192099999975</c:v>
                </c:pt>
                <c:pt idx="25">
                  <c:v>388.51933900000006</c:v>
                </c:pt>
                <c:pt idx="26">
                  <c:v>388.04607299999986</c:v>
                </c:pt>
                <c:pt idx="27">
                  <c:v>387.59083299999992</c:v>
                </c:pt>
                <c:pt idx="28">
                  <c:v>387.15267800000015</c:v>
                </c:pt>
                <c:pt idx="29">
                  <c:v>386.73055899999997</c:v>
                </c:pt>
                <c:pt idx="30">
                  <c:v>386.32363600000019</c:v>
                </c:pt>
                <c:pt idx="31">
                  <c:v>385.931062</c:v>
                </c:pt>
                <c:pt idx="32">
                  <c:v>385.55263499999973</c:v>
                </c:pt>
                <c:pt idx="33">
                  <c:v>384.83256600000004</c:v>
                </c:pt>
                <c:pt idx="34">
                  <c:v>384.4908599999996</c:v>
                </c:pt>
                <c:pt idx="35">
                  <c:v>384.16038499999996</c:v>
                </c:pt>
                <c:pt idx="36">
                  <c:v>383.84072500000025</c:v>
                </c:pt>
                <c:pt idx="37">
                  <c:v>383.53142600000024</c:v>
                </c:pt>
                <c:pt idx="38">
                  <c:v>383.23202400000025</c:v>
                </c:pt>
                <c:pt idx="39">
                  <c:v>382.9421270000002</c:v>
                </c:pt>
                <c:pt idx="40">
                  <c:v>382.66136000000017</c:v>
                </c:pt>
                <c:pt idx="41">
                  <c:v>382.38948500000009</c:v>
                </c:pt>
                <c:pt idx="42">
                  <c:v>382.12609099999992</c:v>
                </c:pt>
                <c:pt idx="43">
                  <c:v>381.87085300000012</c:v>
                </c:pt>
                <c:pt idx="44">
                  <c:v>381.62353100000024</c:v>
                </c:pt>
                <c:pt idx="45">
                  <c:v>381.38384499999972</c:v>
                </c:pt>
                <c:pt idx="46">
                  <c:v>381.15163199999989</c:v>
                </c:pt>
                <c:pt idx="47">
                  <c:v>380.92645399999981</c:v>
                </c:pt>
                <c:pt idx="48">
                  <c:v>380.70844599999981</c:v>
                </c:pt>
                <c:pt idx="49">
                  <c:v>380.49684799999989</c:v>
                </c:pt>
                <c:pt idx="50">
                  <c:v>380.29191799999961</c:v>
                </c:pt>
                <c:pt idx="51">
                  <c:v>380.09336999999994</c:v>
                </c:pt>
                <c:pt idx="52">
                  <c:v>379.90096399999993</c:v>
                </c:pt>
                <c:pt idx="53">
                  <c:v>379.71455799999984</c:v>
                </c:pt>
                <c:pt idx="54">
                  <c:v>379.53397100000029</c:v>
                </c:pt>
                <c:pt idx="55">
                  <c:v>379.35909500000031</c:v>
                </c:pt>
                <c:pt idx="56">
                  <c:v>379.18975699999976</c:v>
                </c:pt>
                <c:pt idx="57">
                  <c:v>379.02574599999986</c:v>
                </c:pt>
                <c:pt idx="58">
                  <c:v>378.867096</c:v>
                </c:pt>
                <c:pt idx="59">
                  <c:v>378.71348299999983</c:v>
                </c:pt>
                <c:pt idx="60">
                  <c:v>378.5649360000001</c:v>
                </c:pt>
                <c:pt idx="61">
                  <c:v>378.42132299999986</c:v>
                </c:pt>
                <c:pt idx="62">
                  <c:v>378.28251899999975</c:v>
                </c:pt>
                <c:pt idx="63">
                  <c:v>378.1483519999997</c:v>
                </c:pt>
                <c:pt idx="64">
                  <c:v>378.01885899999991</c:v>
                </c:pt>
                <c:pt idx="65">
                  <c:v>377.89382400000005</c:v>
                </c:pt>
                <c:pt idx="66">
                  <c:v>377.77320499999996</c:v>
                </c:pt>
                <c:pt idx="67">
                  <c:v>377.65691600000025</c:v>
                </c:pt>
                <c:pt idx="68">
                  <c:v>377.54487</c:v>
                </c:pt>
                <c:pt idx="69">
                  <c:v>377.43702200000001</c:v>
                </c:pt>
                <c:pt idx="70">
                  <c:v>377.33323600000006</c:v>
                </c:pt>
                <c:pt idx="71">
                  <c:v>377.23346500000019</c:v>
                </c:pt>
                <c:pt idx="72">
                  <c:v>377.13763600000004</c:v>
                </c:pt>
                <c:pt idx="73">
                  <c:v>377.04568800000038</c:v>
                </c:pt>
                <c:pt idx="74">
                  <c:v>376.95756999999963</c:v>
                </c:pt>
                <c:pt idx="75">
                  <c:v>376.87322400000011</c:v>
                </c:pt>
                <c:pt idx="76">
                  <c:v>376.79248100000035</c:v>
                </c:pt>
                <c:pt idx="77">
                  <c:v>376.71544700000004</c:v>
                </c:pt>
                <c:pt idx="78">
                  <c:v>376.64200000000045</c:v>
                </c:pt>
                <c:pt idx="79">
                  <c:v>376.57217100000025</c:v>
                </c:pt>
                <c:pt idx="80">
                  <c:v>376.50566499999979</c:v>
                </c:pt>
                <c:pt idx="81">
                  <c:v>376.4427339999998</c:v>
                </c:pt>
                <c:pt idx="82">
                  <c:v>376.38313199999988</c:v>
                </c:pt>
                <c:pt idx="83">
                  <c:v>376.32685200000003</c:v>
                </c:pt>
                <c:pt idx="84">
                  <c:v>376.27395699999994</c:v>
                </c:pt>
                <c:pt idx="85">
                  <c:v>376.22429799999986</c:v>
                </c:pt>
                <c:pt idx="86">
                  <c:v>376.17787900000008</c:v>
                </c:pt>
                <c:pt idx="87">
                  <c:v>376.13460099999998</c:v>
                </c:pt>
                <c:pt idx="88">
                  <c:v>376.09452600000014</c:v>
                </c:pt>
                <c:pt idx="89">
                  <c:v>376.05757300000022</c:v>
                </c:pt>
                <c:pt idx="90">
                  <c:v>376.02371500000004</c:v>
                </c:pt>
                <c:pt idx="91">
                  <c:v>375.9928849999996</c:v>
                </c:pt>
                <c:pt idx="92">
                  <c:v>375.96516599999978</c:v>
                </c:pt>
                <c:pt idx="93">
                  <c:v>375.94039300000003</c:v>
                </c:pt>
                <c:pt idx="94">
                  <c:v>375.91863299999989</c:v>
                </c:pt>
                <c:pt idx="95">
                  <c:v>375.89981399999976</c:v>
                </c:pt>
                <c:pt idx="96">
                  <c:v>375.88389499999982</c:v>
                </c:pt>
                <c:pt idx="97">
                  <c:v>375.87093500000003</c:v>
                </c:pt>
                <c:pt idx="98">
                  <c:v>375.86082299999998</c:v>
                </c:pt>
                <c:pt idx="99">
                  <c:v>375.85359100000028</c:v>
                </c:pt>
                <c:pt idx="100">
                  <c:v>375.84919200000002</c:v>
                </c:pt>
                <c:pt idx="101">
                  <c:v>375.8476749999997</c:v>
                </c:pt>
                <c:pt idx="102">
                  <c:v>375.84893699999969</c:v>
                </c:pt>
                <c:pt idx="103">
                  <c:v>375.85299199999997</c:v>
                </c:pt>
                <c:pt idx="104">
                  <c:v>375.8598309999997</c:v>
                </c:pt>
                <c:pt idx="105">
                  <c:v>375.86947799999979</c:v>
                </c:pt>
                <c:pt idx="106">
                  <c:v>375.88182499999999</c:v>
                </c:pt>
                <c:pt idx="107">
                  <c:v>375.89695299999977</c:v>
                </c:pt>
                <c:pt idx="108">
                  <c:v>375.91480599999994</c:v>
                </c:pt>
                <c:pt idx="109">
                  <c:v>375.93537699999968</c:v>
                </c:pt>
                <c:pt idx="110">
                  <c:v>375.95866100000035</c:v>
                </c:pt>
                <c:pt idx="111">
                  <c:v>375.9851759999998</c:v>
                </c:pt>
                <c:pt idx="112">
                  <c:v>376.01283199999972</c:v>
                </c:pt>
                <c:pt idx="113">
                  <c:v>376.04425000000015</c:v>
                </c:pt>
                <c:pt idx="114">
                  <c:v>376.07843799999989</c:v>
                </c:pt>
                <c:pt idx="115">
                  <c:v>376.11521300000027</c:v>
                </c:pt>
                <c:pt idx="116">
                  <c:v>376.15471400000018</c:v>
                </c:pt>
                <c:pt idx="117">
                  <c:v>376.1969109999996</c:v>
                </c:pt>
                <c:pt idx="118">
                  <c:v>376.24147600000015</c:v>
                </c:pt>
                <c:pt idx="119">
                  <c:v>376.28930199999996</c:v>
                </c:pt>
                <c:pt idx="120">
                  <c:v>376.33951400000007</c:v>
                </c:pt>
                <c:pt idx="121">
                  <c:v>376.39238899999975</c:v>
                </c:pt>
                <c:pt idx="122">
                  <c:v>376.44794800000005</c:v>
                </c:pt>
                <c:pt idx="123">
                  <c:v>376.50620400000003</c:v>
                </c:pt>
                <c:pt idx="124">
                  <c:v>376.56718200000006</c:v>
                </c:pt>
                <c:pt idx="125">
                  <c:v>376.63082200000008</c:v>
                </c:pt>
                <c:pt idx="126">
                  <c:v>376.69719999999967</c:v>
                </c:pt>
                <c:pt idx="127">
                  <c:v>376.76619299999987</c:v>
                </c:pt>
                <c:pt idx="128">
                  <c:v>376.83790399999975</c:v>
                </c:pt>
                <c:pt idx="129">
                  <c:v>376.91240000000016</c:v>
                </c:pt>
                <c:pt idx="130">
                  <c:v>376.98962199999994</c:v>
                </c:pt>
                <c:pt idx="131">
                  <c:v>377.06952899999982</c:v>
                </c:pt>
                <c:pt idx="132">
                  <c:v>377.15224800000033</c:v>
                </c:pt>
                <c:pt idx="133">
                  <c:v>377.23774399999979</c:v>
                </c:pt>
                <c:pt idx="134">
                  <c:v>377.3259819999999</c:v>
                </c:pt>
                <c:pt idx="135">
                  <c:v>377.41698999999988</c:v>
                </c:pt>
                <c:pt idx="136">
                  <c:v>377.51090499999981</c:v>
                </c:pt>
                <c:pt idx="137">
                  <c:v>377.60756100000009</c:v>
                </c:pt>
                <c:pt idx="138">
                  <c:v>377.70708800000017</c:v>
                </c:pt>
                <c:pt idx="139">
                  <c:v>377.80951399999992</c:v>
                </c:pt>
                <c:pt idx="140">
                  <c:v>377.91480899999999</c:v>
                </c:pt>
                <c:pt idx="141">
                  <c:v>378.02303299999977</c:v>
                </c:pt>
                <c:pt idx="142">
                  <c:v>378.13415600000025</c:v>
                </c:pt>
                <c:pt idx="143">
                  <c:v>378.2482389999999</c:v>
                </c:pt>
                <c:pt idx="144">
                  <c:v>378.36531899999977</c:v>
                </c:pt>
                <c:pt idx="145">
                  <c:v>378.48540100000025</c:v>
                </c:pt>
                <c:pt idx="146">
                  <c:v>378.60849399999984</c:v>
                </c:pt>
                <c:pt idx="147">
                  <c:v>378.73469799999964</c:v>
                </c:pt>
                <c:pt idx="148">
                  <c:v>378.86396099999996</c:v>
                </c:pt>
                <c:pt idx="149">
                  <c:v>378.99634700000007</c:v>
                </c:pt>
                <c:pt idx="150">
                  <c:v>379.13200100000034</c:v>
                </c:pt>
                <c:pt idx="151">
                  <c:v>379.2707079999999</c:v>
                </c:pt>
                <c:pt idx="152">
                  <c:v>379.4127390000001</c:v>
                </c:pt>
                <c:pt idx="153">
                  <c:v>379.55799700000006</c:v>
                </c:pt>
                <c:pt idx="154">
                  <c:v>379.70664999999963</c:v>
                </c:pt>
                <c:pt idx="155">
                  <c:v>379.85862099999991</c:v>
                </c:pt>
                <c:pt idx="156">
                  <c:v>380.01395200000002</c:v>
                </c:pt>
                <c:pt idx="157">
                  <c:v>380.17274099999997</c:v>
                </c:pt>
                <c:pt idx="158">
                  <c:v>380.3350860000001</c:v>
                </c:pt>
                <c:pt idx="159">
                  <c:v>380.50088100000016</c:v>
                </c:pt>
                <c:pt idx="160">
                  <c:v>380.67038599999972</c:v>
                </c:pt>
                <c:pt idx="161">
                  <c:v>380.84350099999972</c:v>
                </c:pt>
                <c:pt idx="162">
                  <c:v>381.0203360000001</c:v>
                </c:pt>
                <c:pt idx="163">
                  <c:v>381.20098900000033</c:v>
                </c:pt>
                <c:pt idx="164">
                  <c:v>381.38543699999997</c:v>
                </c:pt>
                <c:pt idx="165">
                  <c:v>381.57381500000025</c:v>
                </c:pt>
                <c:pt idx="166">
                  <c:v>381.76611799999972</c:v>
                </c:pt>
                <c:pt idx="167">
                  <c:v>381.962492</c:v>
                </c:pt>
                <c:pt idx="168">
                  <c:v>382.16295600000018</c:v>
                </c:pt>
                <c:pt idx="169">
                  <c:v>382.36757</c:v>
                </c:pt>
                <c:pt idx="170">
                  <c:v>382.57655600000004</c:v>
                </c:pt>
                <c:pt idx="171">
                  <c:v>382.78992499999993</c:v>
                </c:pt>
                <c:pt idx="172">
                  <c:v>383.00767700000017</c:v>
                </c:pt>
                <c:pt idx="173">
                  <c:v>383.23012999999975</c:v>
                </c:pt>
                <c:pt idx="174">
                  <c:v>383.45712699999973</c:v>
                </c:pt>
                <c:pt idx="175">
                  <c:v>383.68890500000009</c:v>
                </c:pt>
                <c:pt idx="176">
                  <c:v>383.92550899999986</c:v>
                </c:pt>
                <c:pt idx="177">
                  <c:v>384.16709699999973</c:v>
                </c:pt>
                <c:pt idx="178">
                  <c:v>384.41377199999971</c:v>
                </c:pt>
                <c:pt idx="179">
                  <c:v>384.66565799999984</c:v>
                </c:pt>
                <c:pt idx="180">
                  <c:v>384.92290199999997</c:v>
                </c:pt>
                <c:pt idx="181">
                  <c:v>385.18557499999991</c:v>
                </c:pt>
                <c:pt idx="182">
                  <c:v>385.45396399999981</c:v>
                </c:pt>
                <c:pt idx="183">
                  <c:v>385.7280659999999</c:v>
                </c:pt>
                <c:pt idx="184">
                  <c:v>386.00816999999967</c:v>
                </c:pt>
                <c:pt idx="185">
                  <c:v>386.29434199999974</c:v>
                </c:pt>
                <c:pt idx="186">
                  <c:v>386.58680099999992</c:v>
                </c:pt>
                <c:pt idx="187">
                  <c:v>386.88571700000011</c:v>
                </c:pt>
                <c:pt idx="188">
                  <c:v>387.19134299999996</c:v>
                </c:pt>
                <c:pt idx="189">
                  <c:v>387.50382799999983</c:v>
                </c:pt>
                <c:pt idx="190">
                  <c:v>387.823419</c:v>
                </c:pt>
                <c:pt idx="191">
                  <c:v>388.15031899999968</c:v>
                </c:pt>
                <c:pt idx="192">
                  <c:v>388.48487899999992</c:v>
                </c:pt>
                <c:pt idx="193">
                  <c:v>388.82720199999989</c:v>
                </c:pt>
                <c:pt idx="194">
                  <c:v>389.17774899999989</c:v>
                </c:pt>
                <c:pt idx="195">
                  <c:v>389.53666199999975</c:v>
                </c:pt>
                <c:pt idx="196">
                  <c:v>389.90435199999979</c:v>
                </c:pt>
                <c:pt idx="197">
                  <c:v>390.28120299999966</c:v>
                </c:pt>
                <c:pt idx="198">
                  <c:v>390.66742400000015</c:v>
                </c:pt>
                <c:pt idx="199">
                  <c:v>391.06357299999979</c:v>
                </c:pt>
                <c:pt idx="200">
                  <c:v>391.46967799999999</c:v>
                </c:pt>
                <c:pt idx="201">
                  <c:v>391.88701900000029</c:v>
                </c:pt>
                <c:pt idx="202">
                  <c:v>392.31535600000007</c:v>
                </c:pt>
                <c:pt idx="203">
                  <c:v>392.75545299999993</c:v>
                </c:pt>
                <c:pt idx="204">
                  <c:v>393.20776199999983</c:v>
                </c:pt>
                <c:pt idx="205">
                  <c:v>393.67304200000007</c:v>
                </c:pt>
                <c:pt idx="206">
                  <c:v>394.15192000000008</c:v>
                </c:pt>
                <c:pt idx="207">
                  <c:v>394.64505300000008</c:v>
                </c:pt>
                <c:pt idx="208">
                  <c:v>395.15335800000037</c:v>
                </c:pt>
                <c:pt idx="209">
                  <c:v>395.67763900000006</c:v>
                </c:pt>
                <c:pt idx="210">
                  <c:v>396.21885699999996</c:v>
                </c:pt>
                <c:pt idx="211">
                  <c:v>396.77808499999975</c:v>
                </c:pt>
                <c:pt idx="212">
                  <c:v>397.35649499999994</c:v>
                </c:pt>
                <c:pt idx="213">
                  <c:v>397.95542500000016</c:v>
                </c:pt>
                <c:pt idx="214">
                  <c:v>398.57628400000021</c:v>
                </c:pt>
                <c:pt idx="215">
                  <c:v>399.22071500000015</c:v>
                </c:pt>
                <c:pt idx="216">
                  <c:v>399.89057199999985</c:v>
                </c:pt>
                <c:pt idx="217">
                  <c:v>400.5880130000001</c:v>
                </c:pt>
                <c:pt idx="218">
                  <c:v>401.31540099999967</c:v>
                </c:pt>
                <c:pt idx="219">
                  <c:v>402.07548599999973</c:v>
                </c:pt>
                <c:pt idx="220">
                  <c:v>402.87154399999986</c:v>
                </c:pt>
                <c:pt idx="221">
                  <c:v>403.70723199999986</c:v>
                </c:pt>
                <c:pt idx="222">
                  <c:v>404.58716899999996</c:v>
                </c:pt>
                <c:pt idx="223">
                  <c:v>405.51655699999975</c:v>
                </c:pt>
                <c:pt idx="224">
                  <c:v>406.50202799999971</c:v>
                </c:pt>
                <c:pt idx="225">
                  <c:v>407.55153100000013</c:v>
                </c:pt>
                <c:pt idx="226">
                  <c:v>408.67521799999992</c:v>
                </c:pt>
                <c:pt idx="227">
                  <c:v>409.88607000000019</c:v>
                </c:pt>
                <c:pt idx="228">
                  <c:v>411.20148999999975</c:v>
                </c:pt>
                <c:pt idx="229">
                  <c:v>412.64518100000032</c:v>
                </c:pt>
                <c:pt idx="230">
                  <c:v>414.2512890000001</c:v>
                </c:pt>
                <c:pt idx="231">
                  <c:v>416.07216799999986</c:v>
                </c:pt>
                <c:pt idx="232">
                  <c:v>418.19631999999973</c:v>
                </c:pt>
                <c:pt idx="233">
                  <c:v>420.79368699999969</c:v>
                </c:pt>
                <c:pt idx="234">
                  <c:v>424.29773299999988</c:v>
                </c:pt>
                <c:pt idx="235">
                  <c:v>431.75024100000002</c:v>
                </c:pt>
                <c:pt idx="236">
                  <c:v>433.73327699999993</c:v>
                </c:pt>
                <c:pt idx="237">
                  <c:v>431.71631799999977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</c:numCache>
            </c:numRef>
          </c:yVal>
        </c:ser>
        <c:ser>
          <c:idx val="0"/>
          <c:order val="0"/>
          <c:tx>
            <c:strRef>
              <c:f>Wnd23_Report_p!$AI$1</c:f>
              <c:strCache>
                <c:ptCount val="1"/>
                <c:pt idx="0">
                  <c:v>С применением "OrbitNormal", оптимизация</c:v>
                </c:pt>
              </c:strCache>
            </c:strRef>
          </c:tx>
          <c:spPr>
            <a:ln w="1905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Wnd23_Report_p!$P$2:$P$493</c:f>
              <c:numCache>
                <c:formatCode>General</c:formatCode>
                <c:ptCount val="492"/>
                <c:pt idx="0">
                  <c:v>-163</c:v>
                </c:pt>
                <c:pt idx="1">
                  <c:v>-162</c:v>
                </c:pt>
                <c:pt idx="2">
                  <c:v>-161</c:v>
                </c:pt>
                <c:pt idx="3">
                  <c:v>-160</c:v>
                </c:pt>
                <c:pt idx="4">
                  <c:v>-159</c:v>
                </c:pt>
                <c:pt idx="5">
                  <c:v>-158</c:v>
                </c:pt>
                <c:pt idx="6">
                  <c:v>-157</c:v>
                </c:pt>
                <c:pt idx="7">
                  <c:v>-156</c:v>
                </c:pt>
                <c:pt idx="8">
                  <c:v>-155</c:v>
                </c:pt>
                <c:pt idx="9">
                  <c:v>-154</c:v>
                </c:pt>
                <c:pt idx="10">
                  <c:v>-153</c:v>
                </c:pt>
                <c:pt idx="11">
                  <c:v>-152</c:v>
                </c:pt>
                <c:pt idx="12">
                  <c:v>-151</c:v>
                </c:pt>
                <c:pt idx="13">
                  <c:v>-150</c:v>
                </c:pt>
                <c:pt idx="14">
                  <c:v>-149</c:v>
                </c:pt>
                <c:pt idx="15">
                  <c:v>-148</c:v>
                </c:pt>
                <c:pt idx="16">
                  <c:v>-147</c:v>
                </c:pt>
                <c:pt idx="17">
                  <c:v>-146</c:v>
                </c:pt>
                <c:pt idx="18">
                  <c:v>-145</c:v>
                </c:pt>
                <c:pt idx="19">
                  <c:v>-144</c:v>
                </c:pt>
                <c:pt idx="20">
                  <c:v>-143</c:v>
                </c:pt>
                <c:pt idx="21">
                  <c:v>-142</c:v>
                </c:pt>
                <c:pt idx="22">
                  <c:v>-141</c:v>
                </c:pt>
                <c:pt idx="23">
                  <c:v>-140</c:v>
                </c:pt>
                <c:pt idx="24">
                  <c:v>-139</c:v>
                </c:pt>
                <c:pt idx="25">
                  <c:v>-138</c:v>
                </c:pt>
                <c:pt idx="26">
                  <c:v>-137</c:v>
                </c:pt>
                <c:pt idx="27">
                  <c:v>-136</c:v>
                </c:pt>
                <c:pt idx="28">
                  <c:v>-135</c:v>
                </c:pt>
                <c:pt idx="29">
                  <c:v>-134</c:v>
                </c:pt>
                <c:pt idx="30">
                  <c:v>-133</c:v>
                </c:pt>
                <c:pt idx="31">
                  <c:v>-132</c:v>
                </c:pt>
                <c:pt idx="32">
                  <c:v>-131</c:v>
                </c:pt>
                <c:pt idx="33">
                  <c:v>-130</c:v>
                </c:pt>
                <c:pt idx="34">
                  <c:v>-129</c:v>
                </c:pt>
                <c:pt idx="35">
                  <c:v>-128</c:v>
                </c:pt>
                <c:pt idx="36">
                  <c:v>-127</c:v>
                </c:pt>
                <c:pt idx="37">
                  <c:v>-126</c:v>
                </c:pt>
                <c:pt idx="38">
                  <c:v>-125</c:v>
                </c:pt>
                <c:pt idx="39">
                  <c:v>-124</c:v>
                </c:pt>
                <c:pt idx="40">
                  <c:v>-123</c:v>
                </c:pt>
                <c:pt idx="41">
                  <c:v>-122</c:v>
                </c:pt>
                <c:pt idx="42">
                  <c:v>-121</c:v>
                </c:pt>
                <c:pt idx="43">
                  <c:v>-120</c:v>
                </c:pt>
                <c:pt idx="44">
                  <c:v>-119</c:v>
                </c:pt>
                <c:pt idx="45">
                  <c:v>-118</c:v>
                </c:pt>
                <c:pt idx="46">
                  <c:v>-117</c:v>
                </c:pt>
                <c:pt idx="47">
                  <c:v>-116</c:v>
                </c:pt>
                <c:pt idx="48">
                  <c:v>-115</c:v>
                </c:pt>
                <c:pt idx="49">
                  <c:v>-114</c:v>
                </c:pt>
                <c:pt idx="50">
                  <c:v>-113</c:v>
                </c:pt>
                <c:pt idx="51">
                  <c:v>-112</c:v>
                </c:pt>
                <c:pt idx="52">
                  <c:v>-111</c:v>
                </c:pt>
                <c:pt idx="53">
                  <c:v>-110</c:v>
                </c:pt>
                <c:pt idx="54">
                  <c:v>-109</c:v>
                </c:pt>
                <c:pt idx="55">
                  <c:v>-108</c:v>
                </c:pt>
                <c:pt idx="56">
                  <c:v>-107</c:v>
                </c:pt>
                <c:pt idx="57">
                  <c:v>-106</c:v>
                </c:pt>
                <c:pt idx="58">
                  <c:v>-105</c:v>
                </c:pt>
                <c:pt idx="59">
                  <c:v>-104</c:v>
                </c:pt>
                <c:pt idx="60">
                  <c:v>-103</c:v>
                </c:pt>
                <c:pt idx="61">
                  <c:v>-102</c:v>
                </c:pt>
                <c:pt idx="62">
                  <c:v>-101</c:v>
                </c:pt>
                <c:pt idx="63">
                  <c:v>-100</c:v>
                </c:pt>
                <c:pt idx="64">
                  <c:v>-99</c:v>
                </c:pt>
                <c:pt idx="65">
                  <c:v>-98</c:v>
                </c:pt>
                <c:pt idx="66">
                  <c:v>-97</c:v>
                </c:pt>
                <c:pt idx="67">
                  <c:v>-96</c:v>
                </c:pt>
                <c:pt idx="68">
                  <c:v>-95</c:v>
                </c:pt>
                <c:pt idx="69">
                  <c:v>-94</c:v>
                </c:pt>
                <c:pt idx="70">
                  <c:v>-93</c:v>
                </c:pt>
                <c:pt idx="71">
                  <c:v>-92</c:v>
                </c:pt>
                <c:pt idx="72">
                  <c:v>-91</c:v>
                </c:pt>
                <c:pt idx="73">
                  <c:v>-90</c:v>
                </c:pt>
                <c:pt idx="74">
                  <c:v>-89</c:v>
                </c:pt>
                <c:pt idx="75">
                  <c:v>-88</c:v>
                </c:pt>
                <c:pt idx="76">
                  <c:v>-87</c:v>
                </c:pt>
                <c:pt idx="77">
                  <c:v>-86</c:v>
                </c:pt>
                <c:pt idx="78">
                  <c:v>-85</c:v>
                </c:pt>
                <c:pt idx="79">
                  <c:v>-84</c:v>
                </c:pt>
                <c:pt idx="80">
                  <c:v>-83</c:v>
                </c:pt>
                <c:pt idx="81">
                  <c:v>-82</c:v>
                </c:pt>
                <c:pt idx="82">
                  <c:v>-81</c:v>
                </c:pt>
                <c:pt idx="83">
                  <c:v>-80</c:v>
                </c:pt>
                <c:pt idx="84">
                  <c:v>-79</c:v>
                </c:pt>
                <c:pt idx="85">
                  <c:v>-78</c:v>
                </c:pt>
                <c:pt idx="86">
                  <c:v>-77</c:v>
                </c:pt>
                <c:pt idx="87">
                  <c:v>-76</c:v>
                </c:pt>
                <c:pt idx="88">
                  <c:v>-75</c:v>
                </c:pt>
                <c:pt idx="89">
                  <c:v>-74</c:v>
                </c:pt>
                <c:pt idx="90">
                  <c:v>-73</c:v>
                </c:pt>
                <c:pt idx="91">
                  <c:v>-72</c:v>
                </c:pt>
                <c:pt idx="92">
                  <c:v>-71</c:v>
                </c:pt>
                <c:pt idx="93">
                  <c:v>-70</c:v>
                </c:pt>
                <c:pt idx="94">
                  <c:v>-69</c:v>
                </c:pt>
                <c:pt idx="95">
                  <c:v>-68</c:v>
                </c:pt>
                <c:pt idx="96">
                  <c:v>-67</c:v>
                </c:pt>
                <c:pt idx="97">
                  <c:v>-66</c:v>
                </c:pt>
                <c:pt idx="98">
                  <c:v>-65</c:v>
                </c:pt>
                <c:pt idx="99">
                  <c:v>-64</c:v>
                </c:pt>
                <c:pt idx="100">
                  <c:v>-63</c:v>
                </c:pt>
                <c:pt idx="101">
                  <c:v>-62</c:v>
                </c:pt>
                <c:pt idx="102">
                  <c:v>-61</c:v>
                </c:pt>
                <c:pt idx="103">
                  <c:v>-60</c:v>
                </c:pt>
                <c:pt idx="104">
                  <c:v>-59</c:v>
                </c:pt>
                <c:pt idx="105">
                  <c:v>-58</c:v>
                </c:pt>
                <c:pt idx="106">
                  <c:v>-57</c:v>
                </c:pt>
                <c:pt idx="107">
                  <c:v>-56</c:v>
                </c:pt>
                <c:pt idx="108">
                  <c:v>-55</c:v>
                </c:pt>
                <c:pt idx="109">
                  <c:v>-54</c:v>
                </c:pt>
                <c:pt idx="110">
                  <c:v>-53</c:v>
                </c:pt>
                <c:pt idx="111">
                  <c:v>-52</c:v>
                </c:pt>
                <c:pt idx="112">
                  <c:v>-51</c:v>
                </c:pt>
                <c:pt idx="113">
                  <c:v>-50</c:v>
                </c:pt>
                <c:pt idx="114">
                  <c:v>-49</c:v>
                </c:pt>
                <c:pt idx="115">
                  <c:v>-48</c:v>
                </c:pt>
                <c:pt idx="116">
                  <c:v>-47</c:v>
                </c:pt>
                <c:pt idx="117">
                  <c:v>-46</c:v>
                </c:pt>
                <c:pt idx="118">
                  <c:v>-45</c:v>
                </c:pt>
                <c:pt idx="119">
                  <c:v>-44</c:v>
                </c:pt>
                <c:pt idx="120">
                  <c:v>-43</c:v>
                </c:pt>
                <c:pt idx="121">
                  <c:v>-42</c:v>
                </c:pt>
                <c:pt idx="122">
                  <c:v>-41</c:v>
                </c:pt>
                <c:pt idx="123">
                  <c:v>-40</c:v>
                </c:pt>
                <c:pt idx="124">
                  <c:v>-39</c:v>
                </c:pt>
                <c:pt idx="125">
                  <c:v>-38</c:v>
                </c:pt>
                <c:pt idx="126">
                  <c:v>-37</c:v>
                </c:pt>
                <c:pt idx="127">
                  <c:v>-36</c:v>
                </c:pt>
                <c:pt idx="128">
                  <c:v>-35</c:v>
                </c:pt>
                <c:pt idx="129">
                  <c:v>-34</c:v>
                </c:pt>
                <c:pt idx="130">
                  <c:v>-33</c:v>
                </c:pt>
                <c:pt idx="131">
                  <c:v>-32</c:v>
                </c:pt>
                <c:pt idx="132">
                  <c:v>-31</c:v>
                </c:pt>
                <c:pt idx="133">
                  <c:v>-30</c:v>
                </c:pt>
                <c:pt idx="134">
                  <c:v>-29</c:v>
                </c:pt>
                <c:pt idx="135">
                  <c:v>-28</c:v>
                </c:pt>
                <c:pt idx="136">
                  <c:v>-27</c:v>
                </c:pt>
                <c:pt idx="137">
                  <c:v>-26</c:v>
                </c:pt>
                <c:pt idx="138">
                  <c:v>-25</c:v>
                </c:pt>
                <c:pt idx="139">
                  <c:v>-24</c:v>
                </c:pt>
                <c:pt idx="140">
                  <c:v>-23</c:v>
                </c:pt>
                <c:pt idx="141">
                  <c:v>-22</c:v>
                </c:pt>
                <c:pt idx="142">
                  <c:v>-21</c:v>
                </c:pt>
                <c:pt idx="143">
                  <c:v>-20</c:v>
                </c:pt>
                <c:pt idx="144">
                  <c:v>-19</c:v>
                </c:pt>
                <c:pt idx="145">
                  <c:v>-18</c:v>
                </c:pt>
                <c:pt idx="146">
                  <c:v>-17</c:v>
                </c:pt>
                <c:pt idx="147">
                  <c:v>-16</c:v>
                </c:pt>
                <c:pt idx="148">
                  <c:v>-15</c:v>
                </c:pt>
                <c:pt idx="149">
                  <c:v>-14</c:v>
                </c:pt>
                <c:pt idx="150">
                  <c:v>-13</c:v>
                </c:pt>
                <c:pt idx="151">
                  <c:v>-12</c:v>
                </c:pt>
                <c:pt idx="152">
                  <c:v>-11</c:v>
                </c:pt>
                <c:pt idx="153">
                  <c:v>-10</c:v>
                </c:pt>
                <c:pt idx="154">
                  <c:v>-9</c:v>
                </c:pt>
                <c:pt idx="155">
                  <c:v>-8</c:v>
                </c:pt>
                <c:pt idx="156">
                  <c:v>-7</c:v>
                </c:pt>
                <c:pt idx="157">
                  <c:v>-6</c:v>
                </c:pt>
                <c:pt idx="158">
                  <c:v>-5</c:v>
                </c:pt>
                <c:pt idx="159">
                  <c:v>-4</c:v>
                </c:pt>
                <c:pt idx="160">
                  <c:v>-3</c:v>
                </c:pt>
                <c:pt idx="161">
                  <c:v>-2</c:v>
                </c:pt>
                <c:pt idx="162">
                  <c:v>-1</c:v>
                </c:pt>
                <c:pt idx="163">
                  <c:v>0</c:v>
                </c:pt>
                <c:pt idx="164">
                  <c:v>1</c:v>
                </c:pt>
                <c:pt idx="165">
                  <c:v>2</c:v>
                </c:pt>
                <c:pt idx="166">
                  <c:v>3</c:v>
                </c:pt>
                <c:pt idx="167">
                  <c:v>4</c:v>
                </c:pt>
                <c:pt idx="168">
                  <c:v>5</c:v>
                </c:pt>
                <c:pt idx="169">
                  <c:v>6</c:v>
                </c:pt>
                <c:pt idx="170">
                  <c:v>7</c:v>
                </c:pt>
                <c:pt idx="171">
                  <c:v>8</c:v>
                </c:pt>
                <c:pt idx="172">
                  <c:v>9</c:v>
                </c:pt>
                <c:pt idx="173">
                  <c:v>10</c:v>
                </c:pt>
                <c:pt idx="174">
                  <c:v>11</c:v>
                </c:pt>
                <c:pt idx="175">
                  <c:v>12</c:v>
                </c:pt>
                <c:pt idx="176">
                  <c:v>13</c:v>
                </c:pt>
                <c:pt idx="177">
                  <c:v>14</c:v>
                </c:pt>
                <c:pt idx="178">
                  <c:v>15</c:v>
                </c:pt>
                <c:pt idx="179">
                  <c:v>16</c:v>
                </c:pt>
                <c:pt idx="180">
                  <c:v>17</c:v>
                </c:pt>
                <c:pt idx="181">
                  <c:v>18</c:v>
                </c:pt>
                <c:pt idx="182">
                  <c:v>19</c:v>
                </c:pt>
                <c:pt idx="183">
                  <c:v>20</c:v>
                </c:pt>
                <c:pt idx="184">
                  <c:v>21</c:v>
                </c:pt>
                <c:pt idx="185">
                  <c:v>22</c:v>
                </c:pt>
                <c:pt idx="186">
                  <c:v>23</c:v>
                </c:pt>
                <c:pt idx="187">
                  <c:v>24</c:v>
                </c:pt>
                <c:pt idx="188">
                  <c:v>25</c:v>
                </c:pt>
                <c:pt idx="189">
                  <c:v>26</c:v>
                </c:pt>
                <c:pt idx="190">
                  <c:v>27</c:v>
                </c:pt>
                <c:pt idx="191">
                  <c:v>28</c:v>
                </c:pt>
                <c:pt idx="192">
                  <c:v>29</c:v>
                </c:pt>
                <c:pt idx="193">
                  <c:v>30</c:v>
                </c:pt>
                <c:pt idx="194">
                  <c:v>31</c:v>
                </c:pt>
                <c:pt idx="195">
                  <c:v>32</c:v>
                </c:pt>
                <c:pt idx="196">
                  <c:v>33</c:v>
                </c:pt>
                <c:pt idx="197">
                  <c:v>34</c:v>
                </c:pt>
                <c:pt idx="198">
                  <c:v>35</c:v>
                </c:pt>
                <c:pt idx="199">
                  <c:v>36</c:v>
                </c:pt>
                <c:pt idx="200">
                  <c:v>37</c:v>
                </c:pt>
                <c:pt idx="201">
                  <c:v>38</c:v>
                </c:pt>
                <c:pt idx="202">
                  <c:v>39</c:v>
                </c:pt>
                <c:pt idx="203">
                  <c:v>40</c:v>
                </c:pt>
                <c:pt idx="204">
                  <c:v>41</c:v>
                </c:pt>
                <c:pt idx="205">
                  <c:v>42</c:v>
                </c:pt>
                <c:pt idx="206">
                  <c:v>43</c:v>
                </c:pt>
                <c:pt idx="207">
                  <c:v>44</c:v>
                </c:pt>
                <c:pt idx="208">
                  <c:v>45</c:v>
                </c:pt>
                <c:pt idx="209">
                  <c:v>46</c:v>
                </c:pt>
                <c:pt idx="210">
                  <c:v>47</c:v>
                </c:pt>
                <c:pt idx="211">
                  <c:v>48</c:v>
                </c:pt>
                <c:pt idx="212">
                  <c:v>49</c:v>
                </c:pt>
                <c:pt idx="213">
                  <c:v>50</c:v>
                </c:pt>
                <c:pt idx="214">
                  <c:v>51</c:v>
                </c:pt>
                <c:pt idx="215">
                  <c:v>52</c:v>
                </c:pt>
                <c:pt idx="216">
                  <c:v>53</c:v>
                </c:pt>
                <c:pt idx="217">
                  <c:v>54</c:v>
                </c:pt>
                <c:pt idx="218">
                  <c:v>55</c:v>
                </c:pt>
                <c:pt idx="219">
                  <c:v>56</c:v>
                </c:pt>
                <c:pt idx="220">
                  <c:v>57</c:v>
                </c:pt>
                <c:pt idx="221">
                  <c:v>58</c:v>
                </c:pt>
                <c:pt idx="222">
                  <c:v>59</c:v>
                </c:pt>
                <c:pt idx="223">
                  <c:v>60</c:v>
                </c:pt>
                <c:pt idx="224">
                  <c:v>61</c:v>
                </c:pt>
                <c:pt idx="225">
                  <c:v>62</c:v>
                </c:pt>
                <c:pt idx="226">
                  <c:v>63</c:v>
                </c:pt>
                <c:pt idx="227">
                  <c:v>64</c:v>
                </c:pt>
                <c:pt idx="228">
                  <c:v>65</c:v>
                </c:pt>
                <c:pt idx="229">
                  <c:v>66</c:v>
                </c:pt>
                <c:pt idx="230">
                  <c:v>67</c:v>
                </c:pt>
                <c:pt idx="231">
                  <c:v>68</c:v>
                </c:pt>
                <c:pt idx="232">
                  <c:v>69</c:v>
                </c:pt>
                <c:pt idx="233">
                  <c:v>70</c:v>
                </c:pt>
                <c:pt idx="234">
                  <c:v>71</c:v>
                </c:pt>
                <c:pt idx="235">
                  <c:v>72</c:v>
                </c:pt>
                <c:pt idx="236">
                  <c:v>73</c:v>
                </c:pt>
                <c:pt idx="237">
                  <c:v>74</c:v>
                </c:pt>
                <c:pt idx="238">
                  <c:v>75</c:v>
                </c:pt>
                <c:pt idx="239">
                  <c:v>76</c:v>
                </c:pt>
                <c:pt idx="240">
                  <c:v>77</c:v>
                </c:pt>
                <c:pt idx="241">
                  <c:v>78</c:v>
                </c:pt>
                <c:pt idx="242">
                  <c:v>79</c:v>
                </c:pt>
                <c:pt idx="243">
                  <c:v>80</c:v>
                </c:pt>
                <c:pt idx="244">
                  <c:v>81</c:v>
                </c:pt>
                <c:pt idx="245">
                  <c:v>82</c:v>
                </c:pt>
                <c:pt idx="246">
                  <c:v>83</c:v>
                </c:pt>
                <c:pt idx="247">
                  <c:v>84</c:v>
                </c:pt>
                <c:pt idx="248">
                  <c:v>85</c:v>
                </c:pt>
                <c:pt idx="249">
                  <c:v>86</c:v>
                </c:pt>
                <c:pt idx="250">
                  <c:v>87</c:v>
                </c:pt>
                <c:pt idx="251">
                  <c:v>88</c:v>
                </c:pt>
                <c:pt idx="252">
                  <c:v>89</c:v>
                </c:pt>
                <c:pt idx="253">
                  <c:v>90</c:v>
                </c:pt>
                <c:pt idx="254">
                  <c:v>91</c:v>
                </c:pt>
                <c:pt idx="255">
                  <c:v>92</c:v>
                </c:pt>
                <c:pt idx="256">
                  <c:v>93</c:v>
                </c:pt>
                <c:pt idx="257">
                  <c:v>94</c:v>
                </c:pt>
                <c:pt idx="258">
                  <c:v>95</c:v>
                </c:pt>
                <c:pt idx="259">
                  <c:v>96</c:v>
                </c:pt>
                <c:pt idx="260">
                  <c:v>97</c:v>
                </c:pt>
                <c:pt idx="261">
                  <c:v>98</c:v>
                </c:pt>
                <c:pt idx="262">
                  <c:v>99</c:v>
                </c:pt>
                <c:pt idx="263">
                  <c:v>100</c:v>
                </c:pt>
                <c:pt idx="264">
                  <c:v>101</c:v>
                </c:pt>
                <c:pt idx="265">
                  <c:v>102</c:v>
                </c:pt>
                <c:pt idx="266">
                  <c:v>103</c:v>
                </c:pt>
                <c:pt idx="267">
                  <c:v>104</c:v>
                </c:pt>
                <c:pt idx="268">
                  <c:v>105</c:v>
                </c:pt>
                <c:pt idx="269">
                  <c:v>106</c:v>
                </c:pt>
                <c:pt idx="270">
                  <c:v>107</c:v>
                </c:pt>
                <c:pt idx="271">
                  <c:v>108</c:v>
                </c:pt>
                <c:pt idx="272">
                  <c:v>109</c:v>
                </c:pt>
                <c:pt idx="273">
                  <c:v>110</c:v>
                </c:pt>
                <c:pt idx="274">
                  <c:v>111</c:v>
                </c:pt>
                <c:pt idx="275">
                  <c:v>112</c:v>
                </c:pt>
                <c:pt idx="276">
                  <c:v>113</c:v>
                </c:pt>
                <c:pt idx="277">
                  <c:v>114</c:v>
                </c:pt>
                <c:pt idx="278">
                  <c:v>115</c:v>
                </c:pt>
                <c:pt idx="279">
                  <c:v>116</c:v>
                </c:pt>
                <c:pt idx="280">
                  <c:v>117</c:v>
                </c:pt>
                <c:pt idx="281">
                  <c:v>118</c:v>
                </c:pt>
                <c:pt idx="282">
                  <c:v>119</c:v>
                </c:pt>
                <c:pt idx="283">
                  <c:v>120</c:v>
                </c:pt>
                <c:pt idx="284">
                  <c:v>121</c:v>
                </c:pt>
                <c:pt idx="285">
                  <c:v>122</c:v>
                </c:pt>
                <c:pt idx="286">
                  <c:v>123</c:v>
                </c:pt>
                <c:pt idx="287">
                  <c:v>124</c:v>
                </c:pt>
                <c:pt idx="288">
                  <c:v>125</c:v>
                </c:pt>
                <c:pt idx="289">
                  <c:v>126</c:v>
                </c:pt>
                <c:pt idx="290">
                  <c:v>127</c:v>
                </c:pt>
                <c:pt idx="291">
                  <c:v>128</c:v>
                </c:pt>
                <c:pt idx="292">
                  <c:v>129</c:v>
                </c:pt>
                <c:pt idx="293">
                  <c:v>130</c:v>
                </c:pt>
                <c:pt idx="294">
                  <c:v>131</c:v>
                </c:pt>
                <c:pt idx="295">
                  <c:v>132</c:v>
                </c:pt>
                <c:pt idx="296">
                  <c:v>133</c:v>
                </c:pt>
                <c:pt idx="297">
                  <c:v>134</c:v>
                </c:pt>
                <c:pt idx="298">
                  <c:v>135</c:v>
                </c:pt>
                <c:pt idx="299">
                  <c:v>136</c:v>
                </c:pt>
                <c:pt idx="300">
                  <c:v>137</c:v>
                </c:pt>
                <c:pt idx="301">
                  <c:v>138</c:v>
                </c:pt>
                <c:pt idx="302">
                  <c:v>139</c:v>
                </c:pt>
                <c:pt idx="303">
                  <c:v>140</c:v>
                </c:pt>
                <c:pt idx="304">
                  <c:v>141</c:v>
                </c:pt>
                <c:pt idx="305">
                  <c:v>142</c:v>
                </c:pt>
                <c:pt idx="306">
                  <c:v>143</c:v>
                </c:pt>
                <c:pt idx="307">
                  <c:v>144</c:v>
                </c:pt>
                <c:pt idx="308">
                  <c:v>145</c:v>
                </c:pt>
                <c:pt idx="309">
                  <c:v>146</c:v>
                </c:pt>
                <c:pt idx="310">
                  <c:v>147</c:v>
                </c:pt>
                <c:pt idx="311">
                  <c:v>148</c:v>
                </c:pt>
                <c:pt idx="312">
                  <c:v>149</c:v>
                </c:pt>
                <c:pt idx="313">
                  <c:v>150</c:v>
                </c:pt>
                <c:pt idx="314">
                  <c:v>151</c:v>
                </c:pt>
                <c:pt idx="315">
                  <c:v>152</c:v>
                </c:pt>
                <c:pt idx="316">
                  <c:v>153</c:v>
                </c:pt>
                <c:pt idx="317">
                  <c:v>154</c:v>
                </c:pt>
                <c:pt idx="318">
                  <c:v>155</c:v>
                </c:pt>
                <c:pt idx="319">
                  <c:v>156</c:v>
                </c:pt>
                <c:pt idx="320">
                  <c:v>157</c:v>
                </c:pt>
                <c:pt idx="321">
                  <c:v>158</c:v>
                </c:pt>
                <c:pt idx="322">
                  <c:v>159</c:v>
                </c:pt>
                <c:pt idx="323">
                  <c:v>160</c:v>
                </c:pt>
                <c:pt idx="324">
                  <c:v>161</c:v>
                </c:pt>
                <c:pt idx="325">
                  <c:v>162</c:v>
                </c:pt>
                <c:pt idx="326">
                  <c:v>163</c:v>
                </c:pt>
                <c:pt idx="327">
                  <c:v>164</c:v>
                </c:pt>
                <c:pt idx="328">
                  <c:v>165</c:v>
                </c:pt>
                <c:pt idx="329">
                  <c:v>166</c:v>
                </c:pt>
                <c:pt idx="330">
                  <c:v>167</c:v>
                </c:pt>
                <c:pt idx="331">
                  <c:v>168</c:v>
                </c:pt>
                <c:pt idx="332">
                  <c:v>169</c:v>
                </c:pt>
                <c:pt idx="333">
                  <c:v>170</c:v>
                </c:pt>
                <c:pt idx="334">
                  <c:v>171</c:v>
                </c:pt>
                <c:pt idx="335">
                  <c:v>172</c:v>
                </c:pt>
                <c:pt idx="336">
                  <c:v>173</c:v>
                </c:pt>
                <c:pt idx="337">
                  <c:v>174</c:v>
                </c:pt>
                <c:pt idx="338">
                  <c:v>175</c:v>
                </c:pt>
                <c:pt idx="339">
                  <c:v>176</c:v>
                </c:pt>
                <c:pt idx="340">
                  <c:v>177</c:v>
                </c:pt>
                <c:pt idx="341">
                  <c:v>178</c:v>
                </c:pt>
                <c:pt idx="342">
                  <c:v>179</c:v>
                </c:pt>
                <c:pt idx="343">
                  <c:v>180</c:v>
                </c:pt>
                <c:pt idx="344">
                  <c:v>181</c:v>
                </c:pt>
                <c:pt idx="345">
                  <c:v>182</c:v>
                </c:pt>
                <c:pt idx="346">
                  <c:v>183</c:v>
                </c:pt>
                <c:pt idx="347">
                  <c:v>184</c:v>
                </c:pt>
                <c:pt idx="348">
                  <c:v>185</c:v>
                </c:pt>
                <c:pt idx="349">
                  <c:v>186</c:v>
                </c:pt>
                <c:pt idx="350">
                  <c:v>187</c:v>
                </c:pt>
                <c:pt idx="351">
                  <c:v>188</c:v>
                </c:pt>
                <c:pt idx="352">
                  <c:v>189</c:v>
                </c:pt>
                <c:pt idx="353">
                  <c:v>190</c:v>
                </c:pt>
                <c:pt idx="354">
                  <c:v>191</c:v>
                </c:pt>
                <c:pt idx="355">
                  <c:v>192</c:v>
                </c:pt>
                <c:pt idx="356">
                  <c:v>193</c:v>
                </c:pt>
                <c:pt idx="357">
                  <c:v>194</c:v>
                </c:pt>
                <c:pt idx="358">
                  <c:v>195</c:v>
                </c:pt>
                <c:pt idx="359">
                  <c:v>196</c:v>
                </c:pt>
                <c:pt idx="360">
                  <c:v>197</c:v>
                </c:pt>
                <c:pt idx="361">
                  <c:v>198</c:v>
                </c:pt>
                <c:pt idx="362">
                  <c:v>199</c:v>
                </c:pt>
                <c:pt idx="363">
                  <c:v>200</c:v>
                </c:pt>
                <c:pt idx="364">
                  <c:v>201</c:v>
                </c:pt>
                <c:pt idx="365">
                  <c:v>202</c:v>
                </c:pt>
                <c:pt idx="366">
                  <c:v>203</c:v>
                </c:pt>
                <c:pt idx="367">
                  <c:v>204</c:v>
                </c:pt>
                <c:pt idx="368">
                  <c:v>205</c:v>
                </c:pt>
                <c:pt idx="369">
                  <c:v>206</c:v>
                </c:pt>
                <c:pt idx="370">
                  <c:v>207</c:v>
                </c:pt>
                <c:pt idx="371">
                  <c:v>208</c:v>
                </c:pt>
                <c:pt idx="372">
                  <c:v>209</c:v>
                </c:pt>
                <c:pt idx="373">
                  <c:v>210</c:v>
                </c:pt>
                <c:pt idx="374">
                  <c:v>211</c:v>
                </c:pt>
                <c:pt idx="375">
                  <c:v>212</c:v>
                </c:pt>
                <c:pt idx="376">
                  <c:v>213</c:v>
                </c:pt>
                <c:pt idx="377">
                  <c:v>214</c:v>
                </c:pt>
                <c:pt idx="378">
                  <c:v>215</c:v>
                </c:pt>
                <c:pt idx="379">
                  <c:v>216</c:v>
                </c:pt>
                <c:pt idx="380">
                  <c:v>217</c:v>
                </c:pt>
                <c:pt idx="381">
                  <c:v>218</c:v>
                </c:pt>
                <c:pt idx="382">
                  <c:v>219</c:v>
                </c:pt>
                <c:pt idx="383">
                  <c:v>220</c:v>
                </c:pt>
                <c:pt idx="384">
                  <c:v>221</c:v>
                </c:pt>
                <c:pt idx="385">
                  <c:v>222</c:v>
                </c:pt>
                <c:pt idx="386">
                  <c:v>223</c:v>
                </c:pt>
                <c:pt idx="387">
                  <c:v>224</c:v>
                </c:pt>
                <c:pt idx="388">
                  <c:v>225</c:v>
                </c:pt>
                <c:pt idx="389">
                  <c:v>226</c:v>
                </c:pt>
                <c:pt idx="390">
                  <c:v>227</c:v>
                </c:pt>
                <c:pt idx="391">
                  <c:v>228</c:v>
                </c:pt>
                <c:pt idx="392">
                  <c:v>229</c:v>
                </c:pt>
                <c:pt idx="393">
                  <c:v>230</c:v>
                </c:pt>
                <c:pt idx="394">
                  <c:v>231</c:v>
                </c:pt>
                <c:pt idx="395">
                  <c:v>252</c:v>
                </c:pt>
                <c:pt idx="396">
                  <c:v>253</c:v>
                </c:pt>
                <c:pt idx="397">
                  <c:v>254</c:v>
                </c:pt>
                <c:pt idx="398">
                  <c:v>255</c:v>
                </c:pt>
                <c:pt idx="399">
                  <c:v>256</c:v>
                </c:pt>
                <c:pt idx="400">
                  <c:v>257</c:v>
                </c:pt>
                <c:pt idx="401">
                  <c:v>258</c:v>
                </c:pt>
                <c:pt idx="402">
                  <c:v>259</c:v>
                </c:pt>
                <c:pt idx="403">
                  <c:v>260</c:v>
                </c:pt>
                <c:pt idx="404">
                  <c:v>261</c:v>
                </c:pt>
                <c:pt idx="405">
                  <c:v>262</c:v>
                </c:pt>
                <c:pt idx="406">
                  <c:v>263</c:v>
                </c:pt>
                <c:pt idx="407">
                  <c:v>264</c:v>
                </c:pt>
                <c:pt idx="408">
                  <c:v>265</c:v>
                </c:pt>
                <c:pt idx="409">
                  <c:v>266</c:v>
                </c:pt>
                <c:pt idx="410">
                  <c:v>267</c:v>
                </c:pt>
                <c:pt idx="411">
                  <c:v>268</c:v>
                </c:pt>
                <c:pt idx="412">
                  <c:v>269</c:v>
                </c:pt>
                <c:pt idx="413">
                  <c:v>270</c:v>
                </c:pt>
                <c:pt idx="414">
                  <c:v>271</c:v>
                </c:pt>
                <c:pt idx="415">
                  <c:v>272</c:v>
                </c:pt>
                <c:pt idx="416">
                  <c:v>273</c:v>
                </c:pt>
                <c:pt idx="417">
                  <c:v>274</c:v>
                </c:pt>
                <c:pt idx="418">
                  <c:v>275</c:v>
                </c:pt>
                <c:pt idx="419">
                  <c:v>276</c:v>
                </c:pt>
                <c:pt idx="420">
                  <c:v>277</c:v>
                </c:pt>
                <c:pt idx="421">
                  <c:v>278</c:v>
                </c:pt>
                <c:pt idx="422">
                  <c:v>279</c:v>
                </c:pt>
                <c:pt idx="423">
                  <c:v>280</c:v>
                </c:pt>
                <c:pt idx="424">
                  <c:v>281</c:v>
                </c:pt>
                <c:pt idx="425">
                  <c:v>282</c:v>
                </c:pt>
                <c:pt idx="426">
                  <c:v>283</c:v>
                </c:pt>
                <c:pt idx="427">
                  <c:v>284</c:v>
                </c:pt>
                <c:pt idx="428">
                  <c:v>285</c:v>
                </c:pt>
                <c:pt idx="429">
                  <c:v>286</c:v>
                </c:pt>
                <c:pt idx="430">
                  <c:v>287</c:v>
                </c:pt>
                <c:pt idx="431">
                  <c:v>288</c:v>
                </c:pt>
                <c:pt idx="432">
                  <c:v>289</c:v>
                </c:pt>
                <c:pt idx="433">
                  <c:v>290</c:v>
                </c:pt>
                <c:pt idx="434">
                  <c:v>291</c:v>
                </c:pt>
                <c:pt idx="435">
                  <c:v>292</c:v>
                </c:pt>
                <c:pt idx="436">
                  <c:v>293</c:v>
                </c:pt>
                <c:pt idx="437">
                  <c:v>294</c:v>
                </c:pt>
                <c:pt idx="438">
                  <c:v>295</c:v>
                </c:pt>
                <c:pt idx="439">
                  <c:v>296</c:v>
                </c:pt>
                <c:pt idx="440">
                  <c:v>297</c:v>
                </c:pt>
                <c:pt idx="441">
                  <c:v>298</c:v>
                </c:pt>
                <c:pt idx="442">
                  <c:v>299</c:v>
                </c:pt>
                <c:pt idx="443">
                  <c:v>300</c:v>
                </c:pt>
                <c:pt idx="444">
                  <c:v>301</c:v>
                </c:pt>
                <c:pt idx="445">
                  <c:v>302</c:v>
                </c:pt>
                <c:pt idx="446">
                  <c:v>303</c:v>
                </c:pt>
                <c:pt idx="447">
                  <c:v>304</c:v>
                </c:pt>
                <c:pt idx="448">
                  <c:v>305</c:v>
                </c:pt>
                <c:pt idx="449">
                  <c:v>306</c:v>
                </c:pt>
                <c:pt idx="450">
                  <c:v>307</c:v>
                </c:pt>
                <c:pt idx="451">
                  <c:v>308</c:v>
                </c:pt>
                <c:pt idx="452">
                  <c:v>309</c:v>
                </c:pt>
                <c:pt idx="453">
                  <c:v>310</c:v>
                </c:pt>
                <c:pt idx="454">
                  <c:v>311</c:v>
                </c:pt>
                <c:pt idx="455">
                  <c:v>312</c:v>
                </c:pt>
                <c:pt idx="456">
                  <c:v>313</c:v>
                </c:pt>
                <c:pt idx="457">
                  <c:v>314</c:v>
                </c:pt>
                <c:pt idx="458">
                  <c:v>315</c:v>
                </c:pt>
                <c:pt idx="459">
                  <c:v>316</c:v>
                </c:pt>
                <c:pt idx="460">
                  <c:v>317</c:v>
                </c:pt>
                <c:pt idx="461">
                  <c:v>318</c:v>
                </c:pt>
                <c:pt idx="462">
                  <c:v>319</c:v>
                </c:pt>
                <c:pt idx="463">
                  <c:v>320</c:v>
                </c:pt>
                <c:pt idx="464">
                  <c:v>321</c:v>
                </c:pt>
                <c:pt idx="465">
                  <c:v>322</c:v>
                </c:pt>
                <c:pt idx="466">
                  <c:v>323</c:v>
                </c:pt>
                <c:pt idx="467">
                  <c:v>324</c:v>
                </c:pt>
                <c:pt idx="468">
                  <c:v>325</c:v>
                </c:pt>
                <c:pt idx="469">
                  <c:v>326</c:v>
                </c:pt>
                <c:pt idx="470">
                  <c:v>327</c:v>
                </c:pt>
                <c:pt idx="471">
                  <c:v>328</c:v>
                </c:pt>
                <c:pt idx="472">
                  <c:v>329</c:v>
                </c:pt>
                <c:pt idx="473">
                  <c:v>330</c:v>
                </c:pt>
                <c:pt idx="474">
                  <c:v>331</c:v>
                </c:pt>
                <c:pt idx="475">
                  <c:v>332</c:v>
                </c:pt>
                <c:pt idx="476">
                  <c:v>333</c:v>
                </c:pt>
                <c:pt idx="477">
                  <c:v>334</c:v>
                </c:pt>
                <c:pt idx="478">
                  <c:v>335</c:v>
                </c:pt>
                <c:pt idx="479">
                  <c:v>336</c:v>
                </c:pt>
                <c:pt idx="480">
                  <c:v>337</c:v>
                </c:pt>
                <c:pt idx="481">
                  <c:v>338</c:v>
                </c:pt>
                <c:pt idx="482">
                  <c:v>339</c:v>
                </c:pt>
                <c:pt idx="483">
                  <c:v>340</c:v>
                </c:pt>
                <c:pt idx="484">
                  <c:v>341</c:v>
                </c:pt>
                <c:pt idx="485">
                  <c:v>362</c:v>
                </c:pt>
                <c:pt idx="486">
                  <c:v>382</c:v>
                </c:pt>
                <c:pt idx="487">
                  <c:v>402</c:v>
                </c:pt>
                <c:pt idx="488">
                  <c:v>412</c:v>
                </c:pt>
                <c:pt idx="489">
                  <c:v>422</c:v>
                </c:pt>
                <c:pt idx="490">
                  <c:v>432</c:v>
                </c:pt>
              </c:numCache>
            </c:numRef>
          </c:xVal>
          <c:yVal>
            <c:numRef>
              <c:f>Wnd23_Report_p!$AD$2:$AD$493</c:f>
              <c:numCache>
                <c:formatCode>General</c:formatCode>
                <c:ptCount val="492"/>
                <c:pt idx="0">
                  <c:v>437.88550799999985</c:v>
                </c:pt>
                <c:pt idx="1">
                  <c:v>432.67319499999996</c:v>
                </c:pt>
                <c:pt idx="2">
                  <c:v>426.45989899999967</c:v>
                </c:pt>
                <c:pt idx="3">
                  <c:v>422.77925200000021</c:v>
                </c:pt>
                <c:pt idx="4">
                  <c:v>419.9889869999999</c:v>
                </c:pt>
                <c:pt idx="5">
                  <c:v>417.6920740000001</c:v>
                </c:pt>
                <c:pt idx="6">
                  <c:v>415.71635199999997</c:v>
                </c:pt>
                <c:pt idx="7">
                  <c:v>413.97872699999988</c:v>
                </c:pt>
                <c:pt idx="8">
                  <c:v>412.42539899999986</c:v>
                </c:pt>
                <c:pt idx="9">
                  <c:v>411.0080139999996</c:v>
                </c:pt>
                <c:pt idx="10">
                  <c:v>409.71060399999976</c:v>
                </c:pt>
                <c:pt idx="11">
                  <c:v>408.50425700000017</c:v>
                </c:pt>
                <c:pt idx="12">
                  <c:v>407.38197799999961</c:v>
                </c:pt>
                <c:pt idx="13">
                  <c:v>406.33261500000015</c:v>
                </c:pt>
                <c:pt idx="14">
                  <c:v>405.3474970000002</c:v>
                </c:pt>
                <c:pt idx="15">
                  <c:v>404.4105689999999</c:v>
                </c:pt>
                <c:pt idx="16">
                  <c:v>403.52524299999976</c:v>
                </c:pt>
                <c:pt idx="17">
                  <c:v>402.68538900000016</c:v>
                </c:pt>
                <c:pt idx="18">
                  <c:v>401.88252</c:v>
                </c:pt>
                <c:pt idx="19">
                  <c:v>401.1142259999998</c:v>
                </c:pt>
                <c:pt idx="20">
                  <c:v>400.38055200000014</c:v>
                </c:pt>
                <c:pt idx="21">
                  <c:v>399.6760529999998</c:v>
                </c:pt>
                <c:pt idx="22">
                  <c:v>398.99625600000019</c:v>
                </c:pt>
                <c:pt idx="23">
                  <c:v>398.3439259999999</c:v>
                </c:pt>
                <c:pt idx="24">
                  <c:v>397.71478900000011</c:v>
                </c:pt>
                <c:pt idx="25">
                  <c:v>397.10439699999966</c:v>
                </c:pt>
                <c:pt idx="26">
                  <c:v>396.5163280000001</c:v>
                </c:pt>
                <c:pt idx="27">
                  <c:v>395.94932199999982</c:v>
                </c:pt>
                <c:pt idx="28">
                  <c:v>395.39233099999996</c:v>
                </c:pt>
                <c:pt idx="29">
                  <c:v>394.85645699999986</c:v>
                </c:pt>
                <c:pt idx="30">
                  <c:v>394.33506599999993</c:v>
                </c:pt>
                <c:pt idx="31">
                  <c:v>393.82645500000007</c:v>
                </c:pt>
                <c:pt idx="32">
                  <c:v>393.33403399999992</c:v>
                </c:pt>
                <c:pt idx="33">
                  <c:v>392.85190899999992</c:v>
                </c:pt>
                <c:pt idx="34">
                  <c:v>392.38202200000006</c:v>
                </c:pt>
                <c:pt idx="35">
                  <c:v>391.92645699999974</c:v>
                </c:pt>
                <c:pt idx="36">
                  <c:v>391.47670399999987</c:v>
                </c:pt>
                <c:pt idx="37">
                  <c:v>391.03995500000002</c:v>
                </c:pt>
                <c:pt idx="38">
                  <c:v>390.61582800000008</c:v>
                </c:pt>
                <c:pt idx="39">
                  <c:v>390.19328500000006</c:v>
                </c:pt>
                <c:pt idx="40">
                  <c:v>389.78541100000001</c:v>
                </c:pt>
                <c:pt idx="41">
                  <c:v>389.38247700000028</c:v>
                </c:pt>
                <c:pt idx="42">
                  <c:v>388.98911400000009</c:v>
                </c:pt>
                <c:pt idx="43">
                  <c:v>388.60661899999985</c:v>
                </c:pt>
                <c:pt idx="44">
                  <c:v>388.22395499999988</c:v>
                </c:pt>
                <c:pt idx="45">
                  <c:v>387.85399200000018</c:v>
                </c:pt>
                <c:pt idx="46">
                  <c:v>387.48692600000015</c:v>
                </c:pt>
                <c:pt idx="47">
                  <c:v>387.1286829999998</c:v>
                </c:pt>
                <c:pt idx="48">
                  <c:v>386.7757690000002</c:v>
                </c:pt>
                <c:pt idx="49">
                  <c:v>386.42796400000015</c:v>
                </c:pt>
                <c:pt idx="50">
                  <c:v>386.0896680000003</c:v>
                </c:pt>
                <c:pt idx="51">
                  <c:v>385.75021599999985</c:v>
                </c:pt>
                <c:pt idx="52">
                  <c:v>385.42218899999966</c:v>
                </c:pt>
                <c:pt idx="53">
                  <c:v>385.09325799999988</c:v>
                </c:pt>
                <c:pt idx="54">
                  <c:v>384.77306500000009</c:v>
                </c:pt>
                <c:pt idx="55">
                  <c:v>384.45560599999993</c:v>
                </c:pt>
                <c:pt idx="56">
                  <c:v>384.14359200000001</c:v>
                </c:pt>
                <c:pt idx="57">
                  <c:v>383.83580800000016</c:v>
                </c:pt>
                <c:pt idx="58">
                  <c:v>383.53137499999997</c:v>
                </c:pt>
                <c:pt idx="59">
                  <c:v>383.23545499999983</c:v>
                </c:pt>
                <c:pt idx="60">
                  <c:v>382.93531899999988</c:v>
                </c:pt>
                <c:pt idx="61">
                  <c:v>382.64641199999966</c:v>
                </c:pt>
                <c:pt idx="62">
                  <c:v>382.35417499999966</c:v>
                </c:pt>
                <c:pt idx="63">
                  <c:v>382.0710069999999</c:v>
                </c:pt>
                <c:pt idx="64">
                  <c:v>381.78696800000006</c:v>
                </c:pt>
                <c:pt idx="65">
                  <c:v>381.5109800000003</c:v>
                </c:pt>
                <c:pt idx="66">
                  <c:v>381.24345700000003</c:v>
                </c:pt>
                <c:pt idx="67">
                  <c:v>380.96307199999961</c:v>
                </c:pt>
                <c:pt idx="68">
                  <c:v>380.69095300000021</c:v>
                </c:pt>
                <c:pt idx="69">
                  <c:v>380.4270039999999</c:v>
                </c:pt>
                <c:pt idx="70">
                  <c:v>380.16054700000001</c:v>
                </c:pt>
                <c:pt idx="71">
                  <c:v>379.9022369999995</c:v>
                </c:pt>
                <c:pt idx="72">
                  <c:v>379.64097600000019</c:v>
                </c:pt>
                <c:pt idx="73">
                  <c:v>379.38740700000028</c:v>
                </c:pt>
                <c:pt idx="74">
                  <c:v>379.13168399999984</c:v>
                </c:pt>
                <c:pt idx="75">
                  <c:v>378.88261099999983</c:v>
                </c:pt>
                <c:pt idx="76">
                  <c:v>378.63207100000017</c:v>
                </c:pt>
                <c:pt idx="77">
                  <c:v>378.389678</c:v>
                </c:pt>
                <c:pt idx="78">
                  <c:v>378.14148000000006</c:v>
                </c:pt>
                <c:pt idx="79">
                  <c:v>377.90433999999959</c:v>
                </c:pt>
                <c:pt idx="80">
                  <c:v>377.65996399999977</c:v>
                </c:pt>
                <c:pt idx="81">
                  <c:v>377.42232900000022</c:v>
                </c:pt>
                <c:pt idx="82">
                  <c:v>377.18666800000022</c:v>
                </c:pt>
                <c:pt idx="83">
                  <c:v>376.95216100000016</c:v>
                </c:pt>
                <c:pt idx="84">
                  <c:v>376.72129800000005</c:v>
                </c:pt>
                <c:pt idx="85">
                  <c:v>376.48969599999964</c:v>
                </c:pt>
                <c:pt idx="86">
                  <c:v>376.26366699999994</c:v>
                </c:pt>
                <c:pt idx="87">
                  <c:v>376.03471299999961</c:v>
                </c:pt>
                <c:pt idx="88">
                  <c:v>375.8133839999997</c:v>
                </c:pt>
                <c:pt idx="89">
                  <c:v>375.58674399999995</c:v>
                </c:pt>
                <c:pt idx="90">
                  <c:v>375.36609600000003</c:v>
                </c:pt>
                <c:pt idx="91">
                  <c:v>375.145624</c:v>
                </c:pt>
                <c:pt idx="92">
                  <c:v>374.92696900000004</c:v>
                </c:pt>
                <c:pt idx="93">
                  <c:v>374.71404900000005</c:v>
                </c:pt>
                <c:pt idx="94">
                  <c:v>374.49426100000017</c:v>
                </c:pt>
                <c:pt idx="95">
                  <c:v>374.28297599999991</c:v>
                </c:pt>
                <c:pt idx="96">
                  <c:v>374.06774099999973</c:v>
                </c:pt>
                <c:pt idx="97">
                  <c:v>373.86149300000017</c:v>
                </c:pt>
                <c:pt idx="98">
                  <c:v>373.64718000000033</c:v>
                </c:pt>
                <c:pt idx="99">
                  <c:v>373.43844000000013</c:v>
                </c:pt>
                <c:pt idx="100">
                  <c:v>373.23279999999977</c:v>
                </c:pt>
                <c:pt idx="101">
                  <c:v>373.02513299999998</c:v>
                </c:pt>
                <c:pt idx="102">
                  <c:v>372.82271899999961</c:v>
                </c:pt>
                <c:pt idx="103">
                  <c:v>372.61730599999999</c:v>
                </c:pt>
                <c:pt idx="104">
                  <c:v>372.41559899999993</c:v>
                </c:pt>
                <c:pt idx="105">
                  <c:v>372.21489499999996</c:v>
                </c:pt>
                <c:pt idx="106">
                  <c:v>372.02359599999994</c:v>
                </c:pt>
                <c:pt idx="107">
                  <c:v>371.81793899999997</c:v>
                </c:pt>
                <c:pt idx="108">
                  <c:v>371.61730299999977</c:v>
                </c:pt>
                <c:pt idx="109">
                  <c:v>371.42153800000023</c:v>
                </c:pt>
                <c:pt idx="110">
                  <c:v>371.22589999999974</c:v>
                </c:pt>
                <c:pt idx="111">
                  <c:v>371.03039799999971</c:v>
                </c:pt>
                <c:pt idx="112">
                  <c:v>370.83960999999999</c:v>
                </c:pt>
                <c:pt idx="113">
                  <c:v>370.64418200000046</c:v>
                </c:pt>
                <c:pt idx="114">
                  <c:v>370.4534569999999</c:v>
                </c:pt>
                <c:pt idx="115">
                  <c:v>370.26297699999981</c:v>
                </c:pt>
                <c:pt idx="116">
                  <c:v>370.07208100000008</c:v>
                </c:pt>
                <c:pt idx="117">
                  <c:v>369.88570300000003</c:v>
                </c:pt>
                <c:pt idx="118">
                  <c:v>369.69552399999986</c:v>
                </c:pt>
                <c:pt idx="119">
                  <c:v>369.50884699999966</c:v>
                </c:pt>
                <c:pt idx="120">
                  <c:v>369.32365800000025</c:v>
                </c:pt>
                <c:pt idx="121">
                  <c:v>369.13658400000003</c:v>
                </c:pt>
                <c:pt idx="122">
                  <c:v>368.95384699999971</c:v>
                </c:pt>
                <c:pt idx="123">
                  <c:v>368.76897700000023</c:v>
                </c:pt>
                <c:pt idx="124">
                  <c:v>368.59435800000011</c:v>
                </c:pt>
                <c:pt idx="125">
                  <c:v>368.40655100000004</c:v>
                </c:pt>
                <c:pt idx="126">
                  <c:v>368.22198100000003</c:v>
                </c:pt>
                <c:pt idx="127">
                  <c:v>368.0476900000001</c:v>
                </c:pt>
                <c:pt idx="128">
                  <c:v>367.86645199999987</c:v>
                </c:pt>
                <c:pt idx="129">
                  <c:v>367.68215000000026</c:v>
                </c:pt>
                <c:pt idx="130">
                  <c:v>367.50827399999991</c:v>
                </c:pt>
                <c:pt idx="131">
                  <c:v>367.3266270000002</c:v>
                </c:pt>
                <c:pt idx="132">
                  <c:v>367.14913699999966</c:v>
                </c:pt>
                <c:pt idx="133">
                  <c:v>366.9756730000002</c:v>
                </c:pt>
                <c:pt idx="134">
                  <c:v>366.79488200000026</c:v>
                </c:pt>
                <c:pt idx="135">
                  <c:v>366.62036900000004</c:v>
                </c:pt>
                <c:pt idx="136">
                  <c:v>366.44735899999984</c:v>
                </c:pt>
                <c:pt idx="137">
                  <c:v>366.27162000000004</c:v>
                </c:pt>
                <c:pt idx="138">
                  <c:v>366.10417900000016</c:v>
                </c:pt>
                <c:pt idx="139">
                  <c:v>365.92714599999965</c:v>
                </c:pt>
                <c:pt idx="140">
                  <c:v>365.75398100000012</c:v>
                </c:pt>
                <c:pt idx="141">
                  <c:v>365.58456000000035</c:v>
                </c:pt>
                <c:pt idx="142">
                  <c:v>365.43141199999985</c:v>
                </c:pt>
                <c:pt idx="143">
                  <c:v>365.24168999999995</c:v>
                </c:pt>
                <c:pt idx="144">
                  <c:v>365.07381299999992</c:v>
                </c:pt>
                <c:pt idx="145">
                  <c:v>364.90396700000002</c:v>
                </c:pt>
                <c:pt idx="146">
                  <c:v>364.74462900000009</c:v>
                </c:pt>
                <c:pt idx="147">
                  <c:v>364.56874299999993</c:v>
                </c:pt>
                <c:pt idx="148">
                  <c:v>364.39856000000015</c:v>
                </c:pt>
                <c:pt idx="149">
                  <c:v>364.23217099999971</c:v>
                </c:pt>
                <c:pt idx="150">
                  <c:v>364.06503800000013</c:v>
                </c:pt>
                <c:pt idx="151">
                  <c:v>363.90088500000007</c:v>
                </c:pt>
                <c:pt idx="152">
                  <c:v>363.73295400000001</c:v>
                </c:pt>
                <c:pt idx="153">
                  <c:v>363.56798399999991</c:v>
                </c:pt>
                <c:pt idx="154">
                  <c:v>363.40370999999999</c:v>
                </c:pt>
                <c:pt idx="155">
                  <c:v>363.23926300000011</c:v>
                </c:pt>
                <c:pt idx="156">
                  <c:v>363.07715199999967</c:v>
                </c:pt>
                <c:pt idx="157">
                  <c:v>362.91488599999997</c:v>
                </c:pt>
                <c:pt idx="158">
                  <c:v>362.75087000000025</c:v>
                </c:pt>
                <c:pt idx="159">
                  <c:v>362.58671200000009</c:v>
                </c:pt>
                <c:pt idx="160">
                  <c:v>362.42514799999969</c:v>
                </c:pt>
                <c:pt idx="161">
                  <c:v>362.26420399999967</c:v>
                </c:pt>
                <c:pt idx="162">
                  <c:v>362.10384500000009</c:v>
                </c:pt>
                <c:pt idx="163">
                  <c:v>361.9403239999998</c:v>
                </c:pt>
                <c:pt idx="164">
                  <c:v>361.78001900000015</c:v>
                </c:pt>
                <c:pt idx="165">
                  <c:v>361.62065200000006</c:v>
                </c:pt>
                <c:pt idx="166">
                  <c:v>361.46037600000005</c:v>
                </c:pt>
                <c:pt idx="167">
                  <c:v>361.30523900000003</c:v>
                </c:pt>
                <c:pt idx="168">
                  <c:v>361.14149099999975</c:v>
                </c:pt>
                <c:pt idx="169">
                  <c:v>360.98285700000019</c:v>
                </c:pt>
                <c:pt idx="170">
                  <c:v>360.8247659999999</c:v>
                </c:pt>
                <c:pt idx="171">
                  <c:v>360.66716900000006</c:v>
                </c:pt>
                <c:pt idx="172">
                  <c:v>360.51006200000035</c:v>
                </c:pt>
                <c:pt idx="173">
                  <c:v>360.35620600000004</c:v>
                </c:pt>
                <c:pt idx="174">
                  <c:v>360.19449600000007</c:v>
                </c:pt>
                <c:pt idx="175">
                  <c:v>360.03784600000046</c:v>
                </c:pt>
                <c:pt idx="176">
                  <c:v>359.88166199999984</c:v>
                </c:pt>
                <c:pt idx="177">
                  <c:v>359.72595399999989</c:v>
                </c:pt>
                <c:pt idx="178">
                  <c:v>359.57070399999975</c:v>
                </c:pt>
                <c:pt idx="179">
                  <c:v>359.4142750000002</c:v>
                </c:pt>
                <c:pt idx="180">
                  <c:v>359.26153300000016</c:v>
                </c:pt>
                <c:pt idx="181">
                  <c:v>359.10679699999986</c:v>
                </c:pt>
                <c:pt idx="182">
                  <c:v>358.94947599999983</c:v>
                </c:pt>
                <c:pt idx="183">
                  <c:v>358.79540300000025</c:v>
                </c:pt>
                <c:pt idx="184">
                  <c:v>358.6417449999999</c:v>
                </c:pt>
                <c:pt idx="185">
                  <c:v>358.48735800000003</c:v>
                </c:pt>
                <c:pt idx="186">
                  <c:v>358.33353800000003</c:v>
                </c:pt>
                <c:pt idx="187">
                  <c:v>358.18351699999954</c:v>
                </c:pt>
                <c:pt idx="188">
                  <c:v>358.02707999999978</c:v>
                </c:pt>
                <c:pt idx="189">
                  <c:v>357.87934400000012</c:v>
                </c:pt>
                <c:pt idx="190">
                  <c:v>357.72260799999992</c:v>
                </c:pt>
                <c:pt idx="191">
                  <c:v>357.56981600000034</c:v>
                </c:pt>
                <c:pt idx="192">
                  <c:v>357.43430700000005</c:v>
                </c:pt>
                <c:pt idx="193">
                  <c:v>357.26513100000005</c:v>
                </c:pt>
                <c:pt idx="194">
                  <c:v>357.11342600000017</c:v>
                </c:pt>
                <c:pt idx="195">
                  <c:v>356.9643449999997</c:v>
                </c:pt>
                <c:pt idx="196">
                  <c:v>356.81231999999989</c:v>
                </c:pt>
                <c:pt idx="197">
                  <c:v>356.66064599999999</c:v>
                </c:pt>
                <c:pt idx="198">
                  <c:v>356.50930499999981</c:v>
                </c:pt>
                <c:pt idx="199">
                  <c:v>356.36351100000002</c:v>
                </c:pt>
                <c:pt idx="200">
                  <c:v>356.20759299999969</c:v>
                </c:pt>
                <c:pt idx="201">
                  <c:v>356.05721400000022</c:v>
                </c:pt>
                <c:pt idx="202">
                  <c:v>355.90713100000033</c:v>
                </c:pt>
                <c:pt idx="203">
                  <c:v>355.76225500000015</c:v>
                </c:pt>
                <c:pt idx="204">
                  <c:v>355.60787999999997</c:v>
                </c:pt>
                <c:pt idx="205">
                  <c:v>355.45849099999975</c:v>
                </c:pt>
                <c:pt idx="206">
                  <c:v>355.31419299999982</c:v>
                </c:pt>
                <c:pt idx="207">
                  <c:v>355.16379199999994</c:v>
                </c:pt>
                <c:pt idx="208">
                  <c:v>355.01367599999992</c:v>
                </c:pt>
                <c:pt idx="209">
                  <c:v>354.86470999999972</c:v>
                </c:pt>
                <c:pt idx="210">
                  <c:v>354.71233999999976</c:v>
                </c:pt>
                <c:pt idx="211">
                  <c:v>354.56391699999961</c:v>
                </c:pt>
                <c:pt idx="212">
                  <c:v>354.42200000000003</c:v>
                </c:pt>
                <c:pt idx="213">
                  <c:v>354.26782799999972</c:v>
                </c:pt>
                <c:pt idx="214">
                  <c:v>354.12016200000005</c:v>
                </c:pt>
                <c:pt idx="215">
                  <c:v>353.97272199999992</c:v>
                </c:pt>
                <c:pt idx="216">
                  <c:v>353.83513099999976</c:v>
                </c:pt>
                <c:pt idx="217">
                  <c:v>353.67857600000002</c:v>
                </c:pt>
                <c:pt idx="218">
                  <c:v>353.69183099999987</c:v>
                </c:pt>
                <c:pt idx="219">
                  <c:v>353.39737700000029</c:v>
                </c:pt>
                <c:pt idx="220">
                  <c:v>353.41190199999988</c:v>
                </c:pt>
                <c:pt idx="221">
                  <c:v>353.12642499999964</c:v>
                </c:pt>
                <c:pt idx="222">
                  <c:v>353.14215200000029</c:v>
                </c:pt>
                <c:pt idx="223">
                  <c:v>352.86543700000016</c:v>
                </c:pt>
                <c:pt idx="224">
                  <c:v>352.88229199999989</c:v>
                </c:pt>
                <c:pt idx="225">
                  <c:v>352.61409099999997</c:v>
                </c:pt>
                <c:pt idx="226">
                  <c:v>352.63205600000003</c:v>
                </c:pt>
                <c:pt idx="227">
                  <c:v>352.3721349999999</c:v>
                </c:pt>
                <c:pt idx="228">
                  <c:v>352.39116300000001</c:v>
                </c:pt>
                <c:pt idx="229">
                  <c:v>352.13929900000005</c:v>
                </c:pt>
                <c:pt idx="230">
                  <c:v>352.15935100000007</c:v>
                </c:pt>
                <c:pt idx="231">
                  <c:v>351.91536200000019</c:v>
                </c:pt>
                <c:pt idx="232">
                  <c:v>351.93639999999999</c:v>
                </c:pt>
                <c:pt idx="233">
                  <c:v>351.70007600000019</c:v>
                </c:pt>
                <c:pt idx="234">
                  <c:v>351.72208100000012</c:v>
                </c:pt>
                <c:pt idx="235">
                  <c:v>351.49326900000005</c:v>
                </c:pt>
                <c:pt idx="236">
                  <c:v>351.51619500000021</c:v>
                </c:pt>
                <c:pt idx="237">
                  <c:v>351.29474199999981</c:v>
                </c:pt>
                <c:pt idx="238">
                  <c:v>351.31854800000002</c:v>
                </c:pt>
                <c:pt idx="239">
                  <c:v>351.10428200000024</c:v>
                </c:pt>
                <c:pt idx="240">
                  <c:v>351.12895799999984</c:v>
                </c:pt>
                <c:pt idx="241">
                  <c:v>350.92177599999974</c:v>
                </c:pt>
                <c:pt idx="242">
                  <c:v>350.94726800000007</c:v>
                </c:pt>
                <c:pt idx="243">
                  <c:v>350.74700600000017</c:v>
                </c:pt>
                <c:pt idx="244">
                  <c:v>350.77331100000015</c:v>
                </c:pt>
                <c:pt idx="245">
                  <c:v>350.57983999999999</c:v>
                </c:pt>
                <c:pt idx="246">
                  <c:v>350.60695800000019</c:v>
                </c:pt>
                <c:pt idx="247">
                  <c:v>350.42016799999976</c:v>
                </c:pt>
                <c:pt idx="248">
                  <c:v>350.44804000000028</c:v>
                </c:pt>
                <c:pt idx="249">
                  <c:v>350.2678370000001</c:v>
                </c:pt>
                <c:pt idx="250">
                  <c:v>350.29645300000027</c:v>
                </c:pt>
                <c:pt idx="251">
                  <c:v>350.12271499999986</c:v>
                </c:pt>
                <c:pt idx="252">
                  <c:v>350.15208399999995</c:v>
                </c:pt>
                <c:pt idx="253">
                  <c:v>349.9847419999997</c:v>
                </c:pt>
                <c:pt idx="254">
                  <c:v>350.01479700000004</c:v>
                </c:pt>
                <c:pt idx="255">
                  <c:v>349.85376399999967</c:v>
                </c:pt>
                <c:pt idx="256">
                  <c:v>349.88452499999971</c:v>
                </c:pt>
                <c:pt idx="257">
                  <c:v>349.72969799999993</c:v>
                </c:pt>
                <c:pt idx="258">
                  <c:v>349.76113700000019</c:v>
                </c:pt>
                <c:pt idx="259">
                  <c:v>349.61245900000034</c:v>
                </c:pt>
                <c:pt idx="260">
                  <c:v>349.64457199999987</c:v>
                </c:pt>
                <c:pt idx="261">
                  <c:v>349.50197100000003</c:v>
                </c:pt>
                <c:pt idx="262">
                  <c:v>349.53473000000025</c:v>
                </c:pt>
                <c:pt idx="263">
                  <c:v>349.39814499999983</c:v>
                </c:pt>
                <c:pt idx="264">
                  <c:v>349.43157000000008</c:v>
                </c:pt>
                <c:pt idx="265">
                  <c:v>349.30092799999989</c:v>
                </c:pt>
                <c:pt idx="266">
                  <c:v>349.33498500000002</c:v>
                </c:pt>
                <c:pt idx="267">
                  <c:v>349.21024700000027</c:v>
                </c:pt>
                <c:pt idx="268">
                  <c:v>349.24493500000028</c:v>
                </c:pt>
                <c:pt idx="269">
                  <c:v>349.12607799999978</c:v>
                </c:pt>
                <c:pt idx="270">
                  <c:v>349.16137000000003</c:v>
                </c:pt>
                <c:pt idx="271">
                  <c:v>349.04831299999989</c:v>
                </c:pt>
                <c:pt idx="272">
                  <c:v>349.08422899999977</c:v>
                </c:pt>
                <c:pt idx="273">
                  <c:v>348.9769549999998</c:v>
                </c:pt>
                <c:pt idx="274">
                  <c:v>349.01346600000016</c:v>
                </c:pt>
                <c:pt idx="275">
                  <c:v>348.91195400000004</c:v>
                </c:pt>
                <c:pt idx="276">
                  <c:v>348.94905299999965</c:v>
                </c:pt>
                <c:pt idx="277">
                  <c:v>348.85327900000004</c:v>
                </c:pt>
                <c:pt idx="278">
                  <c:v>348.89096500000028</c:v>
                </c:pt>
                <c:pt idx="279">
                  <c:v>348.80087300000008</c:v>
                </c:pt>
                <c:pt idx="280">
                  <c:v>348.83917400000001</c:v>
                </c:pt>
                <c:pt idx="281">
                  <c:v>348.75475899999969</c:v>
                </c:pt>
                <c:pt idx="282">
                  <c:v>348.79363599999976</c:v>
                </c:pt>
                <c:pt idx="283">
                  <c:v>348.71488600000026</c:v>
                </c:pt>
                <c:pt idx="284">
                  <c:v>348.75433900000002</c:v>
                </c:pt>
                <c:pt idx="285">
                  <c:v>348.68127899999996</c:v>
                </c:pt>
                <c:pt idx="286">
                  <c:v>348.72131699999977</c:v>
                </c:pt>
                <c:pt idx="287">
                  <c:v>348.65387999999962</c:v>
                </c:pt>
                <c:pt idx="288">
                  <c:v>348.69450899999993</c:v>
                </c:pt>
                <c:pt idx="289">
                  <c:v>348.63275400000003</c:v>
                </c:pt>
                <c:pt idx="290">
                  <c:v>348.67395999999968</c:v>
                </c:pt>
                <c:pt idx="291">
                  <c:v>348.61784799999998</c:v>
                </c:pt>
                <c:pt idx="292">
                  <c:v>348.65962499999978</c:v>
                </c:pt>
                <c:pt idx="293">
                  <c:v>348.60920000000033</c:v>
                </c:pt>
                <c:pt idx="294">
                  <c:v>348.65156399999984</c:v>
                </c:pt>
                <c:pt idx="295">
                  <c:v>348.60680400000012</c:v>
                </c:pt>
                <c:pt idx="296">
                  <c:v>348.64976200000001</c:v>
                </c:pt>
                <c:pt idx="297">
                  <c:v>348.61070600000011</c:v>
                </c:pt>
                <c:pt idx="298">
                  <c:v>348.65425900000037</c:v>
                </c:pt>
                <c:pt idx="299">
                  <c:v>348.62091500000014</c:v>
                </c:pt>
                <c:pt idx="300">
                  <c:v>348.6650609999997</c:v>
                </c:pt>
                <c:pt idx="301">
                  <c:v>348.63747499999982</c:v>
                </c:pt>
                <c:pt idx="302">
                  <c:v>348.68221699999987</c:v>
                </c:pt>
                <c:pt idx="303">
                  <c:v>348.6604029999998</c:v>
                </c:pt>
                <c:pt idx="304">
                  <c:v>348.70576000000011</c:v>
                </c:pt>
                <c:pt idx="305">
                  <c:v>348.68975799999993</c:v>
                </c:pt>
                <c:pt idx="306">
                  <c:v>348.73572299999984</c:v>
                </c:pt>
                <c:pt idx="307">
                  <c:v>348.72557499999994</c:v>
                </c:pt>
                <c:pt idx="308">
                  <c:v>348.77216199999987</c:v>
                </c:pt>
                <c:pt idx="309">
                  <c:v>348.76791400000019</c:v>
                </c:pt>
                <c:pt idx="310">
                  <c:v>348.81512099999986</c:v>
                </c:pt>
                <c:pt idx="311">
                  <c:v>348.8168329999998</c:v>
                </c:pt>
                <c:pt idx="312">
                  <c:v>348.86468300000001</c:v>
                </c:pt>
                <c:pt idx="313">
                  <c:v>348.87239499999981</c:v>
                </c:pt>
                <c:pt idx="314">
                  <c:v>348.92091499999975</c:v>
                </c:pt>
                <c:pt idx="315">
                  <c:v>348.93466499999977</c:v>
                </c:pt>
                <c:pt idx="316">
                  <c:v>348.98386199999982</c:v>
                </c:pt>
                <c:pt idx="317">
                  <c:v>349.00376899999981</c:v>
                </c:pt>
                <c:pt idx="318">
                  <c:v>349.05361499999981</c:v>
                </c:pt>
                <c:pt idx="319">
                  <c:v>349.07973100000021</c:v>
                </c:pt>
                <c:pt idx="320">
                  <c:v>349.13027500000027</c:v>
                </c:pt>
                <c:pt idx="321">
                  <c:v>349.16267899999997</c:v>
                </c:pt>
                <c:pt idx="322">
                  <c:v>349.21392699999961</c:v>
                </c:pt>
                <c:pt idx="323">
                  <c:v>349.25269299999997</c:v>
                </c:pt>
                <c:pt idx="324">
                  <c:v>349.30466800000033</c:v>
                </c:pt>
                <c:pt idx="325">
                  <c:v>349.34991100000002</c:v>
                </c:pt>
                <c:pt idx="326">
                  <c:v>349.40261300000009</c:v>
                </c:pt>
                <c:pt idx="327">
                  <c:v>349.45442799999961</c:v>
                </c:pt>
                <c:pt idx="328">
                  <c:v>349.50790499999977</c:v>
                </c:pt>
                <c:pt idx="329">
                  <c:v>349.56636999999967</c:v>
                </c:pt>
                <c:pt idx="330">
                  <c:v>349.62061199999977</c:v>
                </c:pt>
                <c:pt idx="331">
                  <c:v>349.68585600000029</c:v>
                </c:pt>
                <c:pt idx="332">
                  <c:v>349.74091299999969</c:v>
                </c:pt>
                <c:pt idx="333">
                  <c:v>349.813084</c:v>
                </c:pt>
                <c:pt idx="334">
                  <c:v>349.8689610000003</c:v>
                </c:pt>
                <c:pt idx="335">
                  <c:v>349.94817499999965</c:v>
                </c:pt>
                <c:pt idx="336">
                  <c:v>350.00489000000016</c:v>
                </c:pt>
                <c:pt idx="337">
                  <c:v>350.09127999999987</c:v>
                </c:pt>
                <c:pt idx="338">
                  <c:v>350.14886800000028</c:v>
                </c:pt>
                <c:pt idx="339">
                  <c:v>350.24259500000011</c:v>
                </c:pt>
                <c:pt idx="340">
                  <c:v>350.30109300000009</c:v>
                </c:pt>
                <c:pt idx="341">
                  <c:v>350.40231199999988</c:v>
                </c:pt>
                <c:pt idx="342">
                  <c:v>350.46174100000019</c:v>
                </c:pt>
                <c:pt idx="343">
                  <c:v>350.57062600000012</c:v>
                </c:pt>
                <c:pt idx="344">
                  <c:v>350.63103100000023</c:v>
                </c:pt>
                <c:pt idx="345">
                  <c:v>350.74775600000009</c:v>
                </c:pt>
                <c:pt idx="346">
                  <c:v>350.80915800000014</c:v>
                </c:pt>
                <c:pt idx="347">
                  <c:v>350.93393999999995</c:v>
                </c:pt>
                <c:pt idx="348">
                  <c:v>350.99637000000018</c:v>
                </c:pt>
                <c:pt idx="349">
                  <c:v>351.12940700000024</c:v>
                </c:pt>
                <c:pt idx="350">
                  <c:v>351.19291600000003</c:v>
                </c:pt>
                <c:pt idx="351">
                  <c:v>351.29665299999976</c:v>
                </c:pt>
                <c:pt idx="352">
                  <c:v>351.40059899999966</c:v>
                </c:pt>
                <c:pt idx="353">
                  <c:v>351.54932000000025</c:v>
                </c:pt>
                <c:pt idx="354">
                  <c:v>351.6090320000003</c:v>
                </c:pt>
                <c:pt idx="355">
                  <c:v>351.71938199999971</c:v>
                </c:pt>
                <c:pt idx="356">
                  <c:v>351.81869999999986</c:v>
                </c:pt>
                <c:pt idx="357">
                  <c:v>351.92800999999986</c:v>
                </c:pt>
                <c:pt idx="358">
                  <c:v>352.03269000000017</c:v>
                </c:pt>
                <c:pt idx="359">
                  <c:v>352.13482300000015</c:v>
                </c:pt>
                <c:pt idx="360">
                  <c:v>352.2447889999998</c:v>
                </c:pt>
                <c:pt idx="361">
                  <c:v>352.34683899999999</c:v>
                </c:pt>
                <c:pt idx="362">
                  <c:v>352.45395699999978</c:v>
                </c:pt>
                <c:pt idx="363">
                  <c:v>352.55993299999972</c:v>
                </c:pt>
                <c:pt idx="364">
                  <c:v>352.66612599999985</c:v>
                </c:pt>
                <c:pt idx="365">
                  <c:v>352.77268900000001</c:v>
                </c:pt>
                <c:pt idx="366">
                  <c:v>352.88169900000003</c:v>
                </c:pt>
                <c:pt idx="367">
                  <c:v>352.989532</c:v>
                </c:pt>
                <c:pt idx="368">
                  <c:v>353.09400299999976</c:v>
                </c:pt>
                <c:pt idx="369">
                  <c:v>353.2016900000001</c:v>
                </c:pt>
                <c:pt idx="370">
                  <c:v>353.3096539999998</c:v>
                </c:pt>
                <c:pt idx="371">
                  <c:v>353.41825500000016</c:v>
                </c:pt>
                <c:pt idx="372">
                  <c:v>353.52660200000003</c:v>
                </c:pt>
                <c:pt idx="373">
                  <c:v>353.63556400000016</c:v>
                </c:pt>
                <c:pt idx="374">
                  <c:v>353.7448290000001</c:v>
                </c:pt>
                <c:pt idx="375">
                  <c:v>353.85444299999995</c:v>
                </c:pt>
                <c:pt idx="376">
                  <c:v>353.96438499999977</c:v>
                </c:pt>
                <c:pt idx="377">
                  <c:v>354.07466699999992</c:v>
                </c:pt>
                <c:pt idx="378">
                  <c:v>354.18531099999967</c:v>
                </c:pt>
                <c:pt idx="379">
                  <c:v>354.29045600000012</c:v>
                </c:pt>
                <c:pt idx="380">
                  <c:v>354.40102800000022</c:v>
                </c:pt>
                <c:pt idx="381">
                  <c:v>354.51069199999984</c:v>
                </c:pt>
                <c:pt idx="382">
                  <c:v>354.62326799999965</c:v>
                </c:pt>
                <c:pt idx="383">
                  <c:v>354.73495100000019</c:v>
                </c:pt>
                <c:pt idx="384">
                  <c:v>354.84334700000011</c:v>
                </c:pt>
                <c:pt idx="385">
                  <c:v>354.95499200000012</c:v>
                </c:pt>
                <c:pt idx="386">
                  <c:v>355.06783300000012</c:v>
                </c:pt>
                <c:pt idx="387">
                  <c:v>355.1794449999997</c:v>
                </c:pt>
                <c:pt idx="388">
                  <c:v>355.29228300000028</c:v>
                </c:pt>
                <c:pt idx="389">
                  <c:v>355.40389100000039</c:v>
                </c:pt>
                <c:pt idx="390">
                  <c:v>355.51668700000016</c:v>
                </c:pt>
                <c:pt idx="391">
                  <c:v>355.62993799999981</c:v>
                </c:pt>
                <c:pt idx="392">
                  <c:v>355.74360699999994</c:v>
                </c:pt>
                <c:pt idx="393">
                  <c:v>355.857688</c:v>
                </c:pt>
                <c:pt idx="394">
                  <c:v>355.97220500000003</c:v>
                </c:pt>
                <c:pt idx="395">
                  <c:v>358.45760999999982</c:v>
                </c:pt>
                <c:pt idx="396">
                  <c:v>358.58103199999999</c:v>
                </c:pt>
                <c:pt idx="397">
                  <c:v>358.70195399999977</c:v>
                </c:pt>
                <c:pt idx="398">
                  <c:v>358.8346159999997</c:v>
                </c:pt>
                <c:pt idx="399">
                  <c:v>358.95064400000012</c:v>
                </c:pt>
                <c:pt idx="400">
                  <c:v>359.0751469999999</c:v>
                </c:pt>
                <c:pt idx="401">
                  <c:v>359.19932899999992</c:v>
                </c:pt>
                <c:pt idx="402">
                  <c:v>359.32466100000011</c:v>
                </c:pt>
                <c:pt idx="403">
                  <c:v>359.45288299999987</c:v>
                </c:pt>
                <c:pt idx="404">
                  <c:v>359.57739299999986</c:v>
                </c:pt>
                <c:pt idx="405">
                  <c:v>359.70485800000017</c:v>
                </c:pt>
                <c:pt idx="406">
                  <c:v>359.83190100000019</c:v>
                </c:pt>
                <c:pt idx="407">
                  <c:v>359.95966400000032</c:v>
                </c:pt>
                <c:pt idx="408">
                  <c:v>360.09073599999959</c:v>
                </c:pt>
                <c:pt idx="409">
                  <c:v>360.2188779999999</c:v>
                </c:pt>
                <c:pt idx="410">
                  <c:v>360.34775300000018</c:v>
                </c:pt>
                <c:pt idx="411">
                  <c:v>360.47815300000019</c:v>
                </c:pt>
                <c:pt idx="412">
                  <c:v>360.60778300000032</c:v>
                </c:pt>
                <c:pt idx="413">
                  <c:v>360.74206199999992</c:v>
                </c:pt>
                <c:pt idx="414">
                  <c:v>360.87096500000018</c:v>
                </c:pt>
                <c:pt idx="415">
                  <c:v>361.0092009999999</c:v>
                </c:pt>
                <c:pt idx="416">
                  <c:v>361.13664799999992</c:v>
                </c:pt>
                <c:pt idx="417">
                  <c:v>361.27367600000014</c:v>
                </c:pt>
                <c:pt idx="418">
                  <c:v>361.40726600000005</c:v>
                </c:pt>
                <c:pt idx="419">
                  <c:v>361.54067400000002</c:v>
                </c:pt>
                <c:pt idx="420">
                  <c:v>361.6807009999996</c:v>
                </c:pt>
                <c:pt idx="421">
                  <c:v>361.81875599999984</c:v>
                </c:pt>
                <c:pt idx="422">
                  <c:v>361.94718699999964</c:v>
                </c:pt>
                <c:pt idx="423">
                  <c:v>362.0846270000003</c:v>
                </c:pt>
                <c:pt idx="424">
                  <c:v>362.22783299999986</c:v>
                </c:pt>
                <c:pt idx="425">
                  <c:v>362.36846000000031</c:v>
                </c:pt>
                <c:pt idx="426">
                  <c:v>362.50048999999996</c:v>
                </c:pt>
                <c:pt idx="427">
                  <c:v>362.6437819999997</c:v>
                </c:pt>
                <c:pt idx="428">
                  <c:v>362.78302500000007</c:v>
                </c:pt>
                <c:pt idx="429">
                  <c:v>362.92370199999971</c:v>
                </c:pt>
                <c:pt idx="430">
                  <c:v>363.0653779999999</c:v>
                </c:pt>
                <c:pt idx="431">
                  <c:v>363.21110799999968</c:v>
                </c:pt>
                <c:pt idx="432">
                  <c:v>363.35360899999972</c:v>
                </c:pt>
                <c:pt idx="433">
                  <c:v>363.49685799999986</c:v>
                </c:pt>
                <c:pt idx="434">
                  <c:v>363.64171499999992</c:v>
                </c:pt>
                <c:pt idx="435">
                  <c:v>363.78997100000009</c:v>
                </c:pt>
                <c:pt idx="436">
                  <c:v>363.93430300000011</c:v>
                </c:pt>
                <c:pt idx="437">
                  <c:v>364.0825670000001</c:v>
                </c:pt>
                <c:pt idx="438">
                  <c:v>364.23035600000014</c:v>
                </c:pt>
                <c:pt idx="439">
                  <c:v>364.37932400000017</c:v>
                </c:pt>
                <c:pt idx="440">
                  <c:v>364.53098199999971</c:v>
                </c:pt>
                <c:pt idx="441">
                  <c:v>364.68094800000017</c:v>
                </c:pt>
                <c:pt idx="442">
                  <c:v>364.83361699999989</c:v>
                </c:pt>
                <c:pt idx="443">
                  <c:v>364.98462200000017</c:v>
                </c:pt>
                <c:pt idx="444">
                  <c:v>365.13946800000025</c:v>
                </c:pt>
                <c:pt idx="445">
                  <c:v>365.29304599999961</c:v>
                </c:pt>
                <c:pt idx="446">
                  <c:v>365.44795599999969</c:v>
                </c:pt>
                <c:pt idx="447">
                  <c:v>365.60617700000006</c:v>
                </c:pt>
                <c:pt idx="448">
                  <c:v>365.76809900000029</c:v>
                </c:pt>
                <c:pt idx="449">
                  <c:v>365.91982400000012</c:v>
                </c:pt>
                <c:pt idx="450">
                  <c:v>366.07873900000016</c:v>
                </c:pt>
                <c:pt idx="451">
                  <c:v>366.24028700000008</c:v>
                </c:pt>
                <c:pt idx="452">
                  <c:v>366.40108699999979</c:v>
                </c:pt>
                <c:pt idx="453">
                  <c:v>366.56240899999966</c:v>
                </c:pt>
                <c:pt idx="454">
                  <c:v>366.725663</c:v>
                </c:pt>
                <c:pt idx="455">
                  <c:v>366.89590400000014</c:v>
                </c:pt>
                <c:pt idx="456">
                  <c:v>367.06788299999982</c:v>
                </c:pt>
                <c:pt idx="457">
                  <c:v>367.22189100000026</c:v>
                </c:pt>
                <c:pt idx="458">
                  <c:v>367.39023799999995</c:v>
                </c:pt>
                <c:pt idx="459">
                  <c:v>367.55980799999975</c:v>
                </c:pt>
                <c:pt idx="460">
                  <c:v>367.72816200000005</c:v>
                </c:pt>
                <c:pt idx="461">
                  <c:v>367.90006900000003</c:v>
                </c:pt>
                <c:pt idx="462">
                  <c:v>368.07307200000002</c:v>
                </c:pt>
                <c:pt idx="463">
                  <c:v>368.24505299999981</c:v>
                </c:pt>
                <c:pt idx="464">
                  <c:v>368.42027800000028</c:v>
                </c:pt>
                <c:pt idx="465">
                  <c:v>368.59593699999971</c:v>
                </c:pt>
                <c:pt idx="466">
                  <c:v>368.7822299999998</c:v>
                </c:pt>
                <c:pt idx="467">
                  <c:v>368.95243799999992</c:v>
                </c:pt>
                <c:pt idx="468">
                  <c:v>369.13349800000003</c:v>
                </c:pt>
                <c:pt idx="469">
                  <c:v>369.31305700000024</c:v>
                </c:pt>
                <c:pt idx="470">
                  <c:v>369.49647499999998</c:v>
                </c:pt>
                <c:pt idx="471">
                  <c:v>369.68274799999972</c:v>
                </c:pt>
                <c:pt idx="472">
                  <c:v>369.86536900000021</c:v>
                </c:pt>
                <c:pt idx="473">
                  <c:v>370.05667800000009</c:v>
                </c:pt>
                <c:pt idx="474">
                  <c:v>370.24090799999999</c:v>
                </c:pt>
                <c:pt idx="475">
                  <c:v>370.4313709999999</c:v>
                </c:pt>
                <c:pt idx="476">
                  <c:v>370.62234000000018</c:v>
                </c:pt>
                <c:pt idx="477">
                  <c:v>370.81697200000002</c:v>
                </c:pt>
                <c:pt idx="478">
                  <c:v>371.01108400000004</c:v>
                </c:pt>
                <c:pt idx="479">
                  <c:v>371.20894300000009</c:v>
                </c:pt>
                <c:pt idx="480">
                  <c:v>371.40500199999985</c:v>
                </c:pt>
                <c:pt idx="481">
                  <c:v>371.60439700000001</c:v>
                </c:pt>
                <c:pt idx="482">
                  <c:v>371.80986200000018</c:v>
                </c:pt>
                <c:pt idx="483">
                  <c:v>372.01026899999999</c:v>
                </c:pt>
                <c:pt idx="484">
                  <c:v>372.21727200000026</c:v>
                </c:pt>
                <c:pt idx="485">
                  <c:v>377.02102400000024</c:v>
                </c:pt>
                <c:pt idx="486">
                  <c:v>382.89646299999976</c:v>
                </c:pt>
                <c:pt idx="487">
                  <c:v>391.34537699999993</c:v>
                </c:pt>
                <c:pt idx="488">
                  <c:v>397.10822300000007</c:v>
                </c:pt>
                <c:pt idx="489">
                  <c:v>405.82097999999962</c:v>
                </c:pt>
                <c:pt idx="490">
                  <c:v>426.25681799999967</c:v>
                </c:pt>
              </c:numCache>
            </c:numRef>
          </c:yVal>
        </c:ser>
        <c:ser>
          <c:idx val="2"/>
          <c:order val="2"/>
          <c:tx>
            <c:strRef>
              <c:f>NO_OrbNorm!$AI$1</c:f>
              <c:strCache>
                <c:ptCount val="1"/>
                <c:pt idx="0">
                  <c:v>Без применения "OrbitNormal"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none"/>
          </c:marker>
          <c:xVal>
            <c:numRef>
              <c:f>NO_OrbNorm!$P$2:$P$304</c:f>
              <c:numCache>
                <c:formatCode>General</c:formatCode>
                <c:ptCount val="303"/>
                <c:pt idx="0">
                  <c:v>-27</c:v>
                </c:pt>
                <c:pt idx="1">
                  <c:v>-26</c:v>
                </c:pt>
                <c:pt idx="2">
                  <c:v>-25</c:v>
                </c:pt>
                <c:pt idx="3">
                  <c:v>-24</c:v>
                </c:pt>
                <c:pt idx="4">
                  <c:v>-23</c:v>
                </c:pt>
                <c:pt idx="5">
                  <c:v>-22</c:v>
                </c:pt>
                <c:pt idx="6">
                  <c:v>-21</c:v>
                </c:pt>
                <c:pt idx="7">
                  <c:v>-20</c:v>
                </c:pt>
                <c:pt idx="8">
                  <c:v>-19</c:v>
                </c:pt>
                <c:pt idx="9">
                  <c:v>-18</c:v>
                </c:pt>
                <c:pt idx="10">
                  <c:v>-17</c:v>
                </c:pt>
                <c:pt idx="11">
                  <c:v>-16</c:v>
                </c:pt>
                <c:pt idx="12">
                  <c:v>-15</c:v>
                </c:pt>
                <c:pt idx="13">
                  <c:v>-14</c:v>
                </c:pt>
                <c:pt idx="14">
                  <c:v>-13</c:v>
                </c:pt>
                <c:pt idx="15">
                  <c:v>-12</c:v>
                </c:pt>
                <c:pt idx="16">
                  <c:v>-11</c:v>
                </c:pt>
                <c:pt idx="17">
                  <c:v>-10</c:v>
                </c:pt>
                <c:pt idx="18">
                  <c:v>-9</c:v>
                </c:pt>
                <c:pt idx="19">
                  <c:v>-8</c:v>
                </c:pt>
                <c:pt idx="20">
                  <c:v>-7</c:v>
                </c:pt>
                <c:pt idx="21">
                  <c:v>-6</c:v>
                </c:pt>
                <c:pt idx="22">
                  <c:v>-5</c:v>
                </c:pt>
                <c:pt idx="23">
                  <c:v>-4</c:v>
                </c:pt>
                <c:pt idx="24">
                  <c:v>-3</c:v>
                </c:pt>
                <c:pt idx="25">
                  <c:v>-2</c:v>
                </c:pt>
                <c:pt idx="26">
                  <c:v>-1</c:v>
                </c:pt>
                <c:pt idx="27">
                  <c:v>0</c:v>
                </c:pt>
                <c:pt idx="28">
                  <c:v>1</c:v>
                </c:pt>
                <c:pt idx="29">
                  <c:v>2</c:v>
                </c:pt>
                <c:pt idx="30">
                  <c:v>3</c:v>
                </c:pt>
                <c:pt idx="31">
                  <c:v>4</c:v>
                </c:pt>
                <c:pt idx="32">
                  <c:v>5</c:v>
                </c:pt>
                <c:pt idx="33">
                  <c:v>6</c:v>
                </c:pt>
                <c:pt idx="34">
                  <c:v>7</c:v>
                </c:pt>
                <c:pt idx="35">
                  <c:v>8</c:v>
                </c:pt>
                <c:pt idx="36">
                  <c:v>9</c:v>
                </c:pt>
                <c:pt idx="37">
                  <c:v>10</c:v>
                </c:pt>
                <c:pt idx="38">
                  <c:v>11</c:v>
                </c:pt>
                <c:pt idx="39">
                  <c:v>12</c:v>
                </c:pt>
                <c:pt idx="40">
                  <c:v>13</c:v>
                </c:pt>
                <c:pt idx="41">
                  <c:v>14</c:v>
                </c:pt>
                <c:pt idx="42">
                  <c:v>15</c:v>
                </c:pt>
                <c:pt idx="43">
                  <c:v>16</c:v>
                </c:pt>
                <c:pt idx="44">
                  <c:v>17</c:v>
                </c:pt>
                <c:pt idx="45">
                  <c:v>18</c:v>
                </c:pt>
                <c:pt idx="46">
                  <c:v>19</c:v>
                </c:pt>
                <c:pt idx="47">
                  <c:v>20</c:v>
                </c:pt>
                <c:pt idx="48">
                  <c:v>21</c:v>
                </c:pt>
                <c:pt idx="49">
                  <c:v>22</c:v>
                </c:pt>
                <c:pt idx="50">
                  <c:v>23</c:v>
                </c:pt>
                <c:pt idx="51">
                  <c:v>24</c:v>
                </c:pt>
                <c:pt idx="52">
                  <c:v>25</c:v>
                </c:pt>
                <c:pt idx="53">
                  <c:v>26</c:v>
                </c:pt>
                <c:pt idx="54">
                  <c:v>27</c:v>
                </c:pt>
                <c:pt idx="55">
                  <c:v>28</c:v>
                </c:pt>
                <c:pt idx="56">
                  <c:v>29</c:v>
                </c:pt>
                <c:pt idx="57">
                  <c:v>30</c:v>
                </c:pt>
                <c:pt idx="58">
                  <c:v>31</c:v>
                </c:pt>
                <c:pt idx="59">
                  <c:v>32</c:v>
                </c:pt>
                <c:pt idx="60">
                  <c:v>33</c:v>
                </c:pt>
                <c:pt idx="61">
                  <c:v>34</c:v>
                </c:pt>
                <c:pt idx="62">
                  <c:v>35</c:v>
                </c:pt>
                <c:pt idx="63">
                  <c:v>36</c:v>
                </c:pt>
                <c:pt idx="64">
                  <c:v>37</c:v>
                </c:pt>
                <c:pt idx="65">
                  <c:v>38</c:v>
                </c:pt>
                <c:pt idx="66">
                  <c:v>39</c:v>
                </c:pt>
                <c:pt idx="67">
                  <c:v>40</c:v>
                </c:pt>
                <c:pt idx="68">
                  <c:v>41</c:v>
                </c:pt>
                <c:pt idx="69">
                  <c:v>42</c:v>
                </c:pt>
                <c:pt idx="70">
                  <c:v>43</c:v>
                </c:pt>
                <c:pt idx="71">
                  <c:v>44</c:v>
                </c:pt>
                <c:pt idx="72">
                  <c:v>45</c:v>
                </c:pt>
                <c:pt idx="73">
                  <c:v>46</c:v>
                </c:pt>
                <c:pt idx="74">
                  <c:v>47</c:v>
                </c:pt>
                <c:pt idx="75">
                  <c:v>48</c:v>
                </c:pt>
                <c:pt idx="76">
                  <c:v>49</c:v>
                </c:pt>
                <c:pt idx="77">
                  <c:v>50</c:v>
                </c:pt>
                <c:pt idx="78">
                  <c:v>51</c:v>
                </c:pt>
                <c:pt idx="79">
                  <c:v>52</c:v>
                </c:pt>
                <c:pt idx="80">
                  <c:v>53</c:v>
                </c:pt>
                <c:pt idx="81">
                  <c:v>54</c:v>
                </c:pt>
                <c:pt idx="82">
                  <c:v>55</c:v>
                </c:pt>
                <c:pt idx="83">
                  <c:v>56</c:v>
                </c:pt>
                <c:pt idx="84">
                  <c:v>57</c:v>
                </c:pt>
                <c:pt idx="85">
                  <c:v>58</c:v>
                </c:pt>
                <c:pt idx="86">
                  <c:v>59</c:v>
                </c:pt>
                <c:pt idx="87">
                  <c:v>60</c:v>
                </c:pt>
                <c:pt idx="88">
                  <c:v>61</c:v>
                </c:pt>
                <c:pt idx="89">
                  <c:v>62</c:v>
                </c:pt>
                <c:pt idx="90">
                  <c:v>63</c:v>
                </c:pt>
                <c:pt idx="91">
                  <c:v>64</c:v>
                </c:pt>
                <c:pt idx="92">
                  <c:v>65</c:v>
                </c:pt>
                <c:pt idx="93">
                  <c:v>66</c:v>
                </c:pt>
                <c:pt idx="94">
                  <c:v>67</c:v>
                </c:pt>
                <c:pt idx="95">
                  <c:v>68</c:v>
                </c:pt>
                <c:pt idx="96">
                  <c:v>69</c:v>
                </c:pt>
                <c:pt idx="97">
                  <c:v>70</c:v>
                </c:pt>
                <c:pt idx="98">
                  <c:v>71</c:v>
                </c:pt>
                <c:pt idx="99">
                  <c:v>72</c:v>
                </c:pt>
                <c:pt idx="100">
                  <c:v>73</c:v>
                </c:pt>
                <c:pt idx="101">
                  <c:v>74</c:v>
                </c:pt>
                <c:pt idx="102">
                  <c:v>75</c:v>
                </c:pt>
                <c:pt idx="103">
                  <c:v>76</c:v>
                </c:pt>
                <c:pt idx="104">
                  <c:v>77</c:v>
                </c:pt>
                <c:pt idx="105">
                  <c:v>78</c:v>
                </c:pt>
                <c:pt idx="106">
                  <c:v>79</c:v>
                </c:pt>
                <c:pt idx="107">
                  <c:v>80</c:v>
                </c:pt>
                <c:pt idx="108">
                  <c:v>81</c:v>
                </c:pt>
                <c:pt idx="109">
                  <c:v>82</c:v>
                </c:pt>
                <c:pt idx="110">
                  <c:v>83</c:v>
                </c:pt>
                <c:pt idx="111">
                  <c:v>84</c:v>
                </c:pt>
                <c:pt idx="112">
                  <c:v>85</c:v>
                </c:pt>
                <c:pt idx="113">
                  <c:v>86</c:v>
                </c:pt>
                <c:pt idx="114">
                  <c:v>87</c:v>
                </c:pt>
                <c:pt idx="115">
                  <c:v>88</c:v>
                </c:pt>
                <c:pt idx="116">
                  <c:v>89</c:v>
                </c:pt>
                <c:pt idx="117">
                  <c:v>90</c:v>
                </c:pt>
                <c:pt idx="118">
                  <c:v>91</c:v>
                </c:pt>
                <c:pt idx="119">
                  <c:v>92</c:v>
                </c:pt>
                <c:pt idx="120">
                  <c:v>93</c:v>
                </c:pt>
                <c:pt idx="121">
                  <c:v>94</c:v>
                </c:pt>
                <c:pt idx="122">
                  <c:v>95</c:v>
                </c:pt>
                <c:pt idx="123">
                  <c:v>96</c:v>
                </c:pt>
                <c:pt idx="124">
                  <c:v>97</c:v>
                </c:pt>
                <c:pt idx="125">
                  <c:v>98</c:v>
                </c:pt>
                <c:pt idx="126">
                  <c:v>99</c:v>
                </c:pt>
                <c:pt idx="127">
                  <c:v>100</c:v>
                </c:pt>
                <c:pt idx="128">
                  <c:v>101</c:v>
                </c:pt>
                <c:pt idx="129">
                  <c:v>102</c:v>
                </c:pt>
                <c:pt idx="130">
                  <c:v>103</c:v>
                </c:pt>
                <c:pt idx="131">
                  <c:v>104</c:v>
                </c:pt>
                <c:pt idx="132">
                  <c:v>105</c:v>
                </c:pt>
                <c:pt idx="133">
                  <c:v>106</c:v>
                </c:pt>
                <c:pt idx="134">
                  <c:v>107</c:v>
                </c:pt>
                <c:pt idx="135">
                  <c:v>108</c:v>
                </c:pt>
                <c:pt idx="136">
                  <c:v>109</c:v>
                </c:pt>
                <c:pt idx="137">
                  <c:v>110</c:v>
                </c:pt>
                <c:pt idx="138">
                  <c:v>111</c:v>
                </c:pt>
                <c:pt idx="139">
                  <c:v>112</c:v>
                </c:pt>
                <c:pt idx="140">
                  <c:v>113</c:v>
                </c:pt>
                <c:pt idx="141">
                  <c:v>114</c:v>
                </c:pt>
                <c:pt idx="142">
                  <c:v>115</c:v>
                </c:pt>
                <c:pt idx="143">
                  <c:v>116</c:v>
                </c:pt>
                <c:pt idx="144">
                  <c:v>117</c:v>
                </c:pt>
                <c:pt idx="145">
                  <c:v>118</c:v>
                </c:pt>
                <c:pt idx="146">
                  <c:v>119</c:v>
                </c:pt>
                <c:pt idx="147">
                  <c:v>120</c:v>
                </c:pt>
                <c:pt idx="148">
                  <c:v>121</c:v>
                </c:pt>
                <c:pt idx="149">
                  <c:v>122</c:v>
                </c:pt>
                <c:pt idx="150">
                  <c:v>123</c:v>
                </c:pt>
                <c:pt idx="151">
                  <c:v>124</c:v>
                </c:pt>
                <c:pt idx="152">
                  <c:v>125</c:v>
                </c:pt>
                <c:pt idx="153">
                  <c:v>126</c:v>
                </c:pt>
                <c:pt idx="154">
                  <c:v>127</c:v>
                </c:pt>
                <c:pt idx="155">
                  <c:v>128</c:v>
                </c:pt>
                <c:pt idx="156">
                  <c:v>129</c:v>
                </c:pt>
                <c:pt idx="157">
                  <c:v>130</c:v>
                </c:pt>
                <c:pt idx="158">
                  <c:v>131</c:v>
                </c:pt>
                <c:pt idx="159">
                  <c:v>132</c:v>
                </c:pt>
                <c:pt idx="160">
                  <c:v>133</c:v>
                </c:pt>
                <c:pt idx="161">
                  <c:v>134</c:v>
                </c:pt>
                <c:pt idx="162">
                  <c:v>135</c:v>
                </c:pt>
                <c:pt idx="163">
                  <c:v>136</c:v>
                </c:pt>
                <c:pt idx="164">
                  <c:v>137</c:v>
                </c:pt>
                <c:pt idx="165">
                  <c:v>138</c:v>
                </c:pt>
                <c:pt idx="166">
                  <c:v>139</c:v>
                </c:pt>
                <c:pt idx="167">
                  <c:v>140</c:v>
                </c:pt>
                <c:pt idx="168">
                  <c:v>141</c:v>
                </c:pt>
                <c:pt idx="169">
                  <c:v>142</c:v>
                </c:pt>
                <c:pt idx="170">
                  <c:v>143</c:v>
                </c:pt>
                <c:pt idx="171">
                  <c:v>144</c:v>
                </c:pt>
                <c:pt idx="172">
                  <c:v>145</c:v>
                </c:pt>
                <c:pt idx="173">
                  <c:v>146</c:v>
                </c:pt>
                <c:pt idx="174">
                  <c:v>147</c:v>
                </c:pt>
                <c:pt idx="175">
                  <c:v>148</c:v>
                </c:pt>
                <c:pt idx="176">
                  <c:v>149</c:v>
                </c:pt>
                <c:pt idx="177">
                  <c:v>150</c:v>
                </c:pt>
                <c:pt idx="178">
                  <c:v>151</c:v>
                </c:pt>
                <c:pt idx="179">
                  <c:v>152</c:v>
                </c:pt>
                <c:pt idx="180">
                  <c:v>153</c:v>
                </c:pt>
                <c:pt idx="181">
                  <c:v>154</c:v>
                </c:pt>
                <c:pt idx="182">
                  <c:v>155</c:v>
                </c:pt>
                <c:pt idx="183">
                  <c:v>156</c:v>
                </c:pt>
                <c:pt idx="184">
                  <c:v>157</c:v>
                </c:pt>
                <c:pt idx="185">
                  <c:v>158</c:v>
                </c:pt>
                <c:pt idx="186">
                  <c:v>159</c:v>
                </c:pt>
                <c:pt idx="187">
                  <c:v>160</c:v>
                </c:pt>
                <c:pt idx="188">
                  <c:v>161</c:v>
                </c:pt>
                <c:pt idx="189">
                  <c:v>162</c:v>
                </c:pt>
                <c:pt idx="190">
                  <c:v>163</c:v>
                </c:pt>
                <c:pt idx="191">
                  <c:v>164</c:v>
                </c:pt>
                <c:pt idx="192">
                  <c:v>165</c:v>
                </c:pt>
                <c:pt idx="193">
                  <c:v>166</c:v>
                </c:pt>
                <c:pt idx="194">
                  <c:v>167</c:v>
                </c:pt>
                <c:pt idx="195">
                  <c:v>168</c:v>
                </c:pt>
                <c:pt idx="196">
                  <c:v>169</c:v>
                </c:pt>
                <c:pt idx="197">
                  <c:v>170</c:v>
                </c:pt>
                <c:pt idx="198">
                  <c:v>171</c:v>
                </c:pt>
                <c:pt idx="199">
                  <c:v>172</c:v>
                </c:pt>
                <c:pt idx="200">
                  <c:v>173</c:v>
                </c:pt>
                <c:pt idx="201">
                  <c:v>174</c:v>
                </c:pt>
                <c:pt idx="202">
                  <c:v>175</c:v>
                </c:pt>
                <c:pt idx="203">
                  <c:v>176</c:v>
                </c:pt>
                <c:pt idx="204">
                  <c:v>177</c:v>
                </c:pt>
                <c:pt idx="205">
                  <c:v>178</c:v>
                </c:pt>
                <c:pt idx="206">
                  <c:v>179</c:v>
                </c:pt>
                <c:pt idx="207">
                  <c:v>180</c:v>
                </c:pt>
                <c:pt idx="208">
                  <c:v>181</c:v>
                </c:pt>
                <c:pt idx="209">
                  <c:v>182</c:v>
                </c:pt>
                <c:pt idx="210">
                  <c:v>183</c:v>
                </c:pt>
                <c:pt idx="211">
                  <c:v>184</c:v>
                </c:pt>
                <c:pt idx="212">
                  <c:v>185</c:v>
                </c:pt>
                <c:pt idx="213">
                  <c:v>186</c:v>
                </c:pt>
                <c:pt idx="214">
                  <c:v>187</c:v>
                </c:pt>
                <c:pt idx="215">
                  <c:v>188</c:v>
                </c:pt>
                <c:pt idx="216">
                  <c:v>189</c:v>
                </c:pt>
                <c:pt idx="217">
                  <c:v>190</c:v>
                </c:pt>
                <c:pt idx="218">
                  <c:v>191</c:v>
                </c:pt>
                <c:pt idx="219">
                  <c:v>192</c:v>
                </c:pt>
                <c:pt idx="220">
                  <c:v>193</c:v>
                </c:pt>
                <c:pt idx="221">
                  <c:v>194</c:v>
                </c:pt>
                <c:pt idx="222">
                  <c:v>195</c:v>
                </c:pt>
                <c:pt idx="223">
                  <c:v>196</c:v>
                </c:pt>
                <c:pt idx="224">
                  <c:v>197</c:v>
                </c:pt>
                <c:pt idx="225">
                  <c:v>198</c:v>
                </c:pt>
                <c:pt idx="226">
                  <c:v>199</c:v>
                </c:pt>
                <c:pt idx="227">
                  <c:v>200</c:v>
                </c:pt>
                <c:pt idx="228">
                  <c:v>201</c:v>
                </c:pt>
                <c:pt idx="229">
                  <c:v>202</c:v>
                </c:pt>
                <c:pt idx="230">
                  <c:v>203</c:v>
                </c:pt>
                <c:pt idx="231">
                  <c:v>204</c:v>
                </c:pt>
                <c:pt idx="232">
                  <c:v>205</c:v>
                </c:pt>
                <c:pt idx="233">
                  <c:v>206</c:v>
                </c:pt>
                <c:pt idx="234">
                  <c:v>207</c:v>
                </c:pt>
                <c:pt idx="235">
                  <c:v>208</c:v>
                </c:pt>
                <c:pt idx="236">
                  <c:v>209</c:v>
                </c:pt>
                <c:pt idx="237">
                  <c:v>210</c:v>
                </c:pt>
                <c:pt idx="238">
                  <c:v>211</c:v>
                </c:pt>
                <c:pt idx="239">
                  <c:v>212</c:v>
                </c:pt>
                <c:pt idx="240">
                  <c:v>213</c:v>
                </c:pt>
                <c:pt idx="241">
                  <c:v>214</c:v>
                </c:pt>
                <c:pt idx="242">
                  <c:v>215</c:v>
                </c:pt>
                <c:pt idx="243">
                  <c:v>216</c:v>
                </c:pt>
                <c:pt idx="244">
                  <c:v>217</c:v>
                </c:pt>
                <c:pt idx="245">
                  <c:v>218</c:v>
                </c:pt>
                <c:pt idx="246">
                  <c:v>219</c:v>
                </c:pt>
                <c:pt idx="247">
                  <c:v>220</c:v>
                </c:pt>
                <c:pt idx="248">
                  <c:v>221</c:v>
                </c:pt>
                <c:pt idx="249">
                  <c:v>222</c:v>
                </c:pt>
                <c:pt idx="250">
                  <c:v>223</c:v>
                </c:pt>
                <c:pt idx="251">
                  <c:v>224</c:v>
                </c:pt>
                <c:pt idx="252">
                  <c:v>225</c:v>
                </c:pt>
                <c:pt idx="253">
                  <c:v>226</c:v>
                </c:pt>
                <c:pt idx="254">
                  <c:v>227</c:v>
                </c:pt>
                <c:pt idx="255">
                  <c:v>228</c:v>
                </c:pt>
                <c:pt idx="256">
                  <c:v>229</c:v>
                </c:pt>
                <c:pt idx="257">
                  <c:v>230</c:v>
                </c:pt>
                <c:pt idx="258">
                  <c:v>231</c:v>
                </c:pt>
                <c:pt idx="259">
                  <c:v>232</c:v>
                </c:pt>
                <c:pt idx="260">
                  <c:v>233</c:v>
                </c:pt>
                <c:pt idx="261">
                  <c:v>234</c:v>
                </c:pt>
                <c:pt idx="262">
                  <c:v>235</c:v>
                </c:pt>
                <c:pt idx="263">
                  <c:v>236</c:v>
                </c:pt>
                <c:pt idx="264">
                  <c:v>237</c:v>
                </c:pt>
                <c:pt idx="265">
                  <c:v>238</c:v>
                </c:pt>
                <c:pt idx="266">
                  <c:v>239</c:v>
                </c:pt>
                <c:pt idx="267">
                  <c:v>240</c:v>
                </c:pt>
                <c:pt idx="268">
                  <c:v>241</c:v>
                </c:pt>
                <c:pt idx="269">
                  <c:v>242</c:v>
                </c:pt>
                <c:pt idx="270">
                  <c:v>243</c:v>
                </c:pt>
                <c:pt idx="271">
                  <c:v>244</c:v>
                </c:pt>
                <c:pt idx="272">
                  <c:v>245</c:v>
                </c:pt>
                <c:pt idx="273">
                  <c:v>246</c:v>
                </c:pt>
                <c:pt idx="274">
                  <c:v>247</c:v>
                </c:pt>
                <c:pt idx="275">
                  <c:v>248</c:v>
                </c:pt>
                <c:pt idx="276">
                  <c:v>249</c:v>
                </c:pt>
                <c:pt idx="277">
                  <c:v>250</c:v>
                </c:pt>
                <c:pt idx="278">
                  <c:v>251</c:v>
                </c:pt>
                <c:pt idx="279">
                  <c:v>252</c:v>
                </c:pt>
                <c:pt idx="280">
                  <c:v>253</c:v>
                </c:pt>
                <c:pt idx="281">
                  <c:v>254</c:v>
                </c:pt>
                <c:pt idx="282">
                  <c:v>255</c:v>
                </c:pt>
                <c:pt idx="283">
                  <c:v>256</c:v>
                </c:pt>
                <c:pt idx="284">
                  <c:v>257</c:v>
                </c:pt>
                <c:pt idx="285">
                  <c:v>258</c:v>
                </c:pt>
                <c:pt idx="286">
                  <c:v>259</c:v>
                </c:pt>
                <c:pt idx="287">
                  <c:v>260</c:v>
                </c:pt>
                <c:pt idx="288">
                  <c:v>261</c:v>
                </c:pt>
                <c:pt idx="289">
                  <c:v>262</c:v>
                </c:pt>
                <c:pt idx="290">
                  <c:v>263</c:v>
                </c:pt>
                <c:pt idx="291">
                  <c:v>264</c:v>
                </c:pt>
                <c:pt idx="292">
                  <c:v>265</c:v>
                </c:pt>
                <c:pt idx="293">
                  <c:v>266</c:v>
                </c:pt>
                <c:pt idx="294">
                  <c:v>267</c:v>
                </c:pt>
                <c:pt idx="295">
                  <c:v>268</c:v>
                </c:pt>
                <c:pt idx="296">
                  <c:v>269</c:v>
                </c:pt>
                <c:pt idx="297">
                  <c:v>270</c:v>
                </c:pt>
                <c:pt idx="298">
                  <c:v>271</c:v>
                </c:pt>
                <c:pt idx="299">
                  <c:v>272</c:v>
                </c:pt>
                <c:pt idx="300">
                  <c:v>273</c:v>
                </c:pt>
                <c:pt idx="301">
                  <c:v>274</c:v>
                </c:pt>
                <c:pt idx="302">
                  <c:v>275</c:v>
                </c:pt>
              </c:numCache>
            </c:numRef>
          </c:xVal>
          <c:yVal>
            <c:numRef>
              <c:f>NO_OrbNorm!$AD$2:$AD$304</c:f>
              <c:numCache>
                <c:formatCode>General</c:formatCode>
                <c:ptCount val="303"/>
                <c:pt idx="0">
                  <c:v>394.74566899999974</c:v>
                </c:pt>
                <c:pt idx="1">
                  <c:v>391.24181399999975</c:v>
                </c:pt>
                <c:pt idx="2">
                  <c:v>388.78702999999996</c:v>
                </c:pt>
                <c:pt idx="3">
                  <c:v>386.81930200000016</c:v>
                </c:pt>
                <c:pt idx="4">
                  <c:v>385.15095700000001</c:v>
                </c:pt>
                <c:pt idx="5">
                  <c:v>383.68856399999976</c:v>
                </c:pt>
                <c:pt idx="6">
                  <c:v>382.37995699999993</c:v>
                </c:pt>
                <c:pt idx="7">
                  <c:v>381.19019399999968</c:v>
                </c:pt>
                <c:pt idx="8">
                  <c:v>380.09735299999994</c:v>
                </c:pt>
                <c:pt idx="9">
                  <c:v>379.08559400000019</c:v>
                </c:pt>
                <c:pt idx="10">
                  <c:v>378.14082099999973</c:v>
                </c:pt>
                <c:pt idx="11">
                  <c:v>377.25494599999985</c:v>
                </c:pt>
                <c:pt idx="12">
                  <c:v>376.41978100000006</c:v>
                </c:pt>
                <c:pt idx="13">
                  <c:v>375.63007400000004</c:v>
                </c:pt>
                <c:pt idx="14">
                  <c:v>374.87957100000011</c:v>
                </c:pt>
                <c:pt idx="15">
                  <c:v>374.16524600000002</c:v>
                </c:pt>
                <c:pt idx="16">
                  <c:v>373.48309499999959</c:v>
                </c:pt>
                <c:pt idx="17">
                  <c:v>372.83049899999992</c:v>
                </c:pt>
                <c:pt idx="18">
                  <c:v>372.20474999999982</c:v>
                </c:pt>
                <c:pt idx="19">
                  <c:v>371.60469500000033</c:v>
                </c:pt>
                <c:pt idx="20">
                  <c:v>371.02560600000027</c:v>
                </c:pt>
                <c:pt idx="21">
                  <c:v>370.46925299999992</c:v>
                </c:pt>
                <c:pt idx="22">
                  <c:v>369.93170399999974</c:v>
                </c:pt>
                <c:pt idx="23">
                  <c:v>369.4125800000001</c:v>
                </c:pt>
                <c:pt idx="24">
                  <c:v>368.91036299999985</c:v>
                </c:pt>
                <c:pt idx="25">
                  <c:v>368.42470300000002</c:v>
                </c:pt>
                <c:pt idx="26">
                  <c:v>367.95402499999994</c:v>
                </c:pt>
                <c:pt idx="27">
                  <c:v>367.49727699999994</c:v>
                </c:pt>
                <c:pt idx="28">
                  <c:v>367.0542413608203</c:v>
                </c:pt>
                <c:pt idx="29">
                  <c:v>366.62367101349031</c:v>
                </c:pt>
                <c:pt idx="30">
                  <c:v>366.20568275704011</c:v>
                </c:pt>
                <c:pt idx="31">
                  <c:v>365.79889302658</c:v>
                </c:pt>
                <c:pt idx="32">
                  <c:v>365.40291001991989</c:v>
                </c:pt>
                <c:pt idx="33">
                  <c:v>365.01734944862983</c:v>
                </c:pt>
                <c:pt idx="34">
                  <c:v>364.64182474419977</c:v>
                </c:pt>
                <c:pt idx="35">
                  <c:v>364.27579060383988</c:v>
                </c:pt>
                <c:pt idx="36">
                  <c:v>363.91875814111995</c:v>
                </c:pt>
                <c:pt idx="37">
                  <c:v>363.57013309283997</c:v>
                </c:pt>
                <c:pt idx="38">
                  <c:v>363.2302252048101</c:v>
                </c:pt>
                <c:pt idx="39">
                  <c:v>362.89824007907026</c:v>
                </c:pt>
                <c:pt idx="40">
                  <c:v>362.5740264574402</c:v>
                </c:pt>
                <c:pt idx="41">
                  <c:v>362.25689936602021</c:v>
                </c:pt>
                <c:pt idx="42">
                  <c:v>361.94727390983024</c:v>
                </c:pt>
                <c:pt idx="43">
                  <c:v>361.6442881399002</c:v>
                </c:pt>
                <c:pt idx="44">
                  <c:v>361.34795126364992</c:v>
                </c:pt>
                <c:pt idx="45">
                  <c:v>361.05834413444001</c:v>
                </c:pt>
                <c:pt idx="46">
                  <c:v>360.77438996667985</c:v>
                </c:pt>
                <c:pt idx="47">
                  <c:v>360.49668180849</c:v>
                </c:pt>
                <c:pt idx="48">
                  <c:v>360.22478100772975</c:v>
                </c:pt>
                <c:pt idx="49">
                  <c:v>359.95893536338963</c:v>
                </c:pt>
                <c:pt idx="50">
                  <c:v>359.69800353100999</c:v>
                </c:pt>
                <c:pt idx="51">
                  <c:v>359.44275803025994</c:v>
                </c:pt>
                <c:pt idx="52">
                  <c:v>359.1921610425199</c:v>
                </c:pt>
                <c:pt idx="53">
                  <c:v>358.94691115386036</c:v>
                </c:pt>
                <c:pt idx="54">
                  <c:v>358.7065272224396</c:v>
                </c:pt>
                <c:pt idx="55">
                  <c:v>358.47078249121984</c:v>
                </c:pt>
                <c:pt idx="56">
                  <c:v>358.23957554425994</c:v>
                </c:pt>
                <c:pt idx="57">
                  <c:v>358.01302743610989</c:v>
                </c:pt>
                <c:pt idx="58">
                  <c:v>357.79068198548993</c:v>
                </c:pt>
                <c:pt idx="59">
                  <c:v>357.57246664382035</c:v>
                </c:pt>
                <c:pt idx="60">
                  <c:v>357.35849490521991</c:v>
                </c:pt>
                <c:pt idx="61">
                  <c:v>357.14855803057992</c:v>
                </c:pt>
                <c:pt idx="62">
                  <c:v>356.94264817582035</c:v>
                </c:pt>
                <c:pt idx="63">
                  <c:v>356.74068570927989</c:v>
                </c:pt>
                <c:pt idx="64">
                  <c:v>356.54223784771989</c:v>
                </c:pt>
                <c:pt idx="65">
                  <c:v>356.34774172834989</c:v>
                </c:pt>
                <c:pt idx="66">
                  <c:v>356.15642143431978</c:v>
                </c:pt>
                <c:pt idx="67">
                  <c:v>355.96889582172997</c:v>
                </c:pt>
                <c:pt idx="68">
                  <c:v>355.78502258747005</c:v>
                </c:pt>
                <c:pt idx="69">
                  <c:v>355.6042207728201</c:v>
                </c:pt>
                <c:pt idx="70">
                  <c:v>355.42670138192983</c:v>
                </c:pt>
                <c:pt idx="71">
                  <c:v>355.25268936688991</c:v>
                </c:pt>
                <c:pt idx="72">
                  <c:v>355.08156550403004</c:v>
                </c:pt>
                <c:pt idx="73">
                  <c:v>354.91354449633002</c:v>
                </c:pt>
                <c:pt idx="74">
                  <c:v>354.74883643492035</c:v>
                </c:pt>
                <c:pt idx="75">
                  <c:v>354.58698811469031</c:v>
                </c:pt>
                <c:pt idx="76">
                  <c:v>354.42800653687976</c:v>
                </c:pt>
                <c:pt idx="77">
                  <c:v>354.27223284463014</c:v>
                </c:pt>
                <c:pt idx="78">
                  <c:v>354.11892109365971</c:v>
                </c:pt>
                <c:pt idx="79">
                  <c:v>353.96861699532997</c:v>
                </c:pt>
                <c:pt idx="80">
                  <c:v>353.8207638793001</c:v>
                </c:pt>
                <c:pt idx="81">
                  <c:v>353.67605532418003</c:v>
                </c:pt>
                <c:pt idx="82">
                  <c:v>353.53348985982967</c:v>
                </c:pt>
                <c:pt idx="83">
                  <c:v>353.39411448198007</c:v>
                </c:pt>
                <c:pt idx="84">
                  <c:v>353.25681243942017</c:v>
                </c:pt>
                <c:pt idx="85">
                  <c:v>353.12249373206981</c:v>
                </c:pt>
                <c:pt idx="86">
                  <c:v>352.99028490803988</c:v>
                </c:pt>
                <c:pt idx="87">
                  <c:v>352.86058770957976</c:v>
                </c:pt>
                <c:pt idx="88">
                  <c:v>352.73332837427006</c:v>
                </c:pt>
                <c:pt idx="89">
                  <c:v>352.60848000719005</c:v>
                </c:pt>
                <c:pt idx="90">
                  <c:v>352.4860108147401</c:v>
                </c:pt>
                <c:pt idx="91">
                  <c:v>352.36585029080032</c:v>
                </c:pt>
                <c:pt idx="92">
                  <c:v>352.24781342386984</c:v>
                </c:pt>
                <c:pt idx="93">
                  <c:v>352.13218894236979</c:v>
                </c:pt>
                <c:pt idx="94">
                  <c:v>352.01870911860965</c:v>
                </c:pt>
                <c:pt idx="95">
                  <c:v>351.90778084308016</c:v>
                </c:pt>
                <c:pt idx="96">
                  <c:v>351.79870863648995</c:v>
                </c:pt>
                <c:pt idx="97">
                  <c:v>351.69156926948989</c:v>
                </c:pt>
                <c:pt idx="98">
                  <c:v>351.58690835568984</c:v>
                </c:pt>
                <c:pt idx="99">
                  <c:v>351.48431911771985</c:v>
                </c:pt>
                <c:pt idx="100">
                  <c:v>351.38359043431012</c:v>
                </c:pt>
                <c:pt idx="101">
                  <c:v>351.28524142427989</c:v>
                </c:pt>
                <c:pt idx="102">
                  <c:v>351.18856698464987</c:v>
                </c:pt>
                <c:pt idx="103">
                  <c:v>351.09428156231019</c:v>
                </c:pt>
                <c:pt idx="104">
                  <c:v>351.00155229984028</c:v>
                </c:pt>
                <c:pt idx="105">
                  <c:v>350.91095546339966</c:v>
                </c:pt>
                <c:pt idx="106">
                  <c:v>350.82233684632013</c:v>
                </c:pt>
                <c:pt idx="107">
                  <c:v>350.73552469442018</c:v>
                </c:pt>
                <c:pt idx="108">
                  <c:v>350.65071559332011</c:v>
                </c:pt>
                <c:pt idx="109">
                  <c:v>350.56788634729003</c:v>
                </c:pt>
                <c:pt idx="110">
                  <c:v>350.48682036784965</c:v>
                </c:pt>
                <c:pt idx="111">
                  <c:v>350.40756200740964</c:v>
                </c:pt>
                <c:pt idx="112">
                  <c:v>350.33014177678007</c:v>
                </c:pt>
                <c:pt idx="113">
                  <c:v>350.25464783940981</c:v>
                </c:pt>
                <c:pt idx="114">
                  <c:v>350.18100736259009</c:v>
                </c:pt>
                <c:pt idx="115">
                  <c:v>350.10906160210016</c:v>
                </c:pt>
                <c:pt idx="116">
                  <c:v>350.03870859940014</c:v>
                </c:pt>
                <c:pt idx="117">
                  <c:v>349.9705067246199</c:v>
                </c:pt>
                <c:pt idx="118">
                  <c:v>349.90382767136998</c:v>
                </c:pt>
                <c:pt idx="119">
                  <c:v>349.83891296679991</c:v>
                </c:pt>
                <c:pt idx="120">
                  <c:v>349.7757534369303</c:v>
                </c:pt>
                <c:pt idx="121">
                  <c:v>349.71437424822972</c:v>
                </c:pt>
                <c:pt idx="122">
                  <c:v>349.65466669488001</c:v>
                </c:pt>
                <c:pt idx="123">
                  <c:v>349.5966024212097</c:v>
                </c:pt>
                <c:pt idx="124">
                  <c:v>349.54022963842976</c:v>
                </c:pt>
                <c:pt idx="125">
                  <c:v>349.48555184724955</c:v>
                </c:pt>
                <c:pt idx="126">
                  <c:v>349.43263968199017</c:v>
                </c:pt>
                <c:pt idx="127">
                  <c:v>349.38123363631001</c:v>
                </c:pt>
                <c:pt idx="128">
                  <c:v>349.33144903398005</c:v>
                </c:pt>
                <c:pt idx="129">
                  <c:v>349.2834552782499</c:v>
                </c:pt>
                <c:pt idx="130">
                  <c:v>349.23704325243006</c:v>
                </c:pt>
                <c:pt idx="131">
                  <c:v>349.19217126248981</c:v>
                </c:pt>
                <c:pt idx="132">
                  <c:v>349.1490665206199</c:v>
                </c:pt>
                <c:pt idx="133">
                  <c:v>349.10760959772972</c:v>
                </c:pt>
                <c:pt idx="134">
                  <c:v>349.0677235965797</c:v>
                </c:pt>
                <c:pt idx="135">
                  <c:v>349.02928461819016</c:v>
                </c:pt>
                <c:pt idx="136">
                  <c:v>348.9925093297602</c:v>
                </c:pt>
                <c:pt idx="137">
                  <c:v>348.95755928880976</c:v>
                </c:pt>
                <c:pt idx="138">
                  <c:v>348.92384806031009</c:v>
                </c:pt>
                <c:pt idx="139">
                  <c:v>348.89180712705019</c:v>
                </c:pt>
                <c:pt idx="140">
                  <c:v>348.86154372642022</c:v>
                </c:pt>
                <c:pt idx="141">
                  <c:v>348.83270079043973</c:v>
                </c:pt>
                <c:pt idx="142">
                  <c:v>348.80554202386014</c:v>
                </c:pt>
                <c:pt idx="143">
                  <c:v>348.77983558616995</c:v>
                </c:pt>
                <c:pt idx="144">
                  <c:v>348.75560838394034</c:v>
                </c:pt>
                <c:pt idx="145">
                  <c:v>348.73312906910968</c:v>
                </c:pt>
                <c:pt idx="146">
                  <c:v>348.71222695855005</c:v>
                </c:pt>
                <c:pt idx="147">
                  <c:v>348.69286690756996</c:v>
                </c:pt>
                <c:pt idx="148">
                  <c:v>348.67494603641006</c:v>
                </c:pt>
                <c:pt idx="149">
                  <c:v>348.65867391030974</c:v>
                </c:pt>
                <c:pt idx="150">
                  <c:v>348.64392586071</c:v>
                </c:pt>
                <c:pt idx="151">
                  <c:v>348.63081451972988</c:v>
                </c:pt>
                <c:pt idx="152">
                  <c:v>348.61927664349992</c:v>
                </c:pt>
                <c:pt idx="153">
                  <c:v>348.60904500663992</c:v>
                </c:pt>
                <c:pt idx="154">
                  <c:v>348.60059715793</c:v>
                </c:pt>
                <c:pt idx="155">
                  <c:v>348.59372941040016</c:v>
                </c:pt>
                <c:pt idx="156">
                  <c:v>348.58840894738023</c:v>
                </c:pt>
                <c:pt idx="157">
                  <c:v>348.58454361167986</c:v>
                </c:pt>
                <c:pt idx="158">
                  <c:v>348.58241464436992</c:v>
                </c:pt>
                <c:pt idx="159">
                  <c:v>348.58160155486974</c:v>
                </c:pt>
                <c:pt idx="160">
                  <c:v>348.58254769224033</c:v>
                </c:pt>
                <c:pt idx="161">
                  <c:v>348.58505604046991</c:v>
                </c:pt>
                <c:pt idx="162">
                  <c:v>348.58917205926019</c:v>
                </c:pt>
                <c:pt idx="163">
                  <c:v>348.59480721493031</c:v>
                </c:pt>
                <c:pt idx="164">
                  <c:v>348.60201190371987</c:v>
                </c:pt>
                <c:pt idx="165">
                  <c:v>348.61088787574977</c:v>
                </c:pt>
                <c:pt idx="166">
                  <c:v>348.62113907861965</c:v>
                </c:pt>
                <c:pt idx="167">
                  <c:v>348.63329481762003</c:v>
                </c:pt>
                <c:pt idx="168">
                  <c:v>348.64681534640994</c:v>
                </c:pt>
                <c:pt idx="169">
                  <c:v>348.66203355627994</c:v>
                </c:pt>
                <c:pt idx="170">
                  <c:v>348.67897179404974</c:v>
                </c:pt>
                <c:pt idx="171">
                  <c:v>348.69730397199999</c:v>
                </c:pt>
                <c:pt idx="172">
                  <c:v>348.7175325897303</c:v>
                </c:pt>
                <c:pt idx="173">
                  <c:v>348.73915579928996</c:v>
                </c:pt>
                <c:pt idx="174">
                  <c:v>348.76260895617014</c:v>
                </c:pt>
                <c:pt idx="175">
                  <c:v>348.78750156229978</c:v>
                </c:pt>
                <c:pt idx="176">
                  <c:v>348.81417727343012</c:v>
                </c:pt>
                <c:pt idx="177">
                  <c:v>348.8425450942803</c:v>
                </c:pt>
                <c:pt idx="178">
                  <c:v>348.87249352224001</c:v>
                </c:pt>
                <c:pt idx="179">
                  <c:v>348.90433495047</c:v>
                </c:pt>
                <c:pt idx="180">
                  <c:v>348.93782030716022</c:v>
                </c:pt>
                <c:pt idx="181">
                  <c:v>348.97275618788984</c:v>
                </c:pt>
                <c:pt idx="182">
                  <c:v>349.01022540782992</c:v>
                </c:pt>
                <c:pt idx="183">
                  <c:v>349.04827187832012</c:v>
                </c:pt>
                <c:pt idx="184">
                  <c:v>349.08907009244984</c:v>
                </c:pt>
                <c:pt idx="185">
                  <c:v>349.13068198383007</c:v>
                </c:pt>
                <c:pt idx="186">
                  <c:v>349.17449490129025</c:v>
                </c:pt>
                <c:pt idx="187">
                  <c:v>349.22001714306987</c:v>
                </c:pt>
                <c:pt idx="188">
                  <c:v>349.26752470137006</c:v>
                </c:pt>
                <c:pt idx="189">
                  <c:v>349.31720267698995</c:v>
                </c:pt>
                <c:pt idx="190">
                  <c:v>349.36772269290992</c:v>
                </c:pt>
                <c:pt idx="191">
                  <c:v>349.42112370503014</c:v>
                </c:pt>
                <c:pt idx="192">
                  <c:v>349.47592684519026</c:v>
                </c:pt>
                <c:pt idx="193">
                  <c:v>349.53201674912947</c:v>
                </c:pt>
                <c:pt idx="194">
                  <c:v>349.5903877607999</c:v>
                </c:pt>
                <c:pt idx="195">
                  <c:v>349.65136765360995</c:v>
                </c:pt>
                <c:pt idx="196">
                  <c:v>349.71322748940986</c:v>
                </c:pt>
                <c:pt idx="197">
                  <c:v>349.7780331033203</c:v>
                </c:pt>
                <c:pt idx="198">
                  <c:v>349.84364989525</c:v>
                </c:pt>
                <c:pt idx="199">
                  <c:v>349.91252759263023</c:v>
                </c:pt>
                <c:pt idx="200">
                  <c:v>349.98261511767026</c:v>
                </c:pt>
                <c:pt idx="201">
                  <c:v>350.05437888809024</c:v>
                </c:pt>
                <c:pt idx="202">
                  <c:v>350.12929487161995</c:v>
                </c:pt>
                <c:pt idx="203">
                  <c:v>350.20564911549991</c:v>
                </c:pt>
                <c:pt idx="204">
                  <c:v>350.28353937205998</c:v>
                </c:pt>
                <c:pt idx="205">
                  <c:v>350.36465832572014</c:v>
                </c:pt>
                <c:pt idx="206">
                  <c:v>350.44738424945979</c:v>
                </c:pt>
                <c:pt idx="207">
                  <c:v>350.53172010740002</c:v>
                </c:pt>
                <c:pt idx="208">
                  <c:v>350.61881046381995</c:v>
                </c:pt>
                <c:pt idx="209">
                  <c:v>350.7086600181903</c:v>
                </c:pt>
                <c:pt idx="210">
                  <c:v>350.8003368019103</c:v>
                </c:pt>
                <c:pt idx="211">
                  <c:v>350.89428982354013</c:v>
                </c:pt>
                <c:pt idx="212">
                  <c:v>350.98987892229997</c:v>
                </c:pt>
                <c:pt idx="213">
                  <c:v>351.08887256475015</c:v>
                </c:pt>
                <c:pt idx="214">
                  <c:v>351.18985936356012</c:v>
                </c:pt>
                <c:pt idx="215">
                  <c:v>351.29266368068983</c:v>
                </c:pt>
                <c:pt idx="216">
                  <c:v>351.39900906786005</c:v>
                </c:pt>
                <c:pt idx="217">
                  <c:v>351.50733374176025</c:v>
                </c:pt>
                <c:pt idx="218">
                  <c:v>351.61814544190975</c:v>
                </c:pt>
                <c:pt idx="219">
                  <c:v>351.73100357231965</c:v>
                </c:pt>
                <c:pt idx="220">
                  <c:v>351.84755316470012</c:v>
                </c:pt>
                <c:pt idx="221">
                  <c:v>351.96623565121007</c:v>
                </c:pt>
                <c:pt idx="222">
                  <c:v>352.08763701109984</c:v>
                </c:pt>
                <c:pt idx="223">
                  <c:v>352.21168617313037</c:v>
                </c:pt>
                <c:pt idx="224">
                  <c:v>352.33865187051003</c:v>
                </c:pt>
                <c:pt idx="225">
                  <c:v>352.46837771625997</c:v>
                </c:pt>
                <c:pt idx="226">
                  <c:v>352.60104044073034</c:v>
                </c:pt>
                <c:pt idx="227">
                  <c:v>352.73670338098998</c:v>
                </c:pt>
                <c:pt idx="228">
                  <c:v>352.87530476773992</c:v>
                </c:pt>
                <c:pt idx="229">
                  <c:v>353.01694397198963</c:v>
                </c:pt>
                <c:pt idx="230">
                  <c:v>353.16171411983976</c:v>
                </c:pt>
                <c:pt idx="231">
                  <c:v>353.30967054541998</c:v>
                </c:pt>
                <c:pt idx="232">
                  <c:v>353.46082956862983</c:v>
                </c:pt>
                <c:pt idx="233">
                  <c:v>353.61533308766013</c:v>
                </c:pt>
                <c:pt idx="234">
                  <c:v>353.77327950986006</c:v>
                </c:pt>
                <c:pt idx="235">
                  <c:v>353.93463995591998</c:v>
                </c:pt>
                <c:pt idx="236">
                  <c:v>354.09953152352972</c:v>
                </c:pt>
                <c:pt idx="237">
                  <c:v>354.26803485235013</c:v>
                </c:pt>
                <c:pt idx="238">
                  <c:v>354.44022359064007</c:v>
                </c:pt>
                <c:pt idx="239">
                  <c:v>354.61620233202007</c:v>
                </c:pt>
                <c:pt idx="240">
                  <c:v>354.79602015014007</c:v>
                </c:pt>
                <c:pt idx="241">
                  <c:v>354.97979845484019</c:v>
                </c:pt>
                <c:pt idx="242">
                  <c:v>355.16772407649989</c:v>
                </c:pt>
                <c:pt idx="243">
                  <c:v>355.35970288242032</c:v>
                </c:pt>
                <c:pt idx="244">
                  <c:v>355.55605656441003</c:v>
                </c:pt>
                <c:pt idx="245">
                  <c:v>355.75659197612976</c:v>
                </c:pt>
                <c:pt idx="246">
                  <c:v>355.96183804585996</c:v>
                </c:pt>
                <c:pt idx="247">
                  <c:v>356.17152480293959</c:v>
                </c:pt>
                <c:pt idx="248">
                  <c:v>356.38617077775996</c:v>
                </c:pt>
                <c:pt idx="249">
                  <c:v>356.6054669248802</c:v>
                </c:pt>
                <c:pt idx="250">
                  <c:v>356.82985598706017</c:v>
                </c:pt>
                <c:pt idx="251">
                  <c:v>357.05952591656012</c:v>
                </c:pt>
                <c:pt idx="252">
                  <c:v>357.29445517983032</c:v>
                </c:pt>
                <c:pt idx="253">
                  <c:v>357.53477626584026</c:v>
                </c:pt>
                <c:pt idx="254">
                  <c:v>357.78093833460025</c:v>
                </c:pt>
                <c:pt idx="255">
                  <c:v>358.03281816772966</c:v>
                </c:pt>
                <c:pt idx="256">
                  <c:v>358.29083221966005</c:v>
                </c:pt>
                <c:pt idx="257">
                  <c:v>358.55510420291995</c:v>
                </c:pt>
                <c:pt idx="258">
                  <c:v>358.82571929353003</c:v>
                </c:pt>
                <c:pt idx="259">
                  <c:v>359.10325928694982</c:v>
                </c:pt>
                <c:pt idx="260">
                  <c:v>359.38773214950004</c:v>
                </c:pt>
                <c:pt idx="261">
                  <c:v>359.67896854990971</c:v>
                </c:pt>
                <c:pt idx="262">
                  <c:v>359.9784972990401</c:v>
                </c:pt>
                <c:pt idx="263">
                  <c:v>360.28551465044995</c:v>
                </c:pt>
                <c:pt idx="264">
                  <c:v>360.60049808911998</c:v>
                </c:pt>
                <c:pt idx="265">
                  <c:v>360.9239193406795</c:v>
                </c:pt>
                <c:pt idx="266">
                  <c:v>361.25630938493993</c:v>
                </c:pt>
                <c:pt idx="267">
                  <c:v>361.59812920260964</c:v>
                </c:pt>
                <c:pt idx="268">
                  <c:v>361.94911475800973</c:v>
                </c:pt>
                <c:pt idx="269">
                  <c:v>362.31020950768965</c:v>
                </c:pt>
                <c:pt idx="270">
                  <c:v>362.68263362882982</c:v>
                </c:pt>
                <c:pt idx="271">
                  <c:v>363.06545842690019</c:v>
                </c:pt>
                <c:pt idx="272">
                  <c:v>363.46053188777989</c:v>
                </c:pt>
                <c:pt idx="273">
                  <c:v>363.86811689358024</c:v>
                </c:pt>
                <c:pt idx="274">
                  <c:v>364.28758799271009</c:v>
                </c:pt>
                <c:pt idx="275">
                  <c:v>364.72177553629979</c:v>
                </c:pt>
                <c:pt idx="276">
                  <c:v>365.17058994161994</c:v>
                </c:pt>
                <c:pt idx="277">
                  <c:v>365.63476728930016</c:v>
                </c:pt>
                <c:pt idx="278">
                  <c:v>366.11625168580986</c:v>
                </c:pt>
                <c:pt idx="279">
                  <c:v>366.61401205974016</c:v>
                </c:pt>
                <c:pt idx="280">
                  <c:v>367.13255649349992</c:v>
                </c:pt>
                <c:pt idx="281">
                  <c:v>367.67003568551002</c:v>
                </c:pt>
                <c:pt idx="282">
                  <c:v>368.23196364079973</c:v>
                </c:pt>
                <c:pt idx="283">
                  <c:v>368.81529792044972</c:v>
                </c:pt>
                <c:pt idx="284">
                  <c:v>369.42611588801969</c:v>
                </c:pt>
                <c:pt idx="285">
                  <c:v>370.06536086215027</c:v>
                </c:pt>
                <c:pt idx="286">
                  <c:v>370.73601258185988</c:v>
                </c:pt>
                <c:pt idx="287">
                  <c:v>371.44138470715001</c:v>
                </c:pt>
                <c:pt idx="288">
                  <c:v>372.18565467482995</c:v>
                </c:pt>
                <c:pt idx="289">
                  <c:v>372.97347219227987</c:v>
                </c:pt>
                <c:pt idx="290">
                  <c:v>373.8105081719101</c:v>
                </c:pt>
                <c:pt idx="291">
                  <c:v>374.70584286610011</c:v>
                </c:pt>
                <c:pt idx="292">
                  <c:v>375.66592671503025</c:v>
                </c:pt>
                <c:pt idx="293">
                  <c:v>376.70555262762969</c:v>
                </c:pt>
                <c:pt idx="294">
                  <c:v>377.83855131059011</c:v>
                </c:pt>
                <c:pt idx="295">
                  <c:v>379.09066473542998</c:v>
                </c:pt>
                <c:pt idx="296">
                  <c:v>380.49261765941981</c:v>
                </c:pt>
                <c:pt idx="297">
                  <c:v>382.09983066980033</c:v>
                </c:pt>
                <c:pt idx="298">
                  <c:v>384.00488810877016</c:v>
                </c:pt>
                <c:pt idx="299">
                  <c:v>386.41397757335039</c:v>
                </c:pt>
                <c:pt idx="300">
                  <c:v>389.95191158684986</c:v>
                </c:pt>
                <c:pt idx="301">
                  <c:v>395.93640101757978</c:v>
                </c:pt>
                <c:pt idx="302">
                  <c:v>393.92098449392029</c:v>
                </c:pt>
              </c:numCache>
            </c:numRef>
          </c:yVal>
        </c:ser>
        <c:dLbls/>
        <c:axId val="98309632"/>
        <c:axId val="98311552"/>
      </c:scatterChart>
      <c:valAx>
        <c:axId val="98309632"/>
        <c:scaling>
          <c:orientation val="minMax"/>
          <c:max val="500"/>
          <c:min val="-200"/>
        </c:scaling>
        <c:axPos val="b"/>
        <c:majorGridlines>
          <c:spPr>
            <a:ln w="25400"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 sz="2400" b="1"/>
                </a:pPr>
                <a:r>
                  <a:rPr lang="en-US" sz="2400" b="1"/>
                  <a:t>Z</a:t>
                </a:r>
                <a:r>
                  <a:rPr lang="en-US" sz="2400" b="1" baseline="0"/>
                  <a:t> [</a:t>
                </a:r>
                <a:r>
                  <a:rPr lang="ru-RU" sz="2400" b="1" baseline="0"/>
                  <a:t>км</a:t>
                </a:r>
                <a:r>
                  <a:rPr lang="en-US" sz="2400" b="1" baseline="0"/>
                  <a:t>]</a:t>
                </a:r>
                <a:endParaRPr lang="ru-RU" sz="2400" b="1"/>
              </a:p>
            </c:rich>
          </c:tx>
          <c:layout/>
        </c:title>
        <c:numFmt formatCode="General" sourceLinked="1"/>
        <c:minorTickMark val="in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ru-RU"/>
          </a:p>
        </c:txPr>
        <c:crossAx val="98311552"/>
        <c:crossesAt val="-50"/>
        <c:crossBetween val="midCat"/>
        <c:majorUnit val="100"/>
        <c:minorUnit val="10"/>
      </c:valAx>
      <c:valAx>
        <c:axId val="98311552"/>
        <c:scaling>
          <c:orientation val="minMax"/>
          <c:max val="450"/>
          <c:min val="300"/>
        </c:scaling>
        <c:axPos val="l"/>
        <c:majorGridlines>
          <c:spPr>
            <a:ln w="19050" cmpd="sng">
              <a:solidFill>
                <a:schemeClr val="bg1">
                  <a:lumMod val="50000"/>
                </a:schemeClr>
              </a:solidFill>
              <a:prstDash val="solid"/>
            </a:ln>
          </c:spPr>
        </c:majorGridlines>
        <c:minorGridlines>
          <c:spPr>
            <a:ln w="25400">
              <a:solidFill>
                <a:schemeClr val="bg1">
                  <a:lumMod val="75000"/>
                </a:schemeClr>
              </a:solidFill>
              <a:prstDash val="sysDash"/>
            </a:ln>
          </c:spPr>
        </c:minorGridlines>
        <c:title>
          <c:tx>
            <c:rich>
              <a:bodyPr rot="-5400000" vert="horz"/>
              <a:lstStyle/>
              <a:p>
                <a:pPr>
                  <a:defRPr sz="2400" b="1"/>
                </a:pPr>
                <a:r>
                  <a:rPr lang="ru-RU" sz="2400" b="1"/>
                  <a:t>Импульс</a:t>
                </a:r>
                <a:r>
                  <a:rPr lang="ru-RU" sz="2400" b="1" baseline="0"/>
                  <a:t> </a:t>
                </a:r>
                <a:r>
                  <a:rPr lang="en-US" sz="2400" b="1" baseline="0"/>
                  <a:t>[</a:t>
                </a:r>
                <a:r>
                  <a:rPr lang="ru-RU" sz="2400" b="1" baseline="0"/>
                  <a:t>м/с</a:t>
                </a:r>
                <a:r>
                  <a:rPr lang="en-US" sz="2400" b="1" baseline="0"/>
                  <a:t>]</a:t>
                </a:r>
                <a:endParaRPr lang="ru-RU" sz="2400" b="1"/>
              </a:p>
            </c:rich>
          </c:tx>
          <c:layout>
            <c:manualLayout>
              <c:xMode val="edge"/>
              <c:yMode val="edge"/>
              <c:x val="7.2482247955758814E-3"/>
              <c:y val="0.21905207161604801"/>
            </c:manualLayout>
          </c:layout>
        </c:title>
        <c:numFmt formatCode="General" sourceLinked="1"/>
        <c:minorTickMark val="out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ru-RU"/>
          </a:p>
        </c:txPr>
        <c:crossAx val="98309632"/>
        <c:crossesAt val="-200"/>
        <c:crossBetween val="midCat"/>
        <c:majorUnit val="50"/>
        <c:minorUnit val="10"/>
      </c:valAx>
      <c:spPr>
        <a:ln w="25400">
          <a:solidFill>
            <a:sysClr val="windowText" lastClr="000000"/>
          </a:solidFill>
        </a:ln>
      </c:spPr>
    </c:plotArea>
    <c:legend>
      <c:legendPos val="r"/>
      <c:layout>
        <c:manualLayout>
          <c:xMode val="edge"/>
          <c:yMode val="edge"/>
          <c:x val="0.2704409386252225"/>
          <c:y val="0.57646984550093816"/>
          <c:w val="0.67211760031783874"/>
          <c:h val="0.21863037721621104"/>
        </c:manualLayout>
      </c:layout>
      <c:overlay val="1"/>
      <c:spPr>
        <a:solidFill>
          <a:schemeClr val="bg1"/>
        </a:solidFill>
        <a:ln w="12700">
          <a:solidFill>
            <a:schemeClr val="tx1"/>
          </a:solidFill>
        </a:ln>
      </c:spPr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6B36A7-1817-4BBE-9E6C-24D913E15FAC}" type="datetimeFigureOut">
              <a:rPr lang="ru-RU" smtClean="0"/>
              <a:pPr/>
              <a:t>09.07.2013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945A6-7597-4D30-8571-996413DB1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1847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AE0FB-F8EE-40EB-AF6F-B97AED53C4DF}" type="datetimeFigureOut">
              <a:rPr lang="ru-RU" smtClean="0"/>
              <a:pPr/>
              <a:t>09.07.2013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EED92-26C4-463C-A240-16B7967EBD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84987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ED92-26C4-463C-A240-16B7967EBD9A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ED92-26C4-463C-A240-16B7967EBD9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ED92-26C4-463C-A240-16B7967EBD9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ED92-26C4-463C-A240-16B7967EBD9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ED92-26C4-463C-A240-16B7967EBD9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ED92-26C4-463C-A240-16B7967EBD9A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ED92-26C4-463C-A240-16B7967EBD9A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ED92-26C4-463C-A240-16B7967EBD9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фон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4071942"/>
            <a:ext cx="7786742" cy="2286016"/>
          </a:xfrm>
        </p:spPr>
        <p:txBody>
          <a:bodyPr/>
          <a:lstStyle>
            <a:lvl1pPr marL="0" indent="0" algn="ctr">
              <a:buNone/>
              <a:defRPr b="0" i="1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b="1" dirty="0" smtClean="0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 dirty="0" smtClean="0"/>
              <a:t>ИКИ-РАН, 3-5 апреля 2013</a:t>
            </a:r>
            <a:endParaRPr lang="ru-R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114298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ЛАБОРАТОРИЯ КОСМИЧЕСКИХ ИССЛЕДОВАНИЙ, ТЕХНОЛОГИЙ, СИСТЕМ И ПРОЦЕССОВ</a:t>
            </a:r>
            <a:endParaRPr lang="ru-RU" sz="1800" b="1" dirty="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шаблон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b="1" dirty="0" smtClean="0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 dirty="0" smtClean="0"/>
              <a:t>ИКИ-РАН, 3-5 апреля 2013</a:t>
            </a:r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7858148" cy="857232"/>
          </a:xfrm>
        </p:spPr>
        <p:txBody>
          <a:bodyPr/>
          <a:lstStyle>
            <a:lvl1pPr marL="108000"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57850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 </a:t>
            </a:r>
            <a:fld id="{9B6A35E8-292B-48AF-924C-BBDC2A9F127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X Конференция молодых ученых «Фундаментальные и прикладные космические исследования» ИКИ-РАН, 3-5 апреля 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A35E8-292B-48AF-924C-BBDC2A9F1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78092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ОЦЕНКА ХАРАКТЕРИСТИК СЕМЕЙСТВА ОРБИТ ДЛЯ НЕПРЯМОГО ПЕРЕЛЕТА К ТОЧКЕ ЛИБРАЦИИ </a:t>
            </a:r>
            <a:r>
              <a:rPr lang="en-US" dirty="0" smtClean="0"/>
              <a:t>L2 </a:t>
            </a:r>
            <a:r>
              <a:rPr lang="ru-RU" dirty="0" smtClean="0"/>
              <a:t>СИСТЕМЫ ЗЕМЛЯ-ЛУНА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5157192"/>
            <a:ext cx="7786742" cy="1200766"/>
          </a:xfrm>
        </p:spPr>
        <p:txBody>
          <a:bodyPr/>
          <a:lstStyle/>
          <a:p>
            <a:r>
              <a:rPr lang="ru-RU" dirty="0" smtClean="0"/>
              <a:t>Ефремова Е.</a:t>
            </a:r>
            <a:r>
              <a:rPr lang="ru-RU" dirty="0"/>
              <a:t>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Научный руководитель Аксенов С.А.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</a:t>
            </a:r>
            <a:r>
              <a:rPr lang="ru-RU" dirty="0" smtClean="0"/>
              <a:t>очки либрации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http://ru.convdocs.org/pars_docs/refs/26/25023/25023_html_m3f7f2f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466" y="1556792"/>
            <a:ext cx="8837534" cy="445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Траектория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spcBef>
                <a:spcPts val="0"/>
              </a:spcBef>
              <a:buNone/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“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New Approaches For Human Deep-Space Exploration”</a:t>
            </a:r>
            <a:r>
              <a:rPr lang="ru-RU" sz="2000" dirty="0" smtClean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D. Dunham, R. Farquhar, N. </a:t>
            </a:r>
            <a:r>
              <a:rPr lang="en-US" sz="2000" dirty="0" err="1" smtClean="0">
                <a:solidFill>
                  <a:prstClr val="black"/>
                </a:solidFill>
                <a:latin typeface="Calibri"/>
              </a:rPr>
              <a:t>Eismont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, E. </a:t>
            </a:r>
            <a:r>
              <a:rPr lang="en-US" sz="2000" dirty="0" err="1" smtClean="0">
                <a:solidFill>
                  <a:prstClr val="black"/>
                </a:solidFill>
                <a:latin typeface="Calibri"/>
              </a:rPr>
              <a:t>Chumachenko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, </a:t>
            </a:r>
            <a:r>
              <a:rPr lang="ru-RU" sz="2000" dirty="0" smtClean="0">
                <a:solidFill>
                  <a:prstClr val="black"/>
                </a:solidFill>
                <a:latin typeface="Calibri"/>
              </a:rPr>
              <a:t>представлена на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  ISSFD, </a:t>
            </a:r>
            <a:r>
              <a:rPr lang="ru-RU" sz="2000" dirty="0" smtClean="0">
                <a:solidFill>
                  <a:prstClr val="black"/>
                </a:solidFill>
                <a:latin typeface="Calibri"/>
              </a:rPr>
              <a:t>Пасадена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, </a:t>
            </a:r>
            <a:r>
              <a:rPr lang="ru-RU" sz="2000" dirty="0" smtClean="0">
                <a:solidFill>
                  <a:prstClr val="black"/>
                </a:solidFill>
                <a:latin typeface="Calibri"/>
              </a:rPr>
              <a:t>Калифорния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, </a:t>
            </a:r>
            <a:r>
              <a:rPr lang="ru-RU" sz="2000" dirty="0" smtClean="0">
                <a:solidFill>
                  <a:prstClr val="black"/>
                </a:solidFill>
                <a:latin typeface="Calibri"/>
              </a:rPr>
              <a:t>октябрь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 2012.</a:t>
            </a:r>
            <a:endParaRPr lang="ru-RU" sz="2000" dirty="0" smtClean="0">
              <a:solidFill>
                <a:prstClr val="black"/>
              </a:solidFill>
              <a:latin typeface="Calibri"/>
            </a:endParaRP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564904"/>
            <a:ext cx="6633752" cy="3212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Назначение миссии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Изучение обратной стороны Луны</a:t>
            </a:r>
          </a:p>
          <a:p>
            <a:pPr lvl="1"/>
            <a:r>
              <a:rPr lang="ru-RU" dirty="0" smtClean="0"/>
              <a:t>Начальный этап миссий с выходом на Гало-орбиты</a:t>
            </a:r>
          </a:p>
          <a:p>
            <a:pPr lvl="1"/>
            <a:r>
              <a:rPr lang="ru-RU" dirty="0" smtClean="0"/>
              <a:t>Начальный этап миссий с выходом на орбиту </a:t>
            </a:r>
            <a:r>
              <a:rPr lang="ru-RU" dirty="0" err="1" smtClean="0"/>
              <a:t>Лиссажу</a:t>
            </a:r>
            <a:endParaRPr lang="ru-RU" dirty="0" smtClean="0"/>
          </a:p>
          <a:p>
            <a:r>
              <a:rPr lang="ru-RU" dirty="0" smtClean="0"/>
              <a:t>Астероидная защита</a:t>
            </a:r>
          </a:p>
          <a:p>
            <a:pPr lvl="1"/>
            <a:r>
              <a:rPr lang="ru-RU" dirty="0" smtClean="0"/>
              <a:t>Начальный этап миссий к точке либрации </a:t>
            </a:r>
            <a:r>
              <a:rPr lang="en-US" dirty="0" smtClean="0"/>
              <a:t>L1 </a:t>
            </a:r>
            <a:r>
              <a:rPr lang="ru-RU" dirty="0" smtClean="0"/>
              <a:t>системы Солнце-Земля</a:t>
            </a:r>
          </a:p>
          <a:p>
            <a:r>
              <a:rPr lang="ru-RU" sz="3200" dirty="0" smtClean="0"/>
              <a:t>Миссии </a:t>
            </a:r>
            <a:r>
              <a:rPr lang="ru-RU" sz="3200" dirty="0"/>
              <a:t>к другим планетам Солнечной системы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3354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GMAT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2210" y="1428169"/>
            <a:ext cx="8352928" cy="491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497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Система координат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Система координат</a:t>
            </a:r>
          </a:p>
          <a:p>
            <a:pPr lvl="1"/>
            <a:r>
              <a:rPr lang="en-US" sz="2000" dirty="0" smtClean="0"/>
              <a:t>X</a:t>
            </a:r>
            <a:r>
              <a:rPr lang="en-US" sz="2000" dirty="0"/>
              <a:t> – </a:t>
            </a:r>
            <a:r>
              <a:rPr lang="ru-RU" sz="2000" dirty="0" smtClean="0"/>
              <a:t>Направление Земля-Луна</a:t>
            </a:r>
          </a:p>
          <a:p>
            <a:pPr lvl="1"/>
            <a:r>
              <a:rPr lang="en-US" sz="2000" dirty="0" smtClean="0"/>
              <a:t>Y</a:t>
            </a:r>
            <a:r>
              <a:rPr lang="en-US" sz="2000" dirty="0"/>
              <a:t> – </a:t>
            </a:r>
            <a:r>
              <a:rPr lang="ru-RU" sz="2000" dirty="0" smtClean="0"/>
              <a:t>Направление Движения Луны</a:t>
            </a:r>
            <a:endParaRPr lang="en-US" sz="2000" dirty="0" smtClean="0"/>
          </a:p>
          <a:p>
            <a:pPr lvl="1"/>
            <a:r>
              <a:rPr lang="en-US" sz="2000" dirty="0" smtClean="0"/>
              <a:t>Z – </a:t>
            </a:r>
            <a:r>
              <a:rPr lang="ru-RU" sz="2000" dirty="0" smtClean="0"/>
              <a:t>Дополнение до правой </a:t>
            </a:r>
            <a:r>
              <a:rPr lang="ru-RU" sz="2000" dirty="0" smtClean="0"/>
              <a:t>тройки</a:t>
            </a:r>
            <a:endParaRPr lang="ru-RU" sz="20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397165"/>
            <a:ext cx="9144000" cy="30760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78180" y="5458434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S1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3848" y="5559557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S2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32240" y="3501008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К Земле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6011515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С Земли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59442" y="4797152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Orbit Normal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 rot="5400000">
            <a:off x="7921648" y="5365230"/>
            <a:ext cx="360040" cy="288032"/>
          </a:xfrm>
          <a:prstGeom prst="notched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619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моделирования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Влияние координаты </a:t>
            </a:r>
            <a:r>
              <a:rPr lang="en-US" sz="3000" dirty="0" smtClean="0"/>
              <a:t>Z </a:t>
            </a:r>
            <a:r>
              <a:rPr lang="ru-RU" sz="3000" dirty="0" smtClean="0"/>
              <a:t>точки </a:t>
            </a:r>
            <a:r>
              <a:rPr lang="en-US" sz="3000" dirty="0" smtClean="0"/>
              <a:t>S1 </a:t>
            </a:r>
            <a:r>
              <a:rPr lang="ru-RU" sz="3000" dirty="0" smtClean="0"/>
              <a:t>на суммарный импульс в окрестности Луны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endParaRPr lang="ru-RU" b="1" dirty="0"/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053291145"/>
              </p:ext>
            </p:extLst>
          </p:nvPr>
        </p:nvGraphicFramePr>
        <p:xfrm>
          <a:off x="611560" y="1988840"/>
          <a:ext cx="7991475" cy="4276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Прямая соединительная линия 9"/>
          <p:cNvCxnSpPr/>
          <p:nvPr/>
        </p:nvCxnSpPr>
        <p:spPr>
          <a:xfrm>
            <a:off x="2657703" y="2276872"/>
            <a:ext cx="0" cy="304158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1911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моделирования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Влияние координаты </a:t>
            </a:r>
            <a:r>
              <a:rPr lang="en-US" sz="3000" dirty="0" smtClean="0"/>
              <a:t>Z </a:t>
            </a:r>
            <a:r>
              <a:rPr lang="ru-RU" sz="3000" dirty="0" smtClean="0"/>
              <a:t>точки первого облета Луны на величину маневра </a:t>
            </a:r>
            <a:r>
              <a:rPr lang="en-US" sz="3000" dirty="0" smtClean="0"/>
              <a:t>Orbit Normal</a:t>
            </a:r>
            <a:endParaRPr lang="ru-RU" sz="30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572433392"/>
              </p:ext>
            </p:extLst>
          </p:nvPr>
        </p:nvGraphicFramePr>
        <p:xfrm>
          <a:off x="611560" y="1988840"/>
          <a:ext cx="7991475" cy="4276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Прямая соединительная линия 8"/>
          <p:cNvCxnSpPr/>
          <p:nvPr/>
        </p:nvCxnSpPr>
        <p:spPr>
          <a:xfrm>
            <a:off x="2657703" y="2276872"/>
            <a:ext cx="0" cy="304158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6765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30091589"/>
              </p:ext>
            </p:extLst>
          </p:nvPr>
        </p:nvGraphicFramePr>
        <p:xfrm>
          <a:off x="611560" y="1988840"/>
          <a:ext cx="7991475" cy="4276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моделирования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Влияние координаты </a:t>
            </a:r>
            <a:r>
              <a:rPr lang="en-US" sz="3000" dirty="0" smtClean="0"/>
              <a:t>Z </a:t>
            </a:r>
            <a:r>
              <a:rPr lang="ru-RU" sz="3000" dirty="0" smtClean="0"/>
              <a:t>точки </a:t>
            </a:r>
            <a:r>
              <a:rPr lang="en-US" sz="3000" dirty="0" smtClean="0"/>
              <a:t>S1 </a:t>
            </a:r>
            <a:r>
              <a:rPr lang="ru-RU" sz="3000" dirty="0" smtClean="0"/>
              <a:t>на суммарный импульс в окрестности Луны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657703" y="2276872"/>
            <a:ext cx="0" cy="304158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6648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988840"/>
            <a:ext cx="8055090" cy="43063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моделирования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Влияние координаты </a:t>
            </a:r>
            <a:r>
              <a:rPr lang="en-US" sz="2800" dirty="0" smtClean="0"/>
              <a:t>Z </a:t>
            </a:r>
            <a:r>
              <a:rPr lang="ru-RU" sz="2800" dirty="0" smtClean="0"/>
              <a:t>точки </a:t>
            </a:r>
            <a:r>
              <a:rPr lang="en-US" sz="2800" dirty="0" smtClean="0"/>
              <a:t>S1 </a:t>
            </a:r>
            <a:r>
              <a:rPr lang="ru-RU" sz="2800" dirty="0" smtClean="0"/>
              <a:t>на время нахождения аппарата за пределами орбиты Луны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A35E8-292B-48AF-924C-BBDC2A9F1276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6"/>
            <a:ext cx="9144000" cy="428604"/>
          </a:xfrm>
        </p:spPr>
        <p:txBody>
          <a:bodyPr/>
          <a:lstStyle/>
          <a:p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657703" y="2276872"/>
            <a:ext cx="0" cy="304158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6120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Проведен анализ миссии к точке либрации </a:t>
            </a:r>
            <a:r>
              <a:rPr lang="en-US" dirty="0" smtClean="0"/>
              <a:t>L2 </a:t>
            </a:r>
            <a:r>
              <a:rPr lang="ru-RU" dirty="0" smtClean="0"/>
              <a:t>системы Земля-Луна (Исходный вариант: </a:t>
            </a:r>
            <a:r>
              <a:rPr lang="en-US" dirty="0" smtClean="0"/>
              <a:t>Z = -110, </a:t>
            </a:r>
            <a:r>
              <a:rPr lang="en-US" dirty="0" err="1"/>
              <a:t>dV</a:t>
            </a:r>
            <a:r>
              <a:rPr lang="en-US" dirty="0"/>
              <a:t>=</a:t>
            </a:r>
            <a:r>
              <a:rPr lang="ru-RU" dirty="0" smtClean="0"/>
              <a:t>3</a:t>
            </a:r>
            <a:r>
              <a:rPr lang="en-US" dirty="0" smtClean="0"/>
              <a:t>85</a:t>
            </a:r>
            <a:r>
              <a:rPr lang="ru-RU" dirty="0" smtClean="0"/>
              <a:t> </a:t>
            </a:r>
            <a:r>
              <a:rPr lang="ru-RU" dirty="0"/>
              <a:t>м/с</a:t>
            </a:r>
            <a:r>
              <a:rPr lang="en-US" dirty="0"/>
              <a:t>, </a:t>
            </a:r>
            <a:r>
              <a:rPr lang="ru-RU" dirty="0"/>
              <a:t>видимость = </a:t>
            </a:r>
            <a:r>
              <a:rPr lang="ru-RU" dirty="0" smtClean="0"/>
              <a:t>9.</a:t>
            </a:r>
            <a:r>
              <a:rPr lang="en-US" dirty="0" smtClean="0"/>
              <a:t>0</a:t>
            </a:r>
            <a:r>
              <a:rPr lang="ru-RU" dirty="0" smtClean="0"/>
              <a:t> </a:t>
            </a:r>
            <a:r>
              <a:rPr lang="ru-RU" dirty="0"/>
              <a:t>суток</a:t>
            </a:r>
            <a:r>
              <a:rPr lang="ru-RU" dirty="0" smtClean="0"/>
              <a:t>).</a:t>
            </a:r>
          </a:p>
          <a:p>
            <a:r>
              <a:rPr lang="ru-RU" dirty="0" smtClean="0"/>
              <a:t>Найдены оптимальные значения координаты точки первого облета луны, обеспечивающие:</a:t>
            </a:r>
          </a:p>
          <a:p>
            <a:pPr lvl="1"/>
            <a:r>
              <a:rPr lang="ru-RU" dirty="0" smtClean="0"/>
              <a:t>Минимальный импульс миссии (</a:t>
            </a:r>
            <a:r>
              <a:rPr lang="en-US" dirty="0" smtClean="0"/>
              <a:t>Z=125 </a:t>
            </a:r>
            <a:r>
              <a:rPr lang="ru-RU" dirty="0" smtClean="0"/>
              <a:t>км</a:t>
            </a:r>
            <a:r>
              <a:rPr lang="en-US" dirty="0" smtClean="0"/>
              <a:t>, </a:t>
            </a:r>
            <a:r>
              <a:rPr lang="en-US" dirty="0" err="1" smtClean="0"/>
              <a:t>dV</a:t>
            </a:r>
            <a:r>
              <a:rPr lang="en-US" dirty="0" smtClean="0"/>
              <a:t>=</a:t>
            </a:r>
            <a:r>
              <a:rPr lang="ru-RU" dirty="0" smtClean="0"/>
              <a:t>349 м/с</a:t>
            </a:r>
            <a:r>
              <a:rPr lang="en-US" dirty="0" smtClean="0"/>
              <a:t>, </a:t>
            </a:r>
            <a:r>
              <a:rPr lang="ru-RU" dirty="0" smtClean="0"/>
              <a:t>видимость = 9.2 суток),</a:t>
            </a:r>
          </a:p>
          <a:p>
            <a:pPr lvl="1"/>
            <a:r>
              <a:rPr lang="ru-RU" dirty="0" smtClean="0"/>
              <a:t>Максимальное время видимости </a:t>
            </a:r>
            <a:r>
              <a:rPr lang="ru-RU" dirty="0"/>
              <a:t>(</a:t>
            </a:r>
            <a:r>
              <a:rPr lang="en-US" dirty="0"/>
              <a:t>Z</a:t>
            </a:r>
            <a:r>
              <a:rPr lang="en-US" dirty="0" smtClean="0"/>
              <a:t>=-56 </a:t>
            </a:r>
            <a:r>
              <a:rPr lang="ru-RU" dirty="0"/>
              <a:t>км</a:t>
            </a:r>
            <a:r>
              <a:rPr lang="en-US" dirty="0"/>
              <a:t>, </a:t>
            </a:r>
            <a:r>
              <a:rPr lang="en-US" dirty="0" err="1"/>
              <a:t>dV</a:t>
            </a:r>
            <a:r>
              <a:rPr lang="en-US" dirty="0"/>
              <a:t>=</a:t>
            </a:r>
            <a:r>
              <a:rPr lang="ru-RU" dirty="0" smtClean="0"/>
              <a:t>3</a:t>
            </a:r>
            <a:r>
              <a:rPr lang="en-US" dirty="0" smtClean="0"/>
              <a:t>72</a:t>
            </a:r>
            <a:r>
              <a:rPr lang="ru-RU" dirty="0" smtClean="0"/>
              <a:t> м/с</a:t>
            </a:r>
            <a:r>
              <a:rPr lang="en-US" dirty="0"/>
              <a:t> , </a:t>
            </a:r>
            <a:r>
              <a:rPr lang="ru-RU" dirty="0"/>
              <a:t>видимость = </a:t>
            </a:r>
            <a:r>
              <a:rPr lang="ru-RU" dirty="0" smtClean="0"/>
              <a:t>8.8 </a:t>
            </a:r>
            <a:r>
              <a:rPr lang="ru-RU" dirty="0"/>
              <a:t>суток</a:t>
            </a:r>
            <a:r>
              <a:rPr lang="ru-RU" dirty="0" smtClean="0"/>
              <a:t>).</a:t>
            </a:r>
            <a:endParaRPr lang="en-US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 </a:t>
            </a:r>
            <a:fld id="{9B6A35E8-292B-48AF-924C-BBDC2A9F1276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3990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301</Words>
  <Application>Microsoft Office PowerPoint</Application>
  <PresentationFormat>Экран (4:3)</PresentationFormat>
  <Paragraphs>61</Paragraphs>
  <Slides>11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ОЦЕНКА ХАРАКТЕРИСТИК СЕМЕЙСТВА ОРБИТ ДЛЯ НЕПРЯМОГО ПЕРЕЛЕТА К ТОЧКЕ ЛИБРАЦИИ L2 СИСТЕМЫ ЗЕМЛЯ-ЛУНА</vt:lpstr>
      <vt:lpstr>Точки либрации</vt:lpstr>
      <vt:lpstr>Траектория</vt:lpstr>
      <vt:lpstr>Назначение миссии</vt:lpstr>
      <vt:lpstr>GMAT</vt:lpstr>
      <vt:lpstr>Система координат</vt:lpstr>
      <vt:lpstr>Результаты моделирования</vt:lpstr>
      <vt:lpstr>Результаты моделирования</vt:lpstr>
      <vt:lpstr>Результаты моделирования</vt:lpstr>
      <vt:lpstr>Результаты моделирования</vt:lpstr>
      <vt:lpstr>Выводы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ДОКЛАДА</dc:title>
  <dc:creator>Aksenov</dc:creator>
  <cp:lastModifiedBy>Юлечка</cp:lastModifiedBy>
  <cp:revision>33</cp:revision>
  <dcterms:created xsi:type="dcterms:W3CDTF">2013-03-24T14:12:58Z</dcterms:created>
  <dcterms:modified xsi:type="dcterms:W3CDTF">2013-07-10T05:56:43Z</dcterms:modified>
</cp:coreProperties>
</file>