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57" r:id="rId3"/>
    <p:sldId id="266" r:id="rId4"/>
    <p:sldId id="26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597" autoAdjust="0"/>
    <p:restoredTop sz="85333" autoAdjust="0"/>
  </p:normalViewPr>
  <p:slideViewPr>
    <p:cSldViewPr>
      <p:cViewPr varScale="1">
        <p:scale>
          <a:sx n="79" d="100"/>
          <a:sy n="79" d="100"/>
        </p:scale>
        <p:origin x="-62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Norm_Cost</a:t>
            </a:r>
            <a:r>
              <a:rPr lang="en-US" dirty="0" smtClean="0"/>
              <a:t>(Cost)</a:t>
            </a:r>
            <a:endParaRPr lang="en-US" dirty="0"/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Значения Y</c:v>
                </c:pt>
              </c:strCache>
            </c:strRef>
          </c:tx>
          <c:cat>
            <c:numRef>
              <c:f>Лист1!$A$2:$A$5</c:f>
              <c:numCache>
                <c:formatCode>0.00</c:formatCode>
                <c:ptCount val="4"/>
                <c:pt idx="0">
                  <c:v>490</c:v>
                </c:pt>
                <c:pt idx="1">
                  <c:v>554</c:v>
                </c:pt>
                <c:pt idx="2">
                  <c:v>1003</c:v>
                </c:pt>
                <c:pt idx="3">
                  <c:v>1676</c:v>
                </c:pt>
              </c:numCache>
            </c:numRef>
          </c:cat>
          <c:val>
            <c:numRef>
              <c:f>Лист1!$B$2:$B$5</c:f>
              <c:numCache>
                <c:formatCode>0.000</c:formatCode>
                <c:ptCount val="4"/>
                <c:pt idx="0">
                  <c:v>0.11000000000000003</c:v>
                </c:pt>
                <c:pt idx="1">
                  <c:v>0.11484245439469321</c:v>
                </c:pt>
                <c:pt idx="2">
                  <c:v>0.12659346207244743</c:v>
                </c:pt>
                <c:pt idx="3">
                  <c:v>0.18640863085307541</c:v>
                </c:pt>
              </c:numCache>
            </c:numRef>
          </c:val>
          <c:smooth val="1"/>
        </c:ser>
        <c:marker val="1"/>
        <c:axId val="58422400"/>
        <c:axId val="58423936"/>
      </c:lineChart>
      <c:catAx>
        <c:axId val="58422400"/>
        <c:scaling>
          <c:orientation val="minMax"/>
        </c:scaling>
        <c:axPos val="b"/>
        <c:numFmt formatCode="0.00" sourceLinked="1"/>
        <c:tickLblPos val="nextTo"/>
        <c:crossAx val="58423936"/>
        <c:crosses val="autoZero"/>
        <c:auto val="1"/>
        <c:lblAlgn val="ctr"/>
        <c:lblOffset val="100"/>
      </c:catAx>
      <c:valAx>
        <c:axId val="58423936"/>
        <c:scaling>
          <c:orientation val="minMax"/>
        </c:scaling>
        <c:axPos val="l"/>
        <c:majorGridlines/>
        <c:numFmt formatCode="0.000" sourceLinked="1"/>
        <c:tickLblPos val="nextTo"/>
        <c:crossAx val="58422400"/>
        <c:crosses val="autoZero"/>
        <c:crossBetween val="between"/>
      </c:valAx>
    </c:plotArea>
    <c:plotVisOnly val="1"/>
  </c:chart>
  <c:txPr>
    <a:bodyPr/>
    <a:lstStyle/>
    <a:p>
      <a:pPr>
        <a:defRPr sz="12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Utilization(Cost), %</a:t>
            </a:r>
            <a:endParaRPr lang="en-US" dirty="0"/>
          </a:p>
        </c:rich>
      </c:tx>
      <c:layout/>
    </c:title>
    <c:plotArea>
      <c:layout/>
      <c:lineChart>
        <c:grouping val="standard"/>
        <c:ser>
          <c:idx val="1"/>
          <c:order val="1"/>
          <c:tx>
            <c:strRef>
              <c:f>Лист1!$B$1</c:f>
              <c:strCache>
                <c:ptCount val="1"/>
                <c:pt idx="0">
                  <c:v>Значения Y</c:v>
                </c:pt>
              </c:strCache>
            </c:strRef>
          </c:tx>
          <c:cat>
            <c:numRef>
              <c:f>Лист1!$A$2:$A$5</c:f>
              <c:numCache>
                <c:formatCode>0.00</c:formatCode>
                <c:ptCount val="4"/>
                <c:pt idx="0">
                  <c:v>490</c:v>
                </c:pt>
                <c:pt idx="1">
                  <c:v>554</c:v>
                </c:pt>
                <c:pt idx="2">
                  <c:v>1003</c:v>
                </c:pt>
                <c:pt idx="3">
                  <c:v>1676</c:v>
                </c:pt>
              </c:numCache>
            </c:numRef>
          </c:cat>
          <c:val>
            <c:numRef>
              <c:f>Лист1!$B$2:$B$5</c:f>
              <c:numCache>
                <c:formatCode>0.000</c:formatCode>
                <c:ptCount val="4"/>
                <c:pt idx="0">
                  <c:v>40</c:v>
                </c:pt>
                <c:pt idx="1">
                  <c:v>60</c:v>
                </c:pt>
                <c:pt idx="2">
                  <c:v>70</c:v>
                </c:pt>
                <c:pt idx="3">
                  <c:v>80</c:v>
                </c:pt>
              </c:numCache>
            </c:numRef>
          </c:val>
        </c:ser>
        <c:ser>
          <c:idx val="0"/>
          <c:order val="0"/>
          <c:tx>
            <c:strRef>
              <c:f>Лист1!$B$1</c:f>
              <c:strCache>
                <c:ptCount val="1"/>
                <c:pt idx="0">
                  <c:v>Значения Y</c:v>
                </c:pt>
              </c:strCache>
            </c:strRef>
          </c:tx>
          <c:cat>
            <c:numRef>
              <c:f>Лист1!$A$2:$A$5</c:f>
              <c:numCache>
                <c:formatCode>0.00</c:formatCode>
                <c:ptCount val="4"/>
                <c:pt idx="0">
                  <c:v>490</c:v>
                </c:pt>
                <c:pt idx="1">
                  <c:v>554</c:v>
                </c:pt>
                <c:pt idx="2">
                  <c:v>1003</c:v>
                </c:pt>
                <c:pt idx="3">
                  <c:v>1676</c:v>
                </c:pt>
              </c:numCache>
            </c:numRef>
          </c:cat>
          <c:val>
            <c:numRef>
              <c:f>Лист1!$B$2:$B$5</c:f>
              <c:numCache>
                <c:formatCode>0.000</c:formatCode>
                <c:ptCount val="4"/>
                <c:pt idx="0">
                  <c:v>40</c:v>
                </c:pt>
                <c:pt idx="1">
                  <c:v>60</c:v>
                </c:pt>
                <c:pt idx="2">
                  <c:v>70</c:v>
                </c:pt>
                <c:pt idx="3">
                  <c:v>80</c:v>
                </c:pt>
              </c:numCache>
            </c:numRef>
          </c:val>
          <c:smooth val="1"/>
        </c:ser>
        <c:marker val="1"/>
        <c:axId val="77943552"/>
        <c:axId val="77945088"/>
      </c:lineChart>
      <c:catAx>
        <c:axId val="77943552"/>
        <c:scaling>
          <c:orientation val="minMax"/>
        </c:scaling>
        <c:axPos val="b"/>
        <c:numFmt formatCode="0.00" sourceLinked="1"/>
        <c:tickLblPos val="nextTo"/>
        <c:crossAx val="77945088"/>
        <c:crosses val="autoZero"/>
        <c:auto val="1"/>
        <c:lblAlgn val="ctr"/>
        <c:lblOffset val="100"/>
      </c:catAx>
      <c:valAx>
        <c:axId val="77945088"/>
        <c:scaling>
          <c:orientation val="minMax"/>
          <c:max val="100"/>
        </c:scaling>
        <c:axPos val="l"/>
        <c:majorGridlines/>
        <c:numFmt formatCode="0" sourceLinked="0"/>
        <c:tickLblPos val="nextTo"/>
        <c:crossAx val="77943552"/>
        <c:crosses val="autoZero"/>
        <c:crossBetween val="between"/>
      </c:valAx>
    </c:plotArea>
    <c:plotVisOnly val="1"/>
  </c:chart>
  <c:txPr>
    <a:bodyPr/>
    <a:lstStyle/>
    <a:p>
      <a:pPr>
        <a:defRPr sz="12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Effective_Norm_Cost</a:t>
            </a:r>
            <a:r>
              <a:rPr lang="en-US" dirty="0" smtClean="0"/>
              <a:t>(Cost)</a:t>
            </a:r>
            <a:endParaRPr lang="en-US" dirty="0"/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Значения Y</c:v>
                </c:pt>
              </c:strCache>
            </c:strRef>
          </c:tx>
          <c:cat>
            <c:numRef>
              <c:f>Лист1!$A$2:$A$5</c:f>
              <c:numCache>
                <c:formatCode>0.00</c:formatCode>
                <c:ptCount val="4"/>
                <c:pt idx="0">
                  <c:v>490</c:v>
                </c:pt>
                <c:pt idx="1">
                  <c:v>554</c:v>
                </c:pt>
                <c:pt idx="2">
                  <c:v>1003</c:v>
                </c:pt>
                <c:pt idx="3">
                  <c:v>1676</c:v>
                </c:pt>
              </c:numCache>
            </c:numRef>
          </c:cat>
          <c:val>
            <c:numRef>
              <c:f>Лист1!$B$2:$B$5</c:f>
              <c:numCache>
                <c:formatCode>0.000</c:formatCode>
                <c:ptCount val="4"/>
                <c:pt idx="0">
                  <c:v>0.27500000000000002</c:v>
                </c:pt>
                <c:pt idx="1">
                  <c:v>0.19140409065782207</c:v>
                </c:pt>
                <c:pt idx="2">
                  <c:v>0.18084780296063904</c:v>
                </c:pt>
                <c:pt idx="3">
                  <c:v>0.23301078856634416</c:v>
                </c:pt>
              </c:numCache>
            </c:numRef>
          </c:val>
          <c:smooth val="1"/>
        </c:ser>
        <c:marker val="1"/>
        <c:axId val="83941248"/>
        <c:axId val="83942784"/>
      </c:lineChart>
      <c:catAx>
        <c:axId val="83941248"/>
        <c:scaling>
          <c:orientation val="minMax"/>
        </c:scaling>
        <c:axPos val="b"/>
        <c:numFmt formatCode="0.00" sourceLinked="1"/>
        <c:tickLblPos val="nextTo"/>
        <c:crossAx val="83942784"/>
        <c:crosses val="autoZero"/>
        <c:auto val="1"/>
        <c:lblAlgn val="ctr"/>
        <c:lblOffset val="100"/>
      </c:catAx>
      <c:valAx>
        <c:axId val="83942784"/>
        <c:scaling>
          <c:orientation val="minMax"/>
        </c:scaling>
        <c:axPos val="l"/>
        <c:majorGridlines/>
        <c:numFmt formatCode="0.000" sourceLinked="1"/>
        <c:tickLblPos val="nextTo"/>
        <c:crossAx val="83941248"/>
        <c:crosses val="autoZero"/>
        <c:crossBetween val="between"/>
      </c:valAx>
    </c:plotArea>
    <c:plotVisOnly val="1"/>
  </c:chart>
  <c:txPr>
    <a:bodyPr/>
    <a:lstStyle/>
    <a:p>
      <a:pPr>
        <a:defRPr sz="1200"/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7297AF-4C08-4A25-BC8F-FEAB1941DDE9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AC3B3EA5-DD73-4988-8D8B-33BEE1D445F2}">
      <dgm:prSet phldrT="[Текст]"/>
      <dgm:spPr/>
      <dgm:t>
        <a:bodyPr/>
        <a:lstStyle/>
        <a:p>
          <a:r>
            <a:rPr lang="en-US" dirty="0" smtClean="0"/>
            <a:t>Software As A Service</a:t>
          </a:r>
          <a:endParaRPr lang="ru-RU" dirty="0"/>
        </a:p>
      </dgm:t>
    </dgm:pt>
    <dgm:pt modelId="{6C0C2FBC-5BAB-4566-A56F-59E63E107410}" type="parTrans" cxnId="{1F7EBB2F-02C0-431A-B2E6-D285332108F6}">
      <dgm:prSet/>
      <dgm:spPr/>
      <dgm:t>
        <a:bodyPr/>
        <a:lstStyle/>
        <a:p>
          <a:endParaRPr lang="ru-RU"/>
        </a:p>
      </dgm:t>
    </dgm:pt>
    <dgm:pt modelId="{A0255884-26C3-45EF-B6E8-5F50AFF3CD05}" type="sibTrans" cxnId="{1F7EBB2F-02C0-431A-B2E6-D285332108F6}">
      <dgm:prSet/>
      <dgm:spPr/>
      <dgm:t>
        <a:bodyPr/>
        <a:lstStyle/>
        <a:p>
          <a:endParaRPr lang="ru-RU"/>
        </a:p>
      </dgm:t>
    </dgm:pt>
    <dgm:pt modelId="{F13D3B9A-F198-43FE-936D-84DB9A432E5D}">
      <dgm:prSet phldrT="[Текст]"/>
      <dgm:spPr/>
      <dgm:t>
        <a:bodyPr/>
        <a:lstStyle/>
        <a:p>
          <a:r>
            <a:rPr lang="en-US" dirty="0" smtClean="0"/>
            <a:t>Platform As A Service</a:t>
          </a:r>
          <a:endParaRPr lang="ru-RU" dirty="0"/>
        </a:p>
      </dgm:t>
    </dgm:pt>
    <dgm:pt modelId="{F33C93DB-BFFC-495C-B7A0-06EF902A41CB}" type="parTrans" cxnId="{7BB51DFD-AD19-4F51-8B33-37474D7BB136}">
      <dgm:prSet/>
      <dgm:spPr/>
      <dgm:t>
        <a:bodyPr/>
        <a:lstStyle/>
        <a:p>
          <a:endParaRPr lang="ru-RU"/>
        </a:p>
      </dgm:t>
    </dgm:pt>
    <dgm:pt modelId="{35E36D10-14F0-466D-B777-5080C982D4B6}" type="sibTrans" cxnId="{7BB51DFD-AD19-4F51-8B33-37474D7BB136}">
      <dgm:prSet/>
      <dgm:spPr/>
      <dgm:t>
        <a:bodyPr/>
        <a:lstStyle/>
        <a:p>
          <a:endParaRPr lang="ru-RU"/>
        </a:p>
      </dgm:t>
    </dgm:pt>
    <dgm:pt modelId="{5C179967-1DBA-40FF-8E61-3FBE0D82D0CE}">
      <dgm:prSet phldrT="[Текст]"/>
      <dgm:spPr/>
      <dgm:t>
        <a:bodyPr/>
        <a:lstStyle/>
        <a:p>
          <a:r>
            <a:rPr lang="en-US" dirty="0" smtClean="0"/>
            <a:t>Infrastructure </a:t>
          </a:r>
          <a:r>
            <a:rPr lang="ru-RU" dirty="0" smtClean="0"/>
            <a:t>А</a:t>
          </a:r>
          <a:r>
            <a:rPr lang="en-US" dirty="0" smtClean="0"/>
            <a:t>s </a:t>
          </a:r>
          <a:r>
            <a:rPr lang="ru-RU" dirty="0" smtClean="0"/>
            <a:t>А</a:t>
          </a:r>
          <a:r>
            <a:rPr lang="en-US" dirty="0" smtClean="0"/>
            <a:t> Service</a:t>
          </a:r>
          <a:endParaRPr lang="ru-RU" dirty="0"/>
        </a:p>
      </dgm:t>
    </dgm:pt>
    <dgm:pt modelId="{4A93594A-8410-47EA-818E-E994C654BE51}" type="parTrans" cxnId="{B0BE46D0-97EB-456B-A5B8-0D4B4AA51F06}">
      <dgm:prSet/>
      <dgm:spPr/>
      <dgm:t>
        <a:bodyPr/>
        <a:lstStyle/>
        <a:p>
          <a:endParaRPr lang="ru-RU"/>
        </a:p>
      </dgm:t>
    </dgm:pt>
    <dgm:pt modelId="{072D167E-1B8F-4DF5-9435-884E20A964E3}" type="sibTrans" cxnId="{B0BE46D0-97EB-456B-A5B8-0D4B4AA51F06}">
      <dgm:prSet/>
      <dgm:spPr/>
      <dgm:t>
        <a:bodyPr/>
        <a:lstStyle/>
        <a:p>
          <a:endParaRPr lang="ru-RU"/>
        </a:p>
      </dgm:t>
    </dgm:pt>
    <dgm:pt modelId="{D8455288-6BD0-489F-B5B2-60B61273B5FA}" type="pres">
      <dgm:prSet presAssocID="{1C7297AF-4C08-4A25-BC8F-FEAB1941DDE9}" presName="compositeShape" presStyleCnt="0">
        <dgm:presLayoutVars>
          <dgm:dir/>
          <dgm:resizeHandles/>
        </dgm:presLayoutVars>
      </dgm:prSet>
      <dgm:spPr/>
    </dgm:pt>
    <dgm:pt modelId="{9AC3254C-05F1-4B99-AC58-7C3D05220687}" type="pres">
      <dgm:prSet presAssocID="{1C7297AF-4C08-4A25-BC8F-FEAB1941DDE9}" presName="pyramid" presStyleLbl="node1" presStyleIdx="0" presStyleCnt="1" custLinFactNeighborY="-2132"/>
      <dgm:spPr/>
      <dgm:t>
        <a:bodyPr/>
        <a:lstStyle/>
        <a:p>
          <a:endParaRPr lang="ru-RU"/>
        </a:p>
      </dgm:t>
    </dgm:pt>
    <dgm:pt modelId="{1B6AEA86-A89B-4795-B303-DD276E1D3EC5}" type="pres">
      <dgm:prSet presAssocID="{1C7297AF-4C08-4A25-BC8F-FEAB1941DDE9}" presName="theList" presStyleCnt="0"/>
      <dgm:spPr/>
    </dgm:pt>
    <dgm:pt modelId="{13288209-301A-4E28-8375-830CF8FC9396}" type="pres">
      <dgm:prSet presAssocID="{AC3B3EA5-DD73-4988-8D8B-33BEE1D445F2}" presName="aNode" presStyleLbl="fgAcc1" presStyleIdx="0" presStyleCnt="3" custScaleX="1525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CDE629-5EF4-4D48-8AB5-DECDD9C5504E}" type="pres">
      <dgm:prSet presAssocID="{AC3B3EA5-DD73-4988-8D8B-33BEE1D445F2}" presName="aSpace" presStyleCnt="0"/>
      <dgm:spPr/>
    </dgm:pt>
    <dgm:pt modelId="{F40DAC0D-0B54-4923-8876-69B89C13196A}" type="pres">
      <dgm:prSet presAssocID="{F13D3B9A-F198-43FE-936D-84DB9A432E5D}" presName="aNode" presStyleLbl="fgAcc1" presStyleIdx="1" presStyleCnt="3" custScaleX="1525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D07D5B-771F-4A33-869E-6BEEB9C27FB2}" type="pres">
      <dgm:prSet presAssocID="{F13D3B9A-F198-43FE-936D-84DB9A432E5D}" presName="aSpace" presStyleCnt="0"/>
      <dgm:spPr/>
    </dgm:pt>
    <dgm:pt modelId="{D78590E5-D81C-440A-AF55-B44BE72578D1}" type="pres">
      <dgm:prSet presAssocID="{5C179967-1DBA-40FF-8E61-3FBE0D82D0CE}" presName="aNode" presStyleLbl="fgAcc1" presStyleIdx="2" presStyleCnt="3" custScaleX="1541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860317-1A45-4D1E-A700-B06270F92042}" type="pres">
      <dgm:prSet presAssocID="{5C179967-1DBA-40FF-8E61-3FBE0D82D0CE}" presName="aSpace" presStyleCnt="0"/>
      <dgm:spPr/>
    </dgm:pt>
  </dgm:ptLst>
  <dgm:cxnLst>
    <dgm:cxn modelId="{7BB51DFD-AD19-4F51-8B33-37474D7BB136}" srcId="{1C7297AF-4C08-4A25-BC8F-FEAB1941DDE9}" destId="{F13D3B9A-F198-43FE-936D-84DB9A432E5D}" srcOrd="1" destOrd="0" parTransId="{F33C93DB-BFFC-495C-B7A0-06EF902A41CB}" sibTransId="{35E36D10-14F0-466D-B777-5080C982D4B6}"/>
    <dgm:cxn modelId="{D50BD430-86FF-4596-808E-52704A705F7E}" type="presOf" srcId="{AC3B3EA5-DD73-4988-8D8B-33BEE1D445F2}" destId="{13288209-301A-4E28-8375-830CF8FC9396}" srcOrd="0" destOrd="0" presId="urn:microsoft.com/office/officeart/2005/8/layout/pyramid2"/>
    <dgm:cxn modelId="{1F7EBB2F-02C0-431A-B2E6-D285332108F6}" srcId="{1C7297AF-4C08-4A25-BC8F-FEAB1941DDE9}" destId="{AC3B3EA5-DD73-4988-8D8B-33BEE1D445F2}" srcOrd="0" destOrd="0" parTransId="{6C0C2FBC-5BAB-4566-A56F-59E63E107410}" sibTransId="{A0255884-26C3-45EF-B6E8-5F50AFF3CD05}"/>
    <dgm:cxn modelId="{D043D402-0FBC-4E7B-9B13-21BA98CDC3F6}" type="presOf" srcId="{1C7297AF-4C08-4A25-BC8F-FEAB1941DDE9}" destId="{D8455288-6BD0-489F-B5B2-60B61273B5FA}" srcOrd="0" destOrd="0" presId="urn:microsoft.com/office/officeart/2005/8/layout/pyramid2"/>
    <dgm:cxn modelId="{B0BE46D0-97EB-456B-A5B8-0D4B4AA51F06}" srcId="{1C7297AF-4C08-4A25-BC8F-FEAB1941DDE9}" destId="{5C179967-1DBA-40FF-8E61-3FBE0D82D0CE}" srcOrd="2" destOrd="0" parTransId="{4A93594A-8410-47EA-818E-E994C654BE51}" sibTransId="{072D167E-1B8F-4DF5-9435-884E20A964E3}"/>
    <dgm:cxn modelId="{1063CC0A-2EEB-43A3-BB15-95B3943503FF}" type="presOf" srcId="{F13D3B9A-F198-43FE-936D-84DB9A432E5D}" destId="{F40DAC0D-0B54-4923-8876-69B89C13196A}" srcOrd="0" destOrd="0" presId="urn:microsoft.com/office/officeart/2005/8/layout/pyramid2"/>
    <dgm:cxn modelId="{B3EB2F95-551A-4AA3-89EA-23449650FDC4}" type="presOf" srcId="{5C179967-1DBA-40FF-8E61-3FBE0D82D0CE}" destId="{D78590E5-D81C-440A-AF55-B44BE72578D1}" srcOrd="0" destOrd="0" presId="urn:microsoft.com/office/officeart/2005/8/layout/pyramid2"/>
    <dgm:cxn modelId="{DDB03736-CC24-41F6-BA8F-C11DB46ED41B}" type="presParOf" srcId="{D8455288-6BD0-489F-B5B2-60B61273B5FA}" destId="{9AC3254C-05F1-4B99-AC58-7C3D05220687}" srcOrd="0" destOrd="0" presId="urn:microsoft.com/office/officeart/2005/8/layout/pyramid2"/>
    <dgm:cxn modelId="{FFF8ECFD-147C-4ACE-A76A-73D4DA58E12E}" type="presParOf" srcId="{D8455288-6BD0-489F-B5B2-60B61273B5FA}" destId="{1B6AEA86-A89B-4795-B303-DD276E1D3EC5}" srcOrd="1" destOrd="0" presId="urn:microsoft.com/office/officeart/2005/8/layout/pyramid2"/>
    <dgm:cxn modelId="{38AFB5FB-3DE1-4480-8847-3843EC614454}" type="presParOf" srcId="{1B6AEA86-A89B-4795-B303-DD276E1D3EC5}" destId="{13288209-301A-4E28-8375-830CF8FC9396}" srcOrd="0" destOrd="0" presId="urn:microsoft.com/office/officeart/2005/8/layout/pyramid2"/>
    <dgm:cxn modelId="{D299C0ED-3CED-4A35-AD1A-3DD193AC6BF8}" type="presParOf" srcId="{1B6AEA86-A89B-4795-B303-DD276E1D3EC5}" destId="{9CCDE629-5EF4-4D48-8AB5-DECDD9C5504E}" srcOrd="1" destOrd="0" presId="urn:microsoft.com/office/officeart/2005/8/layout/pyramid2"/>
    <dgm:cxn modelId="{9DE2F013-7F2B-4D63-B16E-921CE9D65AA6}" type="presParOf" srcId="{1B6AEA86-A89B-4795-B303-DD276E1D3EC5}" destId="{F40DAC0D-0B54-4923-8876-69B89C13196A}" srcOrd="2" destOrd="0" presId="urn:microsoft.com/office/officeart/2005/8/layout/pyramid2"/>
    <dgm:cxn modelId="{50E26623-C40F-47B9-9A19-481B182F7B13}" type="presParOf" srcId="{1B6AEA86-A89B-4795-B303-DD276E1D3EC5}" destId="{EDD07D5B-771F-4A33-869E-6BEEB9C27FB2}" srcOrd="3" destOrd="0" presId="urn:microsoft.com/office/officeart/2005/8/layout/pyramid2"/>
    <dgm:cxn modelId="{B9FC7C1E-8E23-412D-901D-910AFF2500BB}" type="presParOf" srcId="{1B6AEA86-A89B-4795-B303-DD276E1D3EC5}" destId="{D78590E5-D81C-440A-AF55-B44BE72578D1}" srcOrd="4" destOrd="0" presId="urn:microsoft.com/office/officeart/2005/8/layout/pyramid2"/>
    <dgm:cxn modelId="{731DDA08-3294-4E8C-8E7B-D2F15F1AD5CA}" type="presParOf" srcId="{1B6AEA86-A89B-4795-B303-DD276E1D3EC5}" destId="{40860317-1A45-4D1E-A700-B06270F92042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92BC39-50AA-4F92-B29C-A1EB911A86FD}" type="doc">
      <dgm:prSet loTypeId="urn:microsoft.com/office/officeart/2005/8/layout/gear1" loCatId="relationship" qsTypeId="urn:microsoft.com/office/officeart/2005/8/quickstyle/simple2" qsCatId="simple" csTypeId="urn:microsoft.com/office/officeart/2005/8/colors/accent1_2" csCatId="accent1" phldr="0"/>
      <dgm:spPr/>
    </dgm:pt>
    <dgm:pt modelId="{77864ED6-F3D7-4EB8-A876-E58C2157DFB8}">
      <dgm:prSet phldrT="[Текст]" phldr="1"/>
      <dgm:spPr/>
      <dgm:t>
        <a:bodyPr/>
        <a:lstStyle/>
        <a:p>
          <a:endParaRPr lang="ru-RU" dirty="0"/>
        </a:p>
      </dgm:t>
    </dgm:pt>
    <dgm:pt modelId="{63E13459-39C7-451A-9310-D7656D727901}" type="parTrans" cxnId="{70ECFABC-E80C-456E-8D06-3E7C32D54C35}">
      <dgm:prSet/>
      <dgm:spPr/>
      <dgm:t>
        <a:bodyPr/>
        <a:lstStyle/>
        <a:p>
          <a:endParaRPr lang="ru-RU"/>
        </a:p>
      </dgm:t>
    </dgm:pt>
    <dgm:pt modelId="{A5E71065-457E-4E02-952C-3DD545680A29}" type="sibTrans" cxnId="{70ECFABC-E80C-456E-8D06-3E7C32D54C35}">
      <dgm:prSet/>
      <dgm:spPr/>
      <dgm:t>
        <a:bodyPr/>
        <a:lstStyle/>
        <a:p>
          <a:endParaRPr lang="ru-RU"/>
        </a:p>
      </dgm:t>
    </dgm:pt>
    <dgm:pt modelId="{C90D7A7C-1BDC-44A3-98EF-304E797F2C9C}">
      <dgm:prSet phldrT="[Текст]" phldr="1"/>
      <dgm:spPr/>
      <dgm:t>
        <a:bodyPr/>
        <a:lstStyle/>
        <a:p>
          <a:endParaRPr lang="ru-RU" dirty="0"/>
        </a:p>
      </dgm:t>
    </dgm:pt>
    <dgm:pt modelId="{13265FEA-8D57-4C5B-A65A-20345F720A77}" type="parTrans" cxnId="{9B166AE6-3679-4561-ADA0-017047E627CE}">
      <dgm:prSet/>
      <dgm:spPr/>
      <dgm:t>
        <a:bodyPr/>
        <a:lstStyle/>
        <a:p>
          <a:endParaRPr lang="ru-RU"/>
        </a:p>
      </dgm:t>
    </dgm:pt>
    <dgm:pt modelId="{B5B76D75-4001-415C-B3CA-EC3900253652}" type="sibTrans" cxnId="{9B166AE6-3679-4561-ADA0-017047E627CE}">
      <dgm:prSet/>
      <dgm:spPr/>
      <dgm:t>
        <a:bodyPr/>
        <a:lstStyle/>
        <a:p>
          <a:endParaRPr lang="ru-RU"/>
        </a:p>
      </dgm:t>
    </dgm:pt>
    <dgm:pt modelId="{83FBE5D3-6D43-4B3E-887A-4C0B6B997D08}">
      <dgm:prSet phldrT="[Текст]" phldr="1"/>
      <dgm:spPr/>
      <dgm:t>
        <a:bodyPr/>
        <a:lstStyle/>
        <a:p>
          <a:endParaRPr lang="ru-RU" dirty="0"/>
        </a:p>
      </dgm:t>
    </dgm:pt>
    <dgm:pt modelId="{FDEB4C84-4B71-41A5-A3FE-C99617E76955}" type="parTrans" cxnId="{147D6436-11CC-4F33-98B2-E8C56BA7414F}">
      <dgm:prSet/>
      <dgm:spPr/>
      <dgm:t>
        <a:bodyPr/>
        <a:lstStyle/>
        <a:p>
          <a:endParaRPr lang="ru-RU"/>
        </a:p>
      </dgm:t>
    </dgm:pt>
    <dgm:pt modelId="{825B2649-CE57-4921-B234-5EB101A647A1}" type="sibTrans" cxnId="{147D6436-11CC-4F33-98B2-E8C56BA7414F}">
      <dgm:prSet/>
      <dgm:spPr/>
      <dgm:t>
        <a:bodyPr/>
        <a:lstStyle/>
        <a:p>
          <a:endParaRPr lang="ru-RU"/>
        </a:p>
      </dgm:t>
    </dgm:pt>
    <dgm:pt modelId="{6F43A377-7073-4934-B6F0-96633696F8D7}" type="pres">
      <dgm:prSet presAssocID="{2992BC39-50AA-4F92-B29C-A1EB911A86F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8A2CB8E-4325-48B3-8B93-C6E6B586C72E}" type="pres">
      <dgm:prSet presAssocID="{77864ED6-F3D7-4EB8-A876-E58C2157DFB8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48D1C9-0249-4A9B-8B23-EBDD7498F9D8}" type="pres">
      <dgm:prSet presAssocID="{77864ED6-F3D7-4EB8-A876-E58C2157DFB8}" presName="gear1srcNode" presStyleLbl="node1" presStyleIdx="0" presStyleCnt="3"/>
      <dgm:spPr/>
      <dgm:t>
        <a:bodyPr/>
        <a:lstStyle/>
        <a:p>
          <a:endParaRPr lang="ru-RU"/>
        </a:p>
      </dgm:t>
    </dgm:pt>
    <dgm:pt modelId="{CB8FB3AD-8CB9-4143-8220-EC63AC2806DA}" type="pres">
      <dgm:prSet presAssocID="{77864ED6-F3D7-4EB8-A876-E58C2157DFB8}" presName="gear1dstNode" presStyleLbl="node1" presStyleIdx="0" presStyleCnt="3"/>
      <dgm:spPr/>
      <dgm:t>
        <a:bodyPr/>
        <a:lstStyle/>
        <a:p>
          <a:endParaRPr lang="ru-RU"/>
        </a:p>
      </dgm:t>
    </dgm:pt>
    <dgm:pt modelId="{FEBEE223-A6AA-4A26-A564-BCF442FE6848}" type="pres">
      <dgm:prSet presAssocID="{C90D7A7C-1BDC-44A3-98EF-304E797F2C9C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F9BE9-ADA6-483E-BA91-47B801D80F0B}" type="pres">
      <dgm:prSet presAssocID="{C90D7A7C-1BDC-44A3-98EF-304E797F2C9C}" presName="gear2srcNode" presStyleLbl="node1" presStyleIdx="1" presStyleCnt="3"/>
      <dgm:spPr/>
      <dgm:t>
        <a:bodyPr/>
        <a:lstStyle/>
        <a:p>
          <a:endParaRPr lang="ru-RU"/>
        </a:p>
      </dgm:t>
    </dgm:pt>
    <dgm:pt modelId="{5A51D5DA-FDD9-4E58-9484-0503939F97F8}" type="pres">
      <dgm:prSet presAssocID="{C90D7A7C-1BDC-44A3-98EF-304E797F2C9C}" presName="gear2dstNode" presStyleLbl="node1" presStyleIdx="1" presStyleCnt="3"/>
      <dgm:spPr/>
      <dgm:t>
        <a:bodyPr/>
        <a:lstStyle/>
        <a:p>
          <a:endParaRPr lang="ru-RU"/>
        </a:p>
      </dgm:t>
    </dgm:pt>
    <dgm:pt modelId="{04A0931A-CA6E-47A4-83C1-5A950BC0761F}" type="pres">
      <dgm:prSet presAssocID="{83FBE5D3-6D43-4B3E-887A-4C0B6B997D08}" presName="gear3" presStyleLbl="node1" presStyleIdx="2" presStyleCnt="3"/>
      <dgm:spPr/>
      <dgm:t>
        <a:bodyPr/>
        <a:lstStyle/>
        <a:p>
          <a:endParaRPr lang="ru-RU"/>
        </a:p>
      </dgm:t>
    </dgm:pt>
    <dgm:pt modelId="{9C7B18D3-5495-4498-857A-6A7634BE4BEF}" type="pres">
      <dgm:prSet presAssocID="{83FBE5D3-6D43-4B3E-887A-4C0B6B997D08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2015AC-02FD-45FC-9FE9-33D76368D186}" type="pres">
      <dgm:prSet presAssocID="{83FBE5D3-6D43-4B3E-887A-4C0B6B997D08}" presName="gear3srcNode" presStyleLbl="node1" presStyleIdx="2" presStyleCnt="3"/>
      <dgm:spPr/>
      <dgm:t>
        <a:bodyPr/>
        <a:lstStyle/>
        <a:p>
          <a:endParaRPr lang="ru-RU"/>
        </a:p>
      </dgm:t>
    </dgm:pt>
    <dgm:pt modelId="{48F5579A-9131-4EAD-827E-4426CB6570B6}" type="pres">
      <dgm:prSet presAssocID="{83FBE5D3-6D43-4B3E-887A-4C0B6B997D08}" presName="gear3dstNode" presStyleLbl="node1" presStyleIdx="2" presStyleCnt="3"/>
      <dgm:spPr/>
      <dgm:t>
        <a:bodyPr/>
        <a:lstStyle/>
        <a:p>
          <a:endParaRPr lang="ru-RU"/>
        </a:p>
      </dgm:t>
    </dgm:pt>
    <dgm:pt modelId="{DACD7352-0CF2-4FCA-9D88-EDA27E71628A}" type="pres">
      <dgm:prSet presAssocID="{A5E71065-457E-4E02-952C-3DD545680A29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7CE3D865-931F-4CB3-BE0D-AC2A2CAD83B7}" type="pres">
      <dgm:prSet presAssocID="{B5B76D75-4001-415C-B3CA-EC3900253652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DBCEAF3C-3471-4F56-AE27-076488151F50}" type="pres">
      <dgm:prSet presAssocID="{825B2649-CE57-4921-B234-5EB101A647A1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8CC16DA7-97A8-46AF-9B51-EA29C47EE164}" type="presOf" srcId="{77864ED6-F3D7-4EB8-A876-E58C2157DFB8}" destId="{CB8FB3AD-8CB9-4143-8220-EC63AC2806DA}" srcOrd="2" destOrd="0" presId="urn:microsoft.com/office/officeart/2005/8/layout/gear1"/>
    <dgm:cxn modelId="{12F835D7-853D-4686-B766-7749D2B6152A}" type="presOf" srcId="{83FBE5D3-6D43-4B3E-887A-4C0B6B997D08}" destId="{132015AC-02FD-45FC-9FE9-33D76368D186}" srcOrd="2" destOrd="0" presId="urn:microsoft.com/office/officeart/2005/8/layout/gear1"/>
    <dgm:cxn modelId="{425097B6-0E92-4F50-A76C-FFAA5903748E}" type="presOf" srcId="{83FBE5D3-6D43-4B3E-887A-4C0B6B997D08}" destId="{9C7B18D3-5495-4498-857A-6A7634BE4BEF}" srcOrd="1" destOrd="0" presId="urn:microsoft.com/office/officeart/2005/8/layout/gear1"/>
    <dgm:cxn modelId="{CA5089EE-C6E2-44FC-8D2E-252C8C92D8CF}" type="presOf" srcId="{A5E71065-457E-4E02-952C-3DD545680A29}" destId="{DACD7352-0CF2-4FCA-9D88-EDA27E71628A}" srcOrd="0" destOrd="0" presId="urn:microsoft.com/office/officeart/2005/8/layout/gear1"/>
    <dgm:cxn modelId="{B68575B3-62BF-498F-97CD-B60C5E12DD36}" type="presOf" srcId="{2992BC39-50AA-4F92-B29C-A1EB911A86FD}" destId="{6F43A377-7073-4934-B6F0-96633696F8D7}" srcOrd="0" destOrd="0" presId="urn:microsoft.com/office/officeart/2005/8/layout/gear1"/>
    <dgm:cxn modelId="{6BDD5B61-D458-4D15-9494-C6BF4C8877DB}" type="presOf" srcId="{77864ED6-F3D7-4EB8-A876-E58C2157DFB8}" destId="{B648D1C9-0249-4A9B-8B23-EBDD7498F9D8}" srcOrd="1" destOrd="0" presId="urn:microsoft.com/office/officeart/2005/8/layout/gear1"/>
    <dgm:cxn modelId="{70093B0C-4746-4119-8344-22529F4BBC36}" type="presOf" srcId="{C90D7A7C-1BDC-44A3-98EF-304E797F2C9C}" destId="{5A51D5DA-FDD9-4E58-9484-0503939F97F8}" srcOrd="2" destOrd="0" presId="urn:microsoft.com/office/officeart/2005/8/layout/gear1"/>
    <dgm:cxn modelId="{147D6436-11CC-4F33-98B2-E8C56BA7414F}" srcId="{2992BC39-50AA-4F92-B29C-A1EB911A86FD}" destId="{83FBE5D3-6D43-4B3E-887A-4C0B6B997D08}" srcOrd="2" destOrd="0" parTransId="{FDEB4C84-4B71-41A5-A3FE-C99617E76955}" sibTransId="{825B2649-CE57-4921-B234-5EB101A647A1}"/>
    <dgm:cxn modelId="{07818E90-66BB-46A8-816F-515BD67D6708}" type="presOf" srcId="{825B2649-CE57-4921-B234-5EB101A647A1}" destId="{DBCEAF3C-3471-4F56-AE27-076488151F50}" srcOrd="0" destOrd="0" presId="urn:microsoft.com/office/officeart/2005/8/layout/gear1"/>
    <dgm:cxn modelId="{74255CE5-08EF-46F0-A18C-CD2E52C1055F}" type="presOf" srcId="{C90D7A7C-1BDC-44A3-98EF-304E797F2C9C}" destId="{C53F9BE9-ADA6-483E-BA91-47B801D80F0B}" srcOrd="1" destOrd="0" presId="urn:microsoft.com/office/officeart/2005/8/layout/gear1"/>
    <dgm:cxn modelId="{66832B20-C748-4F11-9299-FAD5B1B47215}" type="presOf" srcId="{C90D7A7C-1BDC-44A3-98EF-304E797F2C9C}" destId="{FEBEE223-A6AA-4A26-A564-BCF442FE6848}" srcOrd="0" destOrd="0" presId="urn:microsoft.com/office/officeart/2005/8/layout/gear1"/>
    <dgm:cxn modelId="{9B166AE6-3679-4561-ADA0-017047E627CE}" srcId="{2992BC39-50AA-4F92-B29C-A1EB911A86FD}" destId="{C90D7A7C-1BDC-44A3-98EF-304E797F2C9C}" srcOrd="1" destOrd="0" parTransId="{13265FEA-8D57-4C5B-A65A-20345F720A77}" sibTransId="{B5B76D75-4001-415C-B3CA-EC3900253652}"/>
    <dgm:cxn modelId="{2E4F5D8A-9D7B-4CCB-98B5-2E199FD241CD}" type="presOf" srcId="{B5B76D75-4001-415C-B3CA-EC3900253652}" destId="{7CE3D865-931F-4CB3-BE0D-AC2A2CAD83B7}" srcOrd="0" destOrd="0" presId="urn:microsoft.com/office/officeart/2005/8/layout/gear1"/>
    <dgm:cxn modelId="{70ECFABC-E80C-456E-8D06-3E7C32D54C35}" srcId="{2992BC39-50AA-4F92-B29C-A1EB911A86FD}" destId="{77864ED6-F3D7-4EB8-A876-E58C2157DFB8}" srcOrd="0" destOrd="0" parTransId="{63E13459-39C7-451A-9310-D7656D727901}" sibTransId="{A5E71065-457E-4E02-952C-3DD545680A29}"/>
    <dgm:cxn modelId="{6A47C321-7961-4DC0-AE65-281971408AF5}" type="presOf" srcId="{77864ED6-F3D7-4EB8-A876-E58C2157DFB8}" destId="{E8A2CB8E-4325-48B3-8B93-C6E6B586C72E}" srcOrd="0" destOrd="0" presId="urn:microsoft.com/office/officeart/2005/8/layout/gear1"/>
    <dgm:cxn modelId="{9E59A21C-A273-49D3-8B9C-2FF836C0DBD7}" type="presOf" srcId="{83FBE5D3-6D43-4B3E-887A-4C0B6B997D08}" destId="{04A0931A-CA6E-47A4-83C1-5A950BC0761F}" srcOrd="0" destOrd="0" presId="urn:microsoft.com/office/officeart/2005/8/layout/gear1"/>
    <dgm:cxn modelId="{7AEC7BEC-A856-4F01-98F4-0D327DCDF352}" type="presOf" srcId="{83FBE5D3-6D43-4B3E-887A-4C0B6B997D08}" destId="{48F5579A-9131-4EAD-827E-4426CB6570B6}" srcOrd="3" destOrd="0" presId="urn:microsoft.com/office/officeart/2005/8/layout/gear1"/>
    <dgm:cxn modelId="{BA3825E5-4995-4B1C-AA91-DDEE59E695D8}" type="presParOf" srcId="{6F43A377-7073-4934-B6F0-96633696F8D7}" destId="{E8A2CB8E-4325-48B3-8B93-C6E6B586C72E}" srcOrd="0" destOrd="0" presId="urn:microsoft.com/office/officeart/2005/8/layout/gear1"/>
    <dgm:cxn modelId="{996E971B-8B71-4C0D-A994-9A24A31B032C}" type="presParOf" srcId="{6F43A377-7073-4934-B6F0-96633696F8D7}" destId="{B648D1C9-0249-4A9B-8B23-EBDD7498F9D8}" srcOrd="1" destOrd="0" presId="urn:microsoft.com/office/officeart/2005/8/layout/gear1"/>
    <dgm:cxn modelId="{E62FFA49-2CC7-4B00-A537-2B0D25743AA0}" type="presParOf" srcId="{6F43A377-7073-4934-B6F0-96633696F8D7}" destId="{CB8FB3AD-8CB9-4143-8220-EC63AC2806DA}" srcOrd="2" destOrd="0" presId="urn:microsoft.com/office/officeart/2005/8/layout/gear1"/>
    <dgm:cxn modelId="{2BF75A07-9E0C-4385-8529-F0272CC2B442}" type="presParOf" srcId="{6F43A377-7073-4934-B6F0-96633696F8D7}" destId="{FEBEE223-A6AA-4A26-A564-BCF442FE6848}" srcOrd="3" destOrd="0" presId="urn:microsoft.com/office/officeart/2005/8/layout/gear1"/>
    <dgm:cxn modelId="{70BA7B21-94F5-4D2D-9D2B-ECA63F0C04A9}" type="presParOf" srcId="{6F43A377-7073-4934-B6F0-96633696F8D7}" destId="{C53F9BE9-ADA6-483E-BA91-47B801D80F0B}" srcOrd="4" destOrd="0" presId="urn:microsoft.com/office/officeart/2005/8/layout/gear1"/>
    <dgm:cxn modelId="{E8604937-5E82-49A5-9097-8879D95FF5DC}" type="presParOf" srcId="{6F43A377-7073-4934-B6F0-96633696F8D7}" destId="{5A51D5DA-FDD9-4E58-9484-0503939F97F8}" srcOrd="5" destOrd="0" presId="urn:microsoft.com/office/officeart/2005/8/layout/gear1"/>
    <dgm:cxn modelId="{E8D3D44F-13C0-40E5-AC20-962FDC8F0E3A}" type="presParOf" srcId="{6F43A377-7073-4934-B6F0-96633696F8D7}" destId="{04A0931A-CA6E-47A4-83C1-5A950BC0761F}" srcOrd="6" destOrd="0" presId="urn:microsoft.com/office/officeart/2005/8/layout/gear1"/>
    <dgm:cxn modelId="{90798959-C959-4ED2-A9B4-4F262BD6F163}" type="presParOf" srcId="{6F43A377-7073-4934-B6F0-96633696F8D7}" destId="{9C7B18D3-5495-4498-857A-6A7634BE4BEF}" srcOrd="7" destOrd="0" presId="urn:microsoft.com/office/officeart/2005/8/layout/gear1"/>
    <dgm:cxn modelId="{D0E84AF8-3B18-4A0E-BF2F-E367E33978BB}" type="presParOf" srcId="{6F43A377-7073-4934-B6F0-96633696F8D7}" destId="{132015AC-02FD-45FC-9FE9-33D76368D186}" srcOrd="8" destOrd="0" presId="urn:microsoft.com/office/officeart/2005/8/layout/gear1"/>
    <dgm:cxn modelId="{C09D9C05-886F-4F46-835D-AB693249ED3A}" type="presParOf" srcId="{6F43A377-7073-4934-B6F0-96633696F8D7}" destId="{48F5579A-9131-4EAD-827E-4426CB6570B6}" srcOrd="9" destOrd="0" presId="urn:microsoft.com/office/officeart/2005/8/layout/gear1"/>
    <dgm:cxn modelId="{E1389559-FA8D-4922-AEBF-707D89137DD4}" type="presParOf" srcId="{6F43A377-7073-4934-B6F0-96633696F8D7}" destId="{DACD7352-0CF2-4FCA-9D88-EDA27E71628A}" srcOrd="10" destOrd="0" presId="urn:microsoft.com/office/officeart/2005/8/layout/gear1"/>
    <dgm:cxn modelId="{EF36DFEF-C0CE-4B35-B48B-E06D3CFFB051}" type="presParOf" srcId="{6F43A377-7073-4934-B6F0-96633696F8D7}" destId="{7CE3D865-931F-4CB3-BE0D-AC2A2CAD83B7}" srcOrd="11" destOrd="0" presId="urn:microsoft.com/office/officeart/2005/8/layout/gear1"/>
    <dgm:cxn modelId="{1AF88206-318C-4ED2-88CE-D616A02D11C2}" type="presParOf" srcId="{6F43A377-7073-4934-B6F0-96633696F8D7}" destId="{DBCEAF3C-3471-4F56-AE27-076488151F5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CD64E5-85DF-4DA5-9453-96E32B0C9F7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02A9D8F-F580-4971-A74E-F2DA634BD3BD}">
      <dgm:prSet phldrT="[Текст]" custT="1"/>
      <dgm:spPr/>
      <dgm:t>
        <a:bodyPr/>
        <a:lstStyle/>
        <a:p>
          <a:r>
            <a:rPr lang="ru-RU" sz="1600" b="1" dirty="0" smtClean="0"/>
            <a:t>Контейнеры ОС</a:t>
          </a:r>
          <a:endParaRPr lang="en-US" sz="1600" b="1" dirty="0" smtClean="0"/>
        </a:p>
        <a:p>
          <a:r>
            <a:rPr lang="en-US" sz="1600" dirty="0" smtClean="0"/>
            <a:t>*</a:t>
          </a:r>
          <a:r>
            <a:rPr lang="ru-RU" sz="1600" dirty="0" smtClean="0"/>
            <a:t>)</a:t>
          </a:r>
          <a:r>
            <a:rPr lang="en-US" sz="1600" dirty="0" smtClean="0"/>
            <a:t> </a:t>
          </a:r>
          <a:r>
            <a:rPr lang="ru-RU" sz="1600" dirty="0" smtClean="0"/>
            <a:t>Изолирование пространств имен + квоты</a:t>
          </a:r>
          <a:endParaRPr lang="ru-RU" sz="1600" dirty="0"/>
        </a:p>
      </dgm:t>
    </dgm:pt>
    <dgm:pt modelId="{D821ABDC-9399-44CB-BC0E-6387511086A9}" type="parTrans" cxnId="{28F44BDD-D7D9-43F1-B1A2-587B189C4774}">
      <dgm:prSet/>
      <dgm:spPr/>
      <dgm:t>
        <a:bodyPr/>
        <a:lstStyle/>
        <a:p>
          <a:endParaRPr lang="ru-RU" sz="2000"/>
        </a:p>
      </dgm:t>
    </dgm:pt>
    <dgm:pt modelId="{1DAF1872-C5C4-4C80-87A1-0A180D5EA904}" type="sibTrans" cxnId="{28F44BDD-D7D9-43F1-B1A2-587B189C4774}">
      <dgm:prSet/>
      <dgm:spPr/>
      <dgm:t>
        <a:bodyPr/>
        <a:lstStyle/>
        <a:p>
          <a:endParaRPr lang="ru-RU" sz="2000"/>
        </a:p>
      </dgm:t>
    </dgm:pt>
    <dgm:pt modelId="{C4FFEB23-4368-47D4-A8EA-BD3D72BF3C61}">
      <dgm:prSet phldrT="[Текст]" custT="1"/>
      <dgm:spPr/>
      <dgm:t>
        <a:bodyPr/>
        <a:lstStyle/>
        <a:p>
          <a:r>
            <a:rPr lang="ru-RU" sz="1600" b="1" dirty="0" smtClean="0"/>
            <a:t>Паравиртуализация</a:t>
          </a:r>
        </a:p>
        <a:p>
          <a:r>
            <a:rPr lang="ru-RU" sz="1600" dirty="0" smtClean="0"/>
            <a:t>*) Модифицированные гостевые ОС</a:t>
          </a:r>
          <a:endParaRPr lang="ru-RU" sz="1600" dirty="0"/>
        </a:p>
      </dgm:t>
    </dgm:pt>
    <dgm:pt modelId="{3EB3F444-2E8E-4F26-AEC1-A59CF0010F6D}" type="parTrans" cxnId="{0464E200-B3B3-4A91-9E92-BEF25C0714DA}">
      <dgm:prSet/>
      <dgm:spPr/>
      <dgm:t>
        <a:bodyPr/>
        <a:lstStyle/>
        <a:p>
          <a:endParaRPr lang="ru-RU" sz="2000"/>
        </a:p>
      </dgm:t>
    </dgm:pt>
    <dgm:pt modelId="{116AC92C-EC0E-4866-B535-E21F09BAA555}" type="sibTrans" cxnId="{0464E200-B3B3-4A91-9E92-BEF25C0714DA}">
      <dgm:prSet/>
      <dgm:spPr/>
      <dgm:t>
        <a:bodyPr/>
        <a:lstStyle/>
        <a:p>
          <a:endParaRPr lang="ru-RU" sz="2000"/>
        </a:p>
      </dgm:t>
    </dgm:pt>
    <dgm:pt modelId="{8E096CEE-C9BB-42C0-8FDB-44446A7758D2}">
      <dgm:prSet phldrT="[Текст]" custT="1"/>
      <dgm:spPr/>
      <dgm:t>
        <a:bodyPr/>
        <a:lstStyle/>
        <a:p>
          <a:r>
            <a:rPr lang="ru-RU" sz="1600" b="1" dirty="0" smtClean="0"/>
            <a:t>Полная</a:t>
          </a:r>
          <a:r>
            <a:rPr lang="en-US" sz="1600" b="1" dirty="0" smtClean="0"/>
            <a:t> </a:t>
          </a:r>
          <a:r>
            <a:rPr lang="ru-RU" sz="1600" b="1" dirty="0" smtClean="0"/>
            <a:t>виртуализация</a:t>
          </a:r>
          <a:r>
            <a:rPr lang="en-US" sz="1600" b="1" dirty="0" smtClean="0"/>
            <a:t>:</a:t>
          </a:r>
          <a:endParaRPr lang="ru-RU" sz="1600" b="1" dirty="0" smtClean="0"/>
        </a:p>
        <a:p>
          <a:r>
            <a:rPr lang="ru-RU" sz="1600" dirty="0" smtClean="0"/>
            <a:t>*) бинарная трансляция  **) аппаратная поддержка</a:t>
          </a:r>
          <a:endParaRPr lang="en-US" sz="1600" dirty="0" smtClean="0"/>
        </a:p>
      </dgm:t>
    </dgm:pt>
    <dgm:pt modelId="{02FC97DE-637B-4039-BCBF-216889ED5C11}" type="parTrans" cxnId="{50778140-AA79-4D33-AFD5-5AC23DECE27A}">
      <dgm:prSet/>
      <dgm:spPr/>
      <dgm:t>
        <a:bodyPr/>
        <a:lstStyle/>
        <a:p>
          <a:endParaRPr lang="ru-RU" sz="2000"/>
        </a:p>
      </dgm:t>
    </dgm:pt>
    <dgm:pt modelId="{1F80497C-82AC-4325-8117-A4243E2C34E9}" type="sibTrans" cxnId="{50778140-AA79-4D33-AFD5-5AC23DECE27A}">
      <dgm:prSet/>
      <dgm:spPr/>
      <dgm:t>
        <a:bodyPr/>
        <a:lstStyle/>
        <a:p>
          <a:endParaRPr lang="ru-RU" sz="2000"/>
        </a:p>
      </dgm:t>
    </dgm:pt>
    <dgm:pt modelId="{0C31D2A9-565D-48D5-8C5C-0A8C859CEC26}">
      <dgm:prSet custT="1"/>
      <dgm:spPr/>
      <dgm:t>
        <a:bodyPr/>
        <a:lstStyle/>
        <a:p>
          <a:r>
            <a:rPr lang="en-US" sz="1600" dirty="0" smtClean="0"/>
            <a:t>Openvz, </a:t>
          </a:r>
          <a:r>
            <a:rPr lang="en-US" sz="1600" dirty="0" err="1" smtClean="0"/>
            <a:t>LinuxVS</a:t>
          </a:r>
          <a:r>
            <a:rPr lang="en-US" sz="1600" dirty="0" smtClean="0"/>
            <a:t>, Solaris Container</a:t>
          </a:r>
          <a:r>
            <a:rPr lang="ru-RU" sz="1600" dirty="0" smtClean="0"/>
            <a:t>, </a:t>
          </a:r>
          <a:r>
            <a:rPr lang="en-US" sz="1600" dirty="0" smtClean="0"/>
            <a:t>Linux LXC</a:t>
          </a:r>
          <a:endParaRPr lang="ru-RU" sz="1600" dirty="0"/>
        </a:p>
      </dgm:t>
    </dgm:pt>
    <dgm:pt modelId="{C113E269-8533-467B-ABE1-D228499E110E}" type="parTrans" cxnId="{CEF5B2BC-25B7-4231-99F7-2861AE15CB0E}">
      <dgm:prSet/>
      <dgm:spPr/>
      <dgm:t>
        <a:bodyPr/>
        <a:lstStyle/>
        <a:p>
          <a:endParaRPr lang="ru-RU" sz="2000"/>
        </a:p>
      </dgm:t>
    </dgm:pt>
    <dgm:pt modelId="{A1758E94-B44E-49F5-90E0-6D22267327B7}" type="sibTrans" cxnId="{CEF5B2BC-25B7-4231-99F7-2861AE15CB0E}">
      <dgm:prSet/>
      <dgm:spPr/>
      <dgm:t>
        <a:bodyPr/>
        <a:lstStyle/>
        <a:p>
          <a:endParaRPr lang="ru-RU" sz="2000"/>
        </a:p>
      </dgm:t>
    </dgm:pt>
    <dgm:pt modelId="{2B56BF5A-79A3-49C5-A81B-B8DD2D4109AA}">
      <dgm:prSet custT="1"/>
      <dgm:spPr/>
      <dgm:t>
        <a:bodyPr/>
        <a:lstStyle/>
        <a:p>
          <a:r>
            <a:rPr lang="en-US" sz="1600" dirty="0" smtClean="0"/>
            <a:t>Xen</a:t>
          </a:r>
          <a:endParaRPr lang="ru-RU" sz="1600" dirty="0"/>
        </a:p>
      </dgm:t>
    </dgm:pt>
    <dgm:pt modelId="{81245205-42F4-4691-9909-53CE30B09472}" type="parTrans" cxnId="{0189944E-C81F-4710-8E11-2F65CCB40C78}">
      <dgm:prSet/>
      <dgm:spPr/>
      <dgm:t>
        <a:bodyPr/>
        <a:lstStyle/>
        <a:p>
          <a:endParaRPr lang="ru-RU" sz="2000"/>
        </a:p>
      </dgm:t>
    </dgm:pt>
    <dgm:pt modelId="{703E4A2C-712D-4267-BF31-C9C50CA7D1B5}" type="sibTrans" cxnId="{0189944E-C81F-4710-8E11-2F65CCB40C78}">
      <dgm:prSet/>
      <dgm:spPr/>
      <dgm:t>
        <a:bodyPr/>
        <a:lstStyle/>
        <a:p>
          <a:endParaRPr lang="ru-RU" sz="2000"/>
        </a:p>
      </dgm:t>
    </dgm:pt>
    <dgm:pt modelId="{1D271B98-CDCE-436D-8E36-A9A44A7D64D4}">
      <dgm:prSet custT="1"/>
      <dgm:spPr/>
      <dgm:t>
        <a:bodyPr/>
        <a:lstStyle/>
        <a:p>
          <a:r>
            <a:rPr lang="en-US" sz="1600" dirty="0" smtClean="0"/>
            <a:t>KVM, Xen, </a:t>
          </a:r>
          <a:r>
            <a:rPr lang="en-US" sz="1600" dirty="0" err="1" smtClean="0"/>
            <a:t>VMWare</a:t>
          </a:r>
          <a:r>
            <a:rPr lang="ru-RU" sz="1600" dirty="0" smtClean="0"/>
            <a:t>, </a:t>
          </a:r>
          <a:r>
            <a:rPr lang="en-US" sz="1600" dirty="0" smtClean="0"/>
            <a:t>Hyper-V, QEMU</a:t>
          </a:r>
          <a:r>
            <a:rPr lang="ru-RU" sz="1600" dirty="0" smtClean="0"/>
            <a:t> </a:t>
          </a:r>
          <a:endParaRPr lang="ru-RU" sz="1600" dirty="0"/>
        </a:p>
      </dgm:t>
    </dgm:pt>
    <dgm:pt modelId="{DEB8EF39-66C2-42FD-80D5-9C578FAF86B2}" type="parTrans" cxnId="{8E5329FE-4739-4B00-99B9-D1118F42CB3C}">
      <dgm:prSet/>
      <dgm:spPr/>
      <dgm:t>
        <a:bodyPr/>
        <a:lstStyle/>
        <a:p>
          <a:endParaRPr lang="ru-RU" sz="2000"/>
        </a:p>
      </dgm:t>
    </dgm:pt>
    <dgm:pt modelId="{625A73C3-7459-495F-8D66-CAA8B39B0486}" type="sibTrans" cxnId="{8E5329FE-4739-4B00-99B9-D1118F42CB3C}">
      <dgm:prSet/>
      <dgm:spPr/>
      <dgm:t>
        <a:bodyPr/>
        <a:lstStyle/>
        <a:p>
          <a:endParaRPr lang="ru-RU" sz="2000"/>
        </a:p>
      </dgm:t>
    </dgm:pt>
    <dgm:pt modelId="{ACF5BFD9-C88F-4A7C-94DC-4B2E7F1CCE53}" type="pres">
      <dgm:prSet presAssocID="{32CD64E5-85DF-4DA5-9453-96E32B0C9F7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F4659E-C868-4203-B68C-9B45AF3A7B4F}" type="pres">
      <dgm:prSet presAssocID="{A02A9D8F-F580-4971-A74E-F2DA634BD3BD}" presName="parentLin" presStyleCnt="0"/>
      <dgm:spPr/>
    </dgm:pt>
    <dgm:pt modelId="{0B48F72E-EB90-4E21-BD6D-D773F3F9142A}" type="pres">
      <dgm:prSet presAssocID="{A02A9D8F-F580-4971-A74E-F2DA634BD3B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6A2C867A-E2F7-4DC2-9741-D52AC5EB664C}" type="pres">
      <dgm:prSet presAssocID="{A02A9D8F-F580-4971-A74E-F2DA634BD3BD}" presName="parentText" presStyleLbl="node1" presStyleIdx="0" presStyleCnt="3" custScaleX="1204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EF5231-B9EF-4094-9E38-C7C5F22D97C2}" type="pres">
      <dgm:prSet presAssocID="{A02A9D8F-F580-4971-A74E-F2DA634BD3BD}" presName="negativeSpace" presStyleCnt="0"/>
      <dgm:spPr/>
    </dgm:pt>
    <dgm:pt modelId="{C100C237-0098-4D0C-AB0E-80754457AD60}" type="pres">
      <dgm:prSet presAssocID="{A02A9D8F-F580-4971-A74E-F2DA634BD3BD}" presName="childText" presStyleLbl="conFgAcc1" presStyleIdx="0" presStyleCnt="3" custScaleX="934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540AAE-DF62-4088-B798-4C007393C371}" type="pres">
      <dgm:prSet presAssocID="{1DAF1872-C5C4-4C80-87A1-0A180D5EA904}" presName="spaceBetweenRectangles" presStyleCnt="0"/>
      <dgm:spPr/>
    </dgm:pt>
    <dgm:pt modelId="{85F58306-26FC-4D99-8350-DABA1A25BEC1}" type="pres">
      <dgm:prSet presAssocID="{C4FFEB23-4368-47D4-A8EA-BD3D72BF3C61}" presName="parentLin" presStyleCnt="0"/>
      <dgm:spPr/>
    </dgm:pt>
    <dgm:pt modelId="{B1D95B79-C836-4644-8CD7-D5E175DBD9A0}" type="pres">
      <dgm:prSet presAssocID="{C4FFEB23-4368-47D4-A8EA-BD3D72BF3C6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D779DA9-FFC3-4048-B9D6-F6AF704A1210}" type="pres">
      <dgm:prSet presAssocID="{C4FFEB23-4368-47D4-A8EA-BD3D72BF3C61}" presName="parentText" presStyleLbl="node1" presStyleIdx="1" presStyleCnt="3" custScaleX="1204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97D72A-47A2-4A35-8B1E-667CE8B127EA}" type="pres">
      <dgm:prSet presAssocID="{C4FFEB23-4368-47D4-A8EA-BD3D72BF3C61}" presName="negativeSpace" presStyleCnt="0"/>
      <dgm:spPr/>
    </dgm:pt>
    <dgm:pt modelId="{B1B5CA90-529F-428E-9A22-3B42CDBC0BE0}" type="pres">
      <dgm:prSet presAssocID="{C4FFEB23-4368-47D4-A8EA-BD3D72BF3C61}" presName="childText" presStyleLbl="conFgAcc1" presStyleIdx="1" presStyleCnt="3" custScaleX="934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06B542-59B9-426E-B97D-D4418213B0C1}" type="pres">
      <dgm:prSet presAssocID="{116AC92C-EC0E-4866-B535-E21F09BAA555}" presName="spaceBetweenRectangles" presStyleCnt="0"/>
      <dgm:spPr/>
    </dgm:pt>
    <dgm:pt modelId="{24EF6A98-AECD-439A-99CB-D5DA1ADAC9B9}" type="pres">
      <dgm:prSet presAssocID="{8E096CEE-C9BB-42C0-8FDB-44446A7758D2}" presName="parentLin" presStyleCnt="0"/>
      <dgm:spPr/>
    </dgm:pt>
    <dgm:pt modelId="{7DC08D13-BE02-4C08-A585-AD0A48A4908E}" type="pres">
      <dgm:prSet presAssocID="{8E096CEE-C9BB-42C0-8FDB-44446A7758D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FD5968FA-9033-4444-9FCD-617A9389DAA3}" type="pres">
      <dgm:prSet presAssocID="{8E096CEE-C9BB-42C0-8FDB-44446A7758D2}" presName="parentText" presStyleLbl="node1" presStyleIdx="2" presStyleCnt="3" custScaleX="1204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A053C8-FB3F-4975-8B19-6FE63C163517}" type="pres">
      <dgm:prSet presAssocID="{8E096CEE-C9BB-42C0-8FDB-44446A7758D2}" presName="negativeSpace" presStyleCnt="0"/>
      <dgm:spPr/>
    </dgm:pt>
    <dgm:pt modelId="{96268883-6BD8-4629-83C2-65279BF58934}" type="pres">
      <dgm:prSet presAssocID="{8E096CEE-C9BB-42C0-8FDB-44446A7758D2}" presName="childText" presStyleLbl="conFgAcc1" presStyleIdx="2" presStyleCnt="3" custScaleX="934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1C0C9C-D305-40CD-9BB4-56B7FDB6131E}" type="presOf" srcId="{1D271B98-CDCE-436D-8E36-A9A44A7D64D4}" destId="{96268883-6BD8-4629-83C2-65279BF58934}" srcOrd="0" destOrd="0" presId="urn:microsoft.com/office/officeart/2005/8/layout/list1"/>
    <dgm:cxn modelId="{8E5329FE-4739-4B00-99B9-D1118F42CB3C}" srcId="{8E096CEE-C9BB-42C0-8FDB-44446A7758D2}" destId="{1D271B98-CDCE-436D-8E36-A9A44A7D64D4}" srcOrd="0" destOrd="0" parTransId="{DEB8EF39-66C2-42FD-80D5-9C578FAF86B2}" sibTransId="{625A73C3-7459-495F-8D66-CAA8B39B0486}"/>
    <dgm:cxn modelId="{6762727E-EFB6-4AEC-BC99-B6B222686AB5}" type="presOf" srcId="{32CD64E5-85DF-4DA5-9453-96E32B0C9F70}" destId="{ACF5BFD9-C88F-4A7C-94DC-4B2E7F1CCE53}" srcOrd="0" destOrd="0" presId="urn:microsoft.com/office/officeart/2005/8/layout/list1"/>
    <dgm:cxn modelId="{838B8C24-1C4E-4D39-88B6-1EEAE1966DB0}" type="presOf" srcId="{A02A9D8F-F580-4971-A74E-F2DA634BD3BD}" destId="{6A2C867A-E2F7-4DC2-9741-D52AC5EB664C}" srcOrd="1" destOrd="0" presId="urn:microsoft.com/office/officeart/2005/8/layout/list1"/>
    <dgm:cxn modelId="{32718F5B-5BB5-48E3-B9E8-EF025E53D4A5}" type="presOf" srcId="{C4FFEB23-4368-47D4-A8EA-BD3D72BF3C61}" destId="{B1D95B79-C836-4644-8CD7-D5E175DBD9A0}" srcOrd="0" destOrd="0" presId="urn:microsoft.com/office/officeart/2005/8/layout/list1"/>
    <dgm:cxn modelId="{9D58E5BD-D4EB-4C5C-AB75-3907C6535C1C}" type="presOf" srcId="{C4FFEB23-4368-47D4-A8EA-BD3D72BF3C61}" destId="{AD779DA9-FFC3-4048-B9D6-F6AF704A1210}" srcOrd="1" destOrd="0" presId="urn:microsoft.com/office/officeart/2005/8/layout/list1"/>
    <dgm:cxn modelId="{03D46D92-C3C3-47B6-9DD9-36C2A5EE77F7}" type="presOf" srcId="{8E096CEE-C9BB-42C0-8FDB-44446A7758D2}" destId="{FD5968FA-9033-4444-9FCD-617A9389DAA3}" srcOrd="1" destOrd="0" presId="urn:microsoft.com/office/officeart/2005/8/layout/list1"/>
    <dgm:cxn modelId="{28F44BDD-D7D9-43F1-B1A2-587B189C4774}" srcId="{32CD64E5-85DF-4DA5-9453-96E32B0C9F70}" destId="{A02A9D8F-F580-4971-A74E-F2DA634BD3BD}" srcOrd="0" destOrd="0" parTransId="{D821ABDC-9399-44CB-BC0E-6387511086A9}" sibTransId="{1DAF1872-C5C4-4C80-87A1-0A180D5EA904}"/>
    <dgm:cxn modelId="{50778140-AA79-4D33-AFD5-5AC23DECE27A}" srcId="{32CD64E5-85DF-4DA5-9453-96E32B0C9F70}" destId="{8E096CEE-C9BB-42C0-8FDB-44446A7758D2}" srcOrd="2" destOrd="0" parTransId="{02FC97DE-637B-4039-BCBF-216889ED5C11}" sibTransId="{1F80497C-82AC-4325-8117-A4243E2C34E9}"/>
    <dgm:cxn modelId="{DFC72F95-4704-4DAC-A539-5033D2397826}" type="presOf" srcId="{0C31D2A9-565D-48D5-8C5C-0A8C859CEC26}" destId="{C100C237-0098-4D0C-AB0E-80754457AD60}" srcOrd="0" destOrd="0" presId="urn:microsoft.com/office/officeart/2005/8/layout/list1"/>
    <dgm:cxn modelId="{F3C9B015-C4D6-4465-B5B1-CB4B963B7B7F}" type="presOf" srcId="{A02A9D8F-F580-4971-A74E-F2DA634BD3BD}" destId="{0B48F72E-EB90-4E21-BD6D-D773F3F9142A}" srcOrd="0" destOrd="0" presId="urn:microsoft.com/office/officeart/2005/8/layout/list1"/>
    <dgm:cxn modelId="{0189944E-C81F-4710-8E11-2F65CCB40C78}" srcId="{C4FFEB23-4368-47D4-A8EA-BD3D72BF3C61}" destId="{2B56BF5A-79A3-49C5-A81B-B8DD2D4109AA}" srcOrd="0" destOrd="0" parTransId="{81245205-42F4-4691-9909-53CE30B09472}" sibTransId="{703E4A2C-712D-4267-BF31-C9C50CA7D1B5}"/>
    <dgm:cxn modelId="{0464E200-B3B3-4A91-9E92-BEF25C0714DA}" srcId="{32CD64E5-85DF-4DA5-9453-96E32B0C9F70}" destId="{C4FFEB23-4368-47D4-A8EA-BD3D72BF3C61}" srcOrd="1" destOrd="0" parTransId="{3EB3F444-2E8E-4F26-AEC1-A59CF0010F6D}" sibTransId="{116AC92C-EC0E-4866-B535-E21F09BAA555}"/>
    <dgm:cxn modelId="{2EB47D83-F0F4-434C-B97F-3FB48969DBCB}" type="presOf" srcId="{2B56BF5A-79A3-49C5-A81B-B8DD2D4109AA}" destId="{B1B5CA90-529F-428E-9A22-3B42CDBC0BE0}" srcOrd="0" destOrd="0" presId="urn:microsoft.com/office/officeart/2005/8/layout/list1"/>
    <dgm:cxn modelId="{BB17B9E2-450B-426F-A840-7F01C4F29F86}" type="presOf" srcId="{8E096CEE-C9BB-42C0-8FDB-44446A7758D2}" destId="{7DC08D13-BE02-4C08-A585-AD0A48A4908E}" srcOrd="0" destOrd="0" presId="urn:microsoft.com/office/officeart/2005/8/layout/list1"/>
    <dgm:cxn modelId="{CEF5B2BC-25B7-4231-99F7-2861AE15CB0E}" srcId="{A02A9D8F-F580-4971-A74E-F2DA634BD3BD}" destId="{0C31D2A9-565D-48D5-8C5C-0A8C859CEC26}" srcOrd="0" destOrd="0" parTransId="{C113E269-8533-467B-ABE1-D228499E110E}" sibTransId="{A1758E94-B44E-49F5-90E0-6D22267327B7}"/>
    <dgm:cxn modelId="{F717D310-79AF-47A5-9677-87A353C32D30}" type="presParOf" srcId="{ACF5BFD9-C88F-4A7C-94DC-4B2E7F1CCE53}" destId="{33F4659E-C868-4203-B68C-9B45AF3A7B4F}" srcOrd="0" destOrd="0" presId="urn:microsoft.com/office/officeart/2005/8/layout/list1"/>
    <dgm:cxn modelId="{22656853-E1F3-4081-A58E-A6D40DF48B34}" type="presParOf" srcId="{33F4659E-C868-4203-B68C-9B45AF3A7B4F}" destId="{0B48F72E-EB90-4E21-BD6D-D773F3F9142A}" srcOrd="0" destOrd="0" presId="urn:microsoft.com/office/officeart/2005/8/layout/list1"/>
    <dgm:cxn modelId="{3A6CD124-89EB-4858-AA39-2B1C9F6002DE}" type="presParOf" srcId="{33F4659E-C868-4203-B68C-9B45AF3A7B4F}" destId="{6A2C867A-E2F7-4DC2-9741-D52AC5EB664C}" srcOrd="1" destOrd="0" presId="urn:microsoft.com/office/officeart/2005/8/layout/list1"/>
    <dgm:cxn modelId="{46908178-624F-4F0E-998D-DC383A2A3E73}" type="presParOf" srcId="{ACF5BFD9-C88F-4A7C-94DC-4B2E7F1CCE53}" destId="{30EF5231-B9EF-4094-9E38-C7C5F22D97C2}" srcOrd="1" destOrd="0" presId="urn:microsoft.com/office/officeart/2005/8/layout/list1"/>
    <dgm:cxn modelId="{E9553D54-9BA5-4003-8AED-9834B916C7D4}" type="presParOf" srcId="{ACF5BFD9-C88F-4A7C-94DC-4B2E7F1CCE53}" destId="{C100C237-0098-4D0C-AB0E-80754457AD60}" srcOrd="2" destOrd="0" presId="urn:microsoft.com/office/officeart/2005/8/layout/list1"/>
    <dgm:cxn modelId="{F978564E-3194-4EA7-8B57-DADA08747BCD}" type="presParOf" srcId="{ACF5BFD9-C88F-4A7C-94DC-4B2E7F1CCE53}" destId="{77540AAE-DF62-4088-B798-4C007393C371}" srcOrd="3" destOrd="0" presId="urn:microsoft.com/office/officeart/2005/8/layout/list1"/>
    <dgm:cxn modelId="{9C1F38EA-4B96-4CD8-ACC2-5332C8F0A5AC}" type="presParOf" srcId="{ACF5BFD9-C88F-4A7C-94DC-4B2E7F1CCE53}" destId="{85F58306-26FC-4D99-8350-DABA1A25BEC1}" srcOrd="4" destOrd="0" presId="urn:microsoft.com/office/officeart/2005/8/layout/list1"/>
    <dgm:cxn modelId="{6E64DF96-4B2B-48CF-BAA3-9BDA2704B67C}" type="presParOf" srcId="{85F58306-26FC-4D99-8350-DABA1A25BEC1}" destId="{B1D95B79-C836-4644-8CD7-D5E175DBD9A0}" srcOrd="0" destOrd="0" presId="urn:microsoft.com/office/officeart/2005/8/layout/list1"/>
    <dgm:cxn modelId="{D66EBF57-EA30-4F87-9677-7029C71812BE}" type="presParOf" srcId="{85F58306-26FC-4D99-8350-DABA1A25BEC1}" destId="{AD779DA9-FFC3-4048-B9D6-F6AF704A1210}" srcOrd="1" destOrd="0" presId="urn:microsoft.com/office/officeart/2005/8/layout/list1"/>
    <dgm:cxn modelId="{B7D9583A-284A-4AC7-B46E-4E29804EF3C4}" type="presParOf" srcId="{ACF5BFD9-C88F-4A7C-94DC-4B2E7F1CCE53}" destId="{4F97D72A-47A2-4A35-8B1E-667CE8B127EA}" srcOrd="5" destOrd="0" presId="urn:microsoft.com/office/officeart/2005/8/layout/list1"/>
    <dgm:cxn modelId="{861D90A9-1E59-40CA-A2B9-CC7332809EEC}" type="presParOf" srcId="{ACF5BFD9-C88F-4A7C-94DC-4B2E7F1CCE53}" destId="{B1B5CA90-529F-428E-9A22-3B42CDBC0BE0}" srcOrd="6" destOrd="0" presId="urn:microsoft.com/office/officeart/2005/8/layout/list1"/>
    <dgm:cxn modelId="{1F9563F4-E48D-4D46-A19A-4B136B7B2D30}" type="presParOf" srcId="{ACF5BFD9-C88F-4A7C-94DC-4B2E7F1CCE53}" destId="{DC06B542-59B9-426E-B97D-D4418213B0C1}" srcOrd="7" destOrd="0" presId="urn:microsoft.com/office/officeart/2005/8/layout/list1"/>
    <dgm:cxn modelId="{17E9C56B-0C63-4B5E-BF85-6A8EEDD9A8E6}" type="presParOf" srcId="{ACF5BFD9-C88F-4A7C-94DC-4B2E7F1CCE53}" destId="{24EF6A98-AECD-439A-99CB-D5DA1ADAC9B9}" srcOrd="8" destOrd="0" presId="urn:microsoft.com/office/officeart/2005/8/layout/list1"/>
    <dgm:cxn modelId="{AEF10120-C0FF-4B25-B978-C3AFDA18E97E}" type="presParOf" srcId="{24EF6A98-AECD-439A-99CB-D5DA1ADAC9B9}" destId="{7DC08D13-BE02-4C08-A585-AD0A48A4908E}" srcOrd="0" destOrd="0" presId="urn:microsoft.com/office/officeart/2005/8/layout/list1"/>
    <dgm:cxn modelId="{60BC1300-ED31-4DB3-9380-0EFB93A62219}" type="presParOf" srcId="{24EF6A98-AECD-439A-99CB-D5DA1ADAC9B9}" destId="{FD5968FA-9033-4444-9FCD-617A9389DAA3}" srcOrd="1" destOrd="0" presId="urn:microsoft.com/office/officeart/2005/8/layout/list1"/>
    <dgm:cxn modelId="{C349945F-471E-4E07-A96B-40FEE0394BF0}" type="presParOf" srcId="{ACF5BFD9-C88F-4A7C-94DC-4B2E7F1CCE53}" destId="{BCA053C8-FB3F-4975-8B19-6FE63C163517}" srcOrd="9" destOrd="0" presId="urn:microsoft.com/office/officeart/2005/8/layout/list1"/>
    <dgm:cxn modelId="{7418B285-34D4-40EC-B703-58142F2879B1}" type="presParOf" srcId="{ACF5BFD9-C88F-4A7C-94DC-4B2E7F1CCE53}" destId="{96268883-6BD8-4629-83C2-65279BF5893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6B2B0B-148D-49CC-9D6B-36424B64D0E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F56388-CBC5-4F86-BCA4-229D98B6E6D2}">
      <dgm:prSet phldrT="[Текст]" custT="1"/>
      <dgm:spPr/>
      <dgm:t>
        <a:bodyPr/>
        <a:lstStyle/>
        <a:p>
          <a:r>
            <a:rPr lang="ru-RU" sz="1000" dirty="0" smtClean="0"/>
            <a:t>Гипервизор</a:t>
          </a:r>
          <a:endParaRPr lang="ru-RU" sz="1000" dirty="0"/>
        </a:p>
      </dgm:t>
    </dgm:pt>
    <dgm:pt modelId="{2F152943-15AA-4E3C-9E80-681EB67693E6}" type="parTrans" cxnId="{44B69F16-B8F5-4372-8958-7BD9256C8537}">
      <dgm:prSet/>
      <dgm:spPr/>
      <dgm:t>
        <a:bodyPr/>
        <a:lstStyle/>
        <a:p>
          <a:endParaRPr lang="ru-RU" sz="1000"/>
        </a:p>
      </dgm:t>
    </dgm:pt>
    <dgm:pt modelId="{2AF00F96-2493-43E9-AD12-D0B586AA6B30}" type="sibTrans" cxnId="{44B69F16-B8F5-4372-8958-7BD9256C8537}">
      <dgm:prSet/>
      <dgm:spPr/>
      <dgm:t>
        <a:bodyPr/>
        <a:lstStyle/>
        <a:p>
          <a:endParaRPr lang="ru-RU" sz="1000"/>
        </a:p>
      </dgm:t>
    </dgm:pt>
    <dgm:pt modelId="{E2EF7528-1B7B-495C-9345-839995EA4CE5}">
      <dgm:prSet phldrT="[Текст]" custT="1"/>
      <dgm:spPr/>
      <dgm:t>
        <a:bodyPr/>
        <a:lstStyle/>
        <a:p>
          <a:r>
            <a:rPr lang="en-US" sz="1000" dirty="0" err="1" smtClean="0"/>
            <a:t>Vmlinux</a:t>
          </a:r>
          <a:endParaRPr lang="ru-RU" sz="1000" dirty="0"/>
        </a:p>
      </dgm:t>
    </dgm:pt>
    <dgm:pt modelId="{1C17118B-1CE6-49F3-A8C2-60E13CF2012E}" type="parTrans" cxnId="{B5B68FF7-3E1C-40CF-A034-1FC17CED4540}">
      <dgm:prSet/>
      <dgm:spPr/>
      <dgm:t>
        <a:bodyPr/>
        <a:lstStyle/>
        <a:p>
          <a:endParaRPr lang="ru-RU" sz="1000"/>
        </a:p>
      </dgm:t>
    </dgm:pt>
    <dgm:pt modelId="{286C40C8-D506-4F74-AF70-DDE10F7B30F0}" type="sibTrans" cxnId="{B5B68FF7-3E1C-40CF-A034-1FC17CED4540}">
      <dgm:prSet/>
      <dgm:spPr/>
      <dgm:t>
        <a:bodyPr/>
        <a:lstStyle/>
        <a:p>
          <a:endParaRPr lang="ru-RU" sz="1000"/>
        </a:p>
      </dgm:t>
    </dgm:pt>
    <dgm:pt modelId="{5046A9A8-2BA8-4EEA-B227-BB9E1CC1441B}">
      <dgm:prSet phldrT="[Текст]" custT="1"/>
      <dgm:spPr/>
      <dgm:t>
        <a:bodyPr/>
        <a:lstStyle/>
        <a:p>
          <a:r>
            <a:rPr lang="en-US" sz="1000" dirty="0" err="1" smtClean="0"/>
            <a:t>LibC</a:t>
          </a:r>
          <a:endParaRPr lang="ru-RU" sz="1000" dirty="0"/>
        </a:p>
      </dgm:t>
    </dgm:pt>
    <dgm:pt modelId="{D3EF6B8B-234E-4DC6-B70D-8EEFC1BE9B0A}" type="parTrans" cxnId="{D5364895-4EF3-4520-836C-44118A3F2150}">
      <dgm:prSet/>
      <dgm:spPr/>
      <dgm:t>
        <a:bodyPr/>
        <a:lstStyle/>
        <a:p>
          <a:endParaRPr lang="ru-RU" sz="1000"/>
        </a:p>
      </dgm:t>
    </dgm:pt>
    <dgm:pt modelId="{E8929392-EE2E-4913-ABB0-5A954CBD0306}" type="sibTrans" cxnId="{D5364895-4EF3-4520-836C-44118A3F2150}">
      <dgm:prSet/>
      <dgm:spPr/>
      <dgm:t>
        <a:bodyPr/>
        <a:lstStyle/>
        <a:p>
          <a:endParaRPr lang="ru-RU" sz="1000"/>
        </a:p>
      </dgm:t>
    </dgm:pt>
    <dgm:pt modelId="{16118019-3ACB-4DD2-B545-E3407D60328F}">
      <dgm:prSet phldrT="[Текст]" custT="1"/>
      <dgm:spPr/>
      <dgm:t>
        <a:bodyPr/>
        <a:lstStyle/>
        <a:p>
          <a:r>
            <a:rPr lang="en-US" sz="1000" dirty="0" err="1" smtClean="0"/>
            <a:t>Vmlinux</a:t>
          </a:r>
          <a:endParaRPr lang="ru-RU" sz="1000" dirty="0"/>
        </a:p>
      </dgm:t>
    </dgm:pt>
    <dgm:pt modelId="{03CD92F2-9C67-4122-BC56-E5C9DC722224}" type="parTrans" cxnId="{408D680D-D0BD-40B3-9957-960F48289925}">
      <dgm:prSet/>
      <dgm:spPr/>
      <dgm:t>
        <a:bodyPr/>
        <a:lstStyle/>
        <a:p>
          <a:endParaRPr lang="ru-RU" sz="1000"/>
        </a:p>
      </dgm:t>
    </dgm:pt>
    <dgm:pt modelId="{E70129E3-84C7-4890-B78E-404DACDB3CE8}" type="sibTrans" cxnId="{408D680D-D0BD-40B3-9957-960F48289925}">
      <dgm:prSet/>
      <dgm:spPr/>
      <dgm:t>
        <a:bodyPr/>
        <a:lstStyle/>
        <a:p>
          <a:endParaRPr lang="ru-RU" sz="1000"/>
        </a:p>
      </dgm:t>
    </dgm:pt>
    <dgm:pt modelId="{46458F51-98D7-4BC7-A9C9-BBF6CA1463C9}">
      <dgm:prSet phldrT="[Текст]" custT="1"/>
      <dgm:spPr/>
      <dgm:t>
        <a:bodyPr/>
        <a:lstStyle/>
        <a:p>
          <a:r>
            <a:rPr lang="en-US" sz="1000" dirty="0" err="1" smtClean="0"/>
            <a:t>LibC</a:t>
          </a:r>
          <a:endParaRPr lang="ru-RU" sz="1000" dirty="0"/>
        </a:p>
      </dgm:t>
    </dgm:pt>
    <dgm:pt modelId="{BA88D5A3-ED2A-4778-AE1B-23A337D4B088}" type="parTrans" cxnId="{A48210E1-3610-4DD2-BAB9-3BAA13FE60F7}">
      <dgm:prSet/>
      <dgm:spPr/>
      <dgm:t>
        <a:bodyPr/>
        <a:lstStyle/>
        <a:p>
          <a:endParaRPr lang="ru-RU" sz="1000"/>
        </a:p>
      </dgm:t>
    </dgm:pt>
    <dgm:pt modelId="{BF755BB1-6007-4F7B-851B-198F43795B3B}" type="sibTrans" cxnId="{A48210E1-3610-4DD2-BAB9-3BAA13FE60F7}">
      <dgm:prSet/>
      <dgm:spPr/>
      <dgm:t>
        <a:bodyPr/>
        <a:lstStyle/>
        <a:p>
          <a:endParaRPr lang="ru-RU" sz="1000"/>
        </a:p>
      </dgm:t>
    </dgm:pt>
    <dgm:pt modelId="{C33B2F9A-4EB1-46A8-B4FF-2B229037D795}">
      <dgm:prSet custT="1"/>
      <dgm:spPr/>
      <dgm:t>
        <a:bodyPr/>
        <a:lstStyle/>
        <a:p>
          <a:r>
            <a:rPr lang="en-US" sz="1000" dirty="0" err="1" smtClean="0"/>
            <a:t>Mysql</a:t>
          </a:r>
          <a:endParaRPr lang="ru-RU" sz="1000" dirty="0"/>
        </a:p>
      </dgm:t>
    </dgm:pt>
    <dgm:pt modelId="{BC79D71C-BEB7-43EA-824B-7E5769750483}" type="parTrans" cxnId="{CACD665C-574F-44EB-990E-07C8CD397BD1}">
      <dgm:prSet/>
      <dgm:spPr/>
      <dgm:t>
        <a:bodyPr/>
        <a:lstStyle/>
        <a:p>
          <a:endParaRPr lang="ru-RU" sz="1000"/>
        </a:p>
      </dgm:t>
    </dgm:pt>
    <dgm:pt modelId="{A1BCA94F-5985-46F3-BB82-EEBA671B1771}" type="sibTrans" cxnId="{CACD665C-574F-44EB-990E-07C8CD397BD1}">
      <dgm:prSet/>
      <dgm:spPr/>
      <dgm:t>
        <a:bodyPr/>
        <a:lstStyle/>
        <a:p>
          <a:endParaRPr lang="ru-RU" sz="1000"/>
        </a:p>
      </dgm:t>
    </dgm:pt>
    <dgm:pt modelId="{651F8A62-48AA-4B72-9857-47F5355BEA3E}">
      <dgm:prSet custT="1"/>
      <dgm:spPr/>
      <dgm:t>
        <a:bodyPr/>
        <a:lstStyle/>
        <a:p>
          <a:r>
            <a:rPr lang="en-US" sz="1000" dirty="0" err="1" smtClean="0"/>
            <a:t>Httpd</a:t>
          </a:r>
          <a:endParaRPr lang="ru-RU" sz="1000" dirty="0"/>
        </a:p>
      </dgm:t>
    </dgm:pt>
    <dgm:pt modelId="{5C1D8721-567B-421B-9173-979971E47F93}" type="parTrans" cxnId="{F15C19B2-5E53-48D5-B74B-95CB4AEB3934}">
      <dgm:prSet/>
      <dgm:spPr/>
      <dgm:t>
        <a:bodyPr/>
        <a:lstStyle/>
        <a:p>
          <a:endParaRPr lang="ru-RU" sz="1000"/>
        </a:p>
      </dgm:t>
    </dgm:pt>
    <dgm:pt modelId="{4B21879A-B974-4561-B0D4-28FCDC2435A1}" type="sibTrans" cxnId="{F15C19B2-5E53-48D5-B74B-95CB4AEB3934}">
      <dgm:prSet/>
      <dgm:spPr/>
      <dgm:t>
        <a:bodyPr/>
        <a:lstStyle/>
        <a:p>
          <a:endParaRPr lang="ru-RU" sz="1000"/>
        </a:p>
      </dgm:t>
    </dgm:pt>
    <dgm:pt modelId="{B85C9FEA-0FBE-4086-B29D-A6CFD252A516}">
      <dgm:prSet custT="1"/>
      <dgm:spPr/>
      <dgm:t>
        <a:bodyPr/>
        <a:lstStyle/>
        <a:p>
          <a:r>
            <a:rPr lang="en-US" sz="1000" dirty="0" err="1" smtClean="0"/>
            <a:t>Vmlinux</a:t>
          </a:r>
          <a:endParaRPr lang="ru-RU" sz="1000" dirty="0"/>
        </a:p>
      </dgm:t>
    </dgm:pt>
    <dgm:pt modelId="{59C445F7-F575-4017-9271-62828D5C2B41}" type="parTrans" cxnId="{E063C7BB-48CF-4313-9B26-A2FE6C758C68}">
      <dgm:prSet/>
      <dgm:spPr/>
      <dgm:t>
        <a:bodyPr/>
        <a:lstStyle/>
        <a:p>
          <a:endParaRPr lang="ru-RU" sz="1000"/>
        </a:p>
      </dgm:t>
    </dgm:pt>
    <dgm:pt modelId="{EA15F648-17D9-4F01-91DD-DED74C7D9A3C}" type="sibTrans" cxnId="{E063C7BB-48CF-4313-9B26-A2FE6C758C68}">
      <dgm:prSet/>
      <dgm:spPr/>
      <dgm:t>
        <a:bodyPr/>
        <a:lstStyle/>
        <a:p>
          <a:endParaRPr lang="ru-RU" sz="1000"/>
        </a:p>
      </dgm:t>
    </dgm:pt>
    <dgm:pt modelId="{EA59319B-5E67-4411-BE4B-B913CD6C0F94}">
      <dgm:prSet custT="1"/>
      <dgm:spPr/>
      <dgm:t>
        <a:bodyPr/>
        <a:lstStyle/>
        <a:p>
          <a:r>
            <a:rPr lang="en-US" sz="1000" dirty="0" err="1" smtClean="0"/>
            <a:t>LibC</a:t>
          </a:r>
          <a:endParaRPr lang="ru-RU" sz="1000" dirty="0"/>
        </a:p>
      </dgm:t>
    </dgm:pt>
    <dgm:pt modelId="{1D94174C-69CD-4394-866C-6BD7B9D7602C}" type="parTrans" cxnId="{6A9DF675-5B07-42D6-896E-D49CED8016E2}">
      <dgm:prSet/>
      <dgm:spPr/>
      <dgm:t>
        <a:bodyPr/>
        <a:lstStyle/>
        <a:p>
          <a:endParaRPr lang="ru-RU" sz="1000"/>
        </a:p>
      </dgm:t>
    </dgm:pt>
    <dgm:pt modelId="{69EBDFEF-7917-4F97-AC2E-A3A64AAF4AE4}" type="sibTrans" cxnId="{6A9DF675-5B07-42D6-896E-D49CED8016E2}">
      <dgm:prSet/>
      <dgm:spPr/>
      <dgm:t>
        <a:bodyPr/>
        <a:lstStyle/>
        <a:p>
          <a:endParaRPr lang="ru-RU" sz="1000"/>
        </a:p>
      </dgm:t>
    </dgm:pt>
    <dgm:pt modelId="{7F5AE237-D4BA-4499-9CC8-C9659FD3EB6D}">
      <dgm:prSet custT="1"/>
      <dgm:spPr/>
      <dgm:t>
        <a:bodyPr/>
        <a:lstStyle/>
        <a:p>
          <a:r>
            <a:rPr lang="en-US" sz="1000" dirty="0" err="1" smtClean="0"/>
            <a:t>Sendmail</a:t>
          </a:r>
          <a:endParaRPr lang="ru-RU" sz="1000" dirty="0"/>
        </a:p>
      </dgm:t>
    </dgm:pt>
    <dgm:pt modelId="{6F54C6BA-7789-4439-A755-E6263778BBDA}" type="parTrans" cxnId="{53333A3B-271E-457C-9654-A049E802F75F}">
      <dgm:prSet/>
      <dgm:spPr/>
      <dgm:t>
        <a:bodyPr/>
        <a:lstStyle/>
        <a:p>
          <a:endParaRPr lang="ru-RU" sz="1000"/>
        </a:p>
      </dgm:t>
    </dgm:pt>
    <dgm:pt modelId="{D3A2E01C-1655-4F22-9AC0-6CE4B5334113}" type="sibTrans" cxnId="{53333A3B-271E-457C-9654-A049E802F75F}">
      <dgm:prSet/>
      <dgm:spPr/>
      <dgm:t>
        <a:bodyPr/>
        <a:lstStyle/>
        <a:p>
          <a:endParaRPr lang="ru-RU" sz="1000"/>
        </a:p>
      </dgm:t>
    </dgm:pt>
    <dgm:pt modelId="{9C44BC2D-5725-4D11-8DF5-7648797C3B1F}" type="pres">
      <dgm:prSet presAssocID="{EE6B2B0B-148D-49CC-9D6B-36424B64D0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01484C-F8BF-4777-A243-75B7FAF6A8DD}" type="pres">
      <dgm:prSet presAssocID="{5AF56388-CBC5-4F86-BCA4-229D98B6E6D2}" presName="hierRoot1" presStyleCnt="0"/>
      <dgm:spPr/>
    </dgm:pt>
    <dgm:pt modelId="{3CD8CC9A-4F28-4725-90FA-32F5845CB7D1}" type="pres">
      <dgm:prSet presAssocID="{5AF56388-CBC5-4F86-BCA4-229D98B6E6D2}" presName="composite" presStyleCnt="0"/>
      <dgm:spPr/>
    </dgm:pt>
    <dgm:pt modelId="{98A6E09B-3C98-4090-AA14-78CA383EA3F8}" type="pres">
      <dgm:prSet presAssocID="{5AF56388-CBC5-4F86-BCA4-229D98B6E6D2}" presName="background" presStyleLbl="node0" presStyleIdx="0" presStyleCnt="1"/>
      <dgm:spPr/>
    </dgm:pt>
    <dgm:pt modelId="{76AECA2A-926A-4887-9F21-82F3352DE4B3}" type="pres">
      <dgm:prSet presAssocID="{5AF56388-CBC5-4F86-BCA4-229D98B6E6D2}" presName="text" presStyleLbl="fgAcc0" presStyleIdx="0" presStyleCnt="1" custScaleX="1907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551FAC-18D9-40FA-8923-F930A4EB3D22}" type="pres">
      <dgm:prSet presAssocID="{5AF56388-CBC5-4F86-BCA4-229D98B6E6D2}" presName="hierChild2" presStyleCnt="0"/>
      <dgm:spPr/>
    </dgm:pt>
    <dgm:pt modelId="{33822230-5A9F-4F41-9781-468A275D02EA}" type="pres">
      <dgm:prSet presAssocID="{1C17118B-1CE6-49F3-A8C2-60E13CF2012E}" presName="Name10" presStyleLbl="parChTrans1D2" presStyleIdx="0" presStyleCnt="3"/>
      <dgm:spPr/>
      <dgm:t>
        <a:bodyPr/>
        <a:lstStyle/>
        <a:p>
          <a:endParaRPr lang="ru-RU"/>
        </a:p>
      </dgm:t>
    </dgm:pt>
    <dgm:pt modelId="{2A8E0CC7-DF10-43FA-9419-B3727E3D2C70}" type="pres">
      <dgm:prSet presAssocID="{E2EF7528-1B7B-495C-9345-839995EA4CE5}" presName="hierRoot2" presStyleCnt="0"/>
      <dgm:spPr/>
    </dgm:pt>
    <dgm:pt modelId="{D557CC1F-CBB2-4940-8E8A-F93364FCB154}" type="pres">
      <dgm:prSet presAssocID="{E2EF7528-1B7B-495C-9345-839995EA4CE5}" presName="composite2" presStyleCnt="0"/>
      <dgm:spPr/>
    </dgm:pt>
    <dgm:pt modelId="{7DA0BE49-84F7-46E9-B3B7-C0598A91FE8A}" type="pres">
      <dgm:prSet presAssocID="{E2EF7528-1B7B-495C-9345-839995EA4CE5}" presName="background2" presStyleLbl="node2" presStyleIdx="0" presStyleCnt="3"/>
      <dgm:spPr/>
    </dgm:pt>
    <dgm:pt modelId="{411AF0BA-F167-4438-9189-E43D901F86B8}" type="pres">
      <dgm:prSet presAssocID="{E2EF7528-1B7B-495C-9345-839995EA4CE5}" presName="text2" presStyleLbl="fgAcc2" presStyleIdx="0" presStyleCnt="3" custLinFactNeighborY="360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3B9E1B-CDD4-4A9A-9FDD-F82E8A8E0785}" type="pres">
      <dgm:prSet presAssocID="{E2EF7528-1B7B-495C-9345-839995EA4CE5}" presName="hierChild3" presStyleCnt="0"/>
      <dgm:spPr/>
    </dgm:pt>
    <dgm:pt modelId="{179279EA-3847-4449-B61F-259F7934FB32}" type="pres">
      <dgm:prSet presAssocID="{D3EF6B8B-234E-4DC6-B70D-8EEFC1BE9B0A}" presName="Name17" presStyleLbl="parChTrans1D3" presStyleIdx="0" presStyleCnt="3"/>
      <dgm:spPr/>
      <dgm:t>
        <a:bodyPr/>
        <a:lstStyle/>
        <a:p>
          <a:endParaRPr lang="ru-RU"/>
        </a:p>
      </dgm:t>
    </dgm:pt>
    <dgm:pt modelId="{23EF1330-0483-455C-87DA-40E74AB4FDC1}" type="pres">
      <dgm:prSet presAssocID="{5046A9A8-2BA8-4EEA-B227-BB9E1CC1441B}" presName="hierRoot3" presStyleCnt="0"/>
      <dgm:spPr/>
    </dgm:pt>
    <dgm:pt modelId="{BBDCFB7F-3C62-40FE-9796-051F9A83C499}" type="pres">
      <dgm:prSet presAssocID="{5046A9A8-2BA8-4EEA-B227-BB9E1CC1441B}" presName="composite3" presStyleCnt="0"/>
      <dgm:spPr/>
    </dgm:pt>
    <dgm:pt modelId="{7933C939-79C2-4EA2-B13F-1E5CB5E774A1}" type="pres">
      <dgm:prSet presAssocID="{5046A9A8-2BA8-4EEA-B227-BB9E1CC1441B}" presName="background3" presStyleLbl="node3" presStyleIdx="0" presStyleCnt="3"/>
      <dgm:spPr/>
    </dgm:pt>
    <dgm:pt modelId="{69516D10-3AB0-43E1-88C6-C8CE05025DC6}" type="pres">
      <dgm:prSet presAssocID="{5046A9A8-2BA8-4EEA-B227-BB9E1CC1441B}" presName="text3" presStyleLbl="fgAcc3" presStyleIdx="0" presStyleCnt="3" custLinFactNeighborY="710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8DB754-DB02-4B29-BFDA-084611883500}" type="pres">
      <dgm:prSet presAssocID="{5046A9A8-2BA8-4EEA-B227-BB9E1CC1441B}" presName="hierChild4" presStyleCnt="0"/>
      <dgm:spPr/>
    </dgm:pt>
    <dgm:pt modelId="{DADC5772-04CB-417E-B17D-7D3B017DABE0}" type="pres">
      <dgm:prSet presAssocID="{5C1D8721-567B-421B-9173-979971E47F93}" presName="Name23" presStyleLbl="parChTrans1D4" presStyleIdx="0" presStyleCnt="3"/>
      <dgm:spPr/>
      <dgm:t>
        <a:bodyPr/>
        <a:lstStyle/>
        <a:p>
          <a:endParaRPr lang="ru-RU"/>
        </a:p>
      </dgm:t>
    </dgm:pt>
    <dgm:pt modelId="{D4A06D95-5A8A-4AB8-9C02-C469E9A67002}" type="pres">
      <dgm:prSet presAssocID="{651F8A62-48AA-4B72-9857-47F5355BEA3E}" presName="hierRoot4" presStyleCnt="0"/>
      <dgm:spPr/>
    </dgm:pt>
    <dgm:pt modelId="{ADA8985E-B11C-405F-825A-334708613EE3}" type="pres">
      <dgm:prSet presAssocID="{651F8A62-48AA-4B72-9857-47F5355BEA3E}" presName="composite4" presStyleCnt="0"/>
      <dgm:spPr/>
    </dgm:pt>
    <dgm:pt modelId="{660B2518-479E-404F-8DE8-8970F0BF556B}" type="pres">
      <dgm:prSet presAssocID="{651F8A62-48AA-4B72-9857-47F5355BEA3E}" presName="background4" presStyleLbl="node4" presStyleIdx="0" presStyleCnt="3"/>
      <dgm:spPr/>
    </dgm:pt>
    <dgm:pt modelId="{C414A0E8-D456-4414-90C0-28618A04AC40}" type="pres">
      <dgm:prSet presAssocID="{651F8A62-48AA-4B72-9857-47F5355BEA3E}" presName="text4" presStyleLbl="fgAcc4" presStyleIdx="0" presStyleCnt="3" custLinFactY="6023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A42BE1-8C15-4BAC-A743-238F5BD79D8D}" type="pres">
      <dgm:prSet presAssocID="{651F8A62-48AA-4B72-9857-47F5355BEA3E}" presName="hierChild5" presStyleCnt="0"/>
      <dgm:spPr/>
    </dgm:pt>
    <dgm:pt modelId="{D9761128-CF67-466A-B307-BC19651507B2}" type="pres">
      <dgm:prSet presAssocID="{03CD92F2-9C67-4122-BC56-E5C9DC722224}" presName="Name10" presStyleLbl="parChTrans1D2" presStyleIdx="1" presStyleCnt="3"/>
      <dgm:spPr/>
      <dgm:t>
        <a:bodyPr/>
        <a:lstStyle/>
        <a:p>
          <a:endParaRPr lang="ru-RU"/>
        </a:p>
      </dgm:t>
    </dgm:pt>
    <dgm:pt modelId="{9DF449AC-964F-49DE-94A2-C99318E4E75C}" type="pres">
      <dgm:prSet presAssocID="{16118019-3ACB-4DD2-B545-E3407D60328F}" presName="hierRoot2" presStyleCnt="0"/>
      <dgm:spPr/>
    </dgm:pt>
    <dgm:pt modelId="{F8473374-218E-4647-8E4C-060C1C966B63}" type="pres">
      <dgm:prSet presAssocID="{16118019-3ACB-4DD2-B545-E3407D60328F}" presName="composite2" presStyleCnt="0"/>
      <dgm:spPr/>
    </dgm:pt>
    <dgm:pt modelId="{AAEAA181-F20D-4D99-8F2D-8CC438A6E729}" type="pres">
      <dgm:prSet presAssocID="{16118019-3ACB-4DD2-B545-E3407D60328F}" presName="background2" presStyleLbl="node2" presStyleIdx="1" presStyleCnt="3"/>
      <dgm:spPr/>
    </dgm:pt>
    <dgm:pt modelId="{A0A1258D-918A-4420-8995-AE920B570AEF}" type="pres">
      <dgm:prSet presAssocID="{16118019-3ACB-4DD2-B545-E3407D60328F}" presName="text2" presStyleLbl="fgAcc2" presStyleIdx="1" presStyleCnt="3" custLinFactNeighborY="360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59034A-842E-410C-905B-A51DD1B3231C}" type="pres">
      <dgm:prSet presAssocID="{16118019-3ACB-4DD2-B545-E3407D60328F}" presName="hierChild3" presStyleCnt="0"/>
      <dgm:spPr/>
    </dgm:pt>
    <dgm:pt modelId="{D3472064-5617-45DD-AE80-90B00B2BA71F}" type="pres">
      <dgm:prSet presAssocID="{BA88D5A3-ED2A-4778-AE1B-23A337D4B088}" presName="Name17" presStyleLbl="parChTrans1D3" presStyleIdx="1" presStyleCnt="3"/>
      <dgm:spPr/>
      <dgm:t>
        <a:bodyPr/>
        <a:lstStyle/>
        <a:p>
          <a:endParaRPr lang="ru-RU"/>
        </a:p>
      </dgm:t>
    </dgm:pt>
    <dgm:pt modelId="{60A0A855-676E-43C7-8CC0-A5CBE6D7A1AA}" type="pres">
      <dgm:prSet presAssocID="{46458F51-98D7-4BC7-A9C9-BBF6CA1463C9}" presName="hierRoot3" presStyleCnt="0"/>
      <dgm:spPr/>
    </dgm:pt>
    <dgm:pt modelId="{7CBF60A5-D14F-42C7-BF87-14DF4CA51134}" type="pres">
      <dgm:prSet presAssocID="{46458F51-98D7-4BC7-A9C9-BBF6CA1463C9}" presName="composite3" presStyleCnt="0"/>
      <dgm:spPr/>
    </dgm:pt>
    <dgm:pt modelId="{A0E5407E-86F1-49A9-B53E-7BB81BF68763}" type="pres">
      <dgm:prSet presAssocID="{46458F51-98D7-4BC7-A9C9-BBF6CA1463C9}" presName="background3" presStyleLbl="node3" presStyleIdx="1" presStyleCnt="3"/>
      <dgm:spPr/>
    </dgm:pt>
    <dgm:pt modelId="{25ACEC1E-6703-417E-A068-545143B4F113}" type="pres">
      <dgm:prSet presAssocID="{46458F51-98D7-4BC7-A9C9-BBF6CA1463C9}" presName="text3" presStyleLbl="fgAcc3" presStyleIdx="1" presStyleCnt="3" custLinFactNeighborY="710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67E618-CB35-4EE3-B942-BC8869DF05D7}" type="pres">
      <dgm:prSet presAssocID="{46458F51-98D7-4BC7-A9C9-BBF6CA1463C9}" presName="hierChild4" presStyleCnt="0"/>
      <dgm:spPr/>
    </dgm:pt>
    <dgm:pt modelId="{6D6E5926-5C04-49C7-BEB9-5CF39F6FDCFF}" type="pres">
      <dgm:prSet presAssocID="{BC79D71C-BEB7-43EA-824B-7E5769750483}" presName="Name23" presStyleLbl="parChTrans1D4" presStyleIdx="1" presStyleCnt="3"/>
      <dgm:spPr/>
      <dgm:t>
        <a:bodyPr/>
        <a:lstStyle/>
        <a:p>
          <a:endParaRPr lang="ru-RU"/>
        </a:p>
      </dgm:t>
    </dgm:pt>
    <dgm:pt modelId="{F3003E5C-08A4-4D35-BCAF-92C8461A4D87}" type="pres">
      <dgm:prSet presAssocID="{C33B2F9A-4EB1-46A8-B4FF-2B229037D795}" presName="hierRoot4" presStyleCnt="0"/>
      <dgm:spPr/>
    </dgm:pt>
    <dgm:pt modelId="{745AD59D-9B9F-453A-8402-E6BED44A9DE4}" type="pres">
      <dgm:prSet presAssocID="{C33B2F9A-4EB1-46A8-B4FF-2B229037D795}" presName="composite4" presStyleCnt="0"/>
      <dgm:spPr/>
    </dgm:pt>
    <dgm:pt modelId="{33729845-E40B-4778-8E31-03FD69361FF0}" type="pres">
      <dgm:prSet presAssocID="{C33B2F9A-4EB1-46A8-B4FF-2B229037D795}" presName="background4" presStyleLbl="node4" presStyleIdx="1" presStyleCnt="3"/>
      <dgm:spPr/>
    </dgm:pt>
    <dgm:pt modelId="{BD12FA65-DF9A-4A5D-AAEF-0F68C18F1C6E}" type="pres">
      <dgm:prSet presAssocID="{C33B2F9A-4EB1-46A8-B4FF-2B229037D795}" presName="text4" presStyleLbl="fgAcc4" presStyleIdx="1" presStyleCnt="3" custLinFactY="6023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7A8A16-9032-468F-8A36-7D3977EF32A1}" type="pres">
      <dgm:prSet presAssocID="{C33B2F9A-4EB1-46A8-B4FF-2B229037D795}" presName="hierChild5" presStyleCnt="0"/>
      <dgm:spPr/>
    </dgm:pt>
    <dgm:pt modelId="{A02043A1-FCA8-47F1-9D45-10B33A35E8E4}" type="pres">
      <dgm:prSet presAssocID="{59C445F7-F575-4017-9271-62828D5C2B41}" presName="Name10" presStyleLbl="parChTrans1D2" presStyleIdx="2" presStyleCnt="3"/>
      <dgm:spPr/>
      <dgm:t>
        <a:bodyPr/>
        <a:lstStyle/>
        <a:p>
          <a:endParaRPr lang="ru-RU"/>
        </a:p>
      </dgm:t>
    </dgm:pt>
    <dgm:pt modelId="{8E2B2779-FE88-4FA1-8C76-3C4451E45BEA}" type="pres">
      <dgm:prSet presAssocID="{B85C9FEA-0FBE-4086-B29D-A6CFD252A516}" presName="hierRoot2" presStyleCnt="0"/>
      <dgm:spPr/>
    </dgm:pt>
    <dgm:pt modelId="{7D34CA36-F5F6-4F75-B9BB-0FA7355D3EE2}" type="pres">
      <dgm:prSet presAssocID="{B85C9FEA-0FBE-4086-B29D-A6CFD252A516}" presName="composite2" presStyleCnt="0"/>
      <dgm:spPr/>
    </dgm:pt>
    <dgm:pt modelId="{4A7A80CB-35BF-49BF-AD77-F817815313F2}" type="pres">
      <dgm:prSet presAssocID="{B85C9FEA-0FBE-4086-B29D-A6CFD252A516}" presName="background2" presStyleLbl="node2" presStyleIdx="2" presStyleCnt="3"/>
      <dgm:spPr/>
    </dgm:pt>
    <dgm:pt modelId="{E1A64213-B24E-4992-8D72-9E10485D48D4}" type="pres">
      <dgm:prSet presAssocID="{B85C9FEA-0FBE-4086-B29D-A6CFD252A516}" presName="text2" presStyleLbl="fgAcc2" presStyleIdx="2" presStyleCnt="3" custLinFactNeighborY="360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25C6C4-BD8B-4149-8D9B-E3045A049D71}" type="pres">
      <dgm:prSet presAssocID="{B85C9FEA-0FBE-4086-B29D-A6CFD252A516}" presName="hierChild3" presStyleCnt="0"/>
      <dgm:spPr/>
    </dgm:pt>
    <dgm:pt modelId="{8159AC7B-83A5-4E92-AF64-C73EA1C23177}" type="pres">
      <dgm:prSet presAssocID="{1D94174C-69CD-4394-866C-6BD7B9D7602C}" presName="Name17" presStyleLbl="parChTrans1D3" presStyleIdx="2" presStyleCnt="3"/>
      <dgm:spPr/>
      <dgm:t>
        <a:bodyPr/>
        <a:lstStyle/>
        <a:p>
          <a:endParaRPr lang="ru-RU"/>
        </a:p>
      </dgm:t>
    </dgm:pt>
    <dgm:pt modelId="{B66B8973-4285-4E49-A4FD-7986678AF9C9}" type="pres">
      <dgm:prSet presAssocID="{EA59319B-5E67-4411-BE4B-B913CD6C0F94}" presName="hierRoot3" presStyleCnt="0"/>
      <dgm:spPr/>
    </dgm:pt>
    <dgm:pt modelId="{EE8DC75C-DF2E-42B8-9AD2-7DCDE8ABA7B1}" type="pres">
      <dgm:prSet presAssocID="{EA59319B-5E67-4411-BE4B-B913CD6C0F94}" presName="composite3" presStyleCnt="0"/>
      <dgm:spPr/>
    </dgm:pt>
    <dgm:pt modelId="{0D51A6EA-E71E-45C7-BFED-C1B002AF119D}" type="pres">
      <dgm:prSet presAssocID="{EA59319B-5E67-4411-BE4B-B913CD6C0F94}" presName="background3" presStyleLbl="node3" presStyleIdx="2" presStyleCnt="3"/>
      <dgm:spPr/>
    </dgm:pt>
    <dgm:pt modelId="{A7FA02A6-09A9-403A-9276-E2DAD70C77EA}" type="pres">
      <dgm:prSet presAssocID="{EA59319B-5E67-4411-BE4B-B913CD6C0F94}" presName="text3" presStyleLbl="fgAcc3" presStyleIdx="2" presStyleCnt="3" custLinFactNeighborY="710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6C639D-62EC-4428-96AE-CA92A8313342}" type="pres">
      <dgm:prSet presAssocID="{EA59319B-5E67-4411-BE4B-B913CD6C0F94}" presName="hierChild4" presStyleCnt="0"/>
      <dgm:spPr/>
    </dgm:pt>
    <dgm:pt modelId="{18C012BF-ED82-42B2-B238-1625EEEA5F04}" type="pres">
      <dgm:prSet presAssocID="{6F54C6BA-7789-4439-A755-E6263778BBDA}" presName="Name23" presStyleLbl="parChTrans1D4" presStyleIdx="2" presStyleCnt="3"/>
      <dgm:spPr/>
      <dgm:t>
        <a:bodyPr/>
        <a:lstStyle/>
        <a:p>
          <a:endParaRPr lang="ru-RU"/>
        </a:p>
      </dgm:t>
    </dgm:pt>
    <dgm:pt modelId="{7E719DF7-61A3-4A76-ADE7-E9FF53F86DBF}" type="pres">
      <dgm:prSet presAssocID="{7F5AE237-D4BA-4499-9CC8-C9659FD3EB6D}" presName="hierRoot4" presStyleCnt="0"/>
      <dgm:spPr/>
    </dgm:pt>
    <dgm:pt modelId="{2A91EAE6-839B-481F-9983-30AD3A0BB0C9}" type="pres">
      <dgm:prSet presAssocID="{7F5AE237-D4BA-4499-9CC8-C9659FD3EB6D}" presName="composite4" presStyleCnt="0"/>
      <dgm:spPr/>
    </dgm:pt>
    <dgm:pt modelId="{5343AC4D-6EBE-4B57-BDE1-2290CACAB551}" type="pres">
      <dgm:prSet presAssocID="{7F5AE237-D4BA-4499-9CC8-C9659FD3EB6D}" presName="background4" presStyleLbl="node4" presStyleIdx="2" presStyleCnt="3"/>
      <dgm:spPr/>
    </dgm:pt>
    <dgm:pt modelId="{33B63682-DCA9-49A6-8BC1-066844242BCD}" type="pres">
      <dgm:prSet presAssocID="{7F5AE237-D4BA-4499-9CC8-C9659FD3EB6D}" presName="text4" presStyleLbl="fgAcc4" presStyleIdx="2" presStyleCnt="3" custLinFactY="6023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712529-CE48-479A-A81C-88DA2EAC7C61}" type="pres">
      <dgm:prSet presAssocID="{7F5AE237-D4BA-4499-9CC8-C9659FD3EB6D}" presName="hierChild5" presStyleCnt="0"/>
      <dgm:spPr/>
    </dgm:pt>
  </dgm:ptLst>
  <dgm:cxnLst>
    <dgm:cxn modelId="{E063C7BB-48CF-4313-9B26-A2FE6C758C68}" srcId="{5AF56388-CBC5-4F86-BCA4-229D98B6E6D2}" destId="{B85C9FEA-0FBE-4086-B29D-A6CFD252A516}" srcOrd="2" destOrd="0" parTransId="{59C445F7-F575-4017-9271-62828D5C2B41}" sibTransId="{EA15F648-17D9-4F01-91DD-DED74C7D9A3C}"/>
    <dgm:cxn modelId="{6A9DF675-5B07-42D6-896E-D49CED8016E2}" srcId="{B85C9FEA-0FBE-4086-B29D-A6CFD252A516}" destId="{EA59319B-5E67-4411-BE4B-B913CD6C0F94}" srcOrd="0" destOrd="0" parTransId="{1D94174C-69CD-4394-866C-6BD7B9D7602C}" sibTransId="{69EBDFEF-7917-4F97-AC2E-A3A64AAF4AE4}"/>
    <dgm:cxn modelId="{D8275A1D-CD23-4466-AD30-64DE5C18BD82}" type="presOf" srcId="{5AF56388-CBC5-4F86-BCA4-229D98B6E6D2}" destId="{76AECA2A-926A-4887-9F21-82F3352DE4B3}" srcOrd="0" destOrd="0" presId="urn:microsoft.com/office/officeart/2005/8/layout/hierarchy1"/>
    <dgm:cxn modelId="{461657EC-0A79-4834-91B2-90C49BB89DC5}" type="presOf" srcId="{6F54C6BA-7789-4439-A755-E6263778BBDA}" destId="{18C012BF-ED82-42B2-B238-1625EEEA5F04}" srcOrd="0" destOrd="0" presId="urn:microsoft.com/office/officeart/2005/8/layout/hierarchy1"/>
    <dgm:cxn modelId="{39E5FF48-57E0-4CE7-BA01-A29CF66E331D}" type="presOf" srcId="{E2EF7528-1B7B-495C-9345-839995EA4CE5}" destId="{411AF0BA-F167-4438-9189-E43D901F86B8}" srcOrd="0" destOrd="0" presId="urn:microsoft.com/office/officeart/2005/8/layout/hierarchy1"/>
    <dgm:cxn modelId="{85BB58A6-165F-4A26-8155-393B4C1342AE}" type="presOf" srcId="{5C1D8721-567B-421B-9173-979971E47F93}" destId="{DADC5772-04CB-417E-B17D-7D3B017DABE0}" srcOrd="0" destOrd="0" presId="urn:microsoft.com/office/officeart/2005/8/layout/hierarchy1"/>
    <dgm:cxn modelId="{F15C19B2-5E53-48D5-B74B-95CB4AEB3934}" srcId="{5046A9A8-2BA8-4EEA-B227-BB9E1CC1441B}" destId="{651F8A62-48AA-4B72-9857-47F5355BEA3E}" srcOrd="0" destOrd="0" parTransId="{5C1D8721-567B-421B-9173-979971E47F93}" sibTransId="{4B21879A-B974-4561-B0D4-28FCDC2435A1}"/>
    <dgm:cxn modelId="{6683B9A0-AF26-4212-866A-5F28C90D8BB8}" type="presOf" srcId="{7F5AE237-D4BA-4499-9CC8-C9659FD3EB6D}" destId="{33B63682-DCA9-49A6-8BC1-066844242BCD}" srcOrd="0" destOrd="0" presId="urn:microsoft.com/office/officeart/2005/8/layout/hierarchy1"/>
    <dgm:cxn modelId="{3B651495-DA1E-4F4A-BFF1-3BA1E66A162E}" type="presOf" srcId="{46458F51-98D7-4BC7-A9C9-BBF6CA1463C9}" destId="{25ACEC1E-6703-417E-A068-545143B4F113}" srcOrd="0" destOrd="0" presId="urn:microsoft.com/office/officeart/2005/8/layout/hierarchy1"/>
    <dgm:cxn modelId="{F4B9F370-1F40-4DBB-99B6-675DBB4ABDD1}" type="presOf" srcId="{B85C9FEA-0FBE-4086-B29D-A6CFD252A516}" destId="{E1A64213-B24E-4992-8D72-9E10485D48D4}" srcOrd="0" destOrd="0" presId="urn:microsoft.com/office/officeart/2005/8/layout/hierarchy1"/>
    <dgm:cxn modelId="{713C509B-C216-4CF4-B63A-7BEE9B6CC5F6}" type="presOf" srcId="{5046A9A8-2BA8-4EEA-B227-BB9E1CC1441B}" destId="{69516D10-3AB0-43E1-88C6-C8CE05025DC6}" srcOrd="0" destOrd="0" presId="urn:microsoft.com/office/officeart/2005/8/layout/hierarchy1"/>
    <dgm:cxn modelId="{C343C334-4C47-402B-AD2A-8491D54B22C8}" type="presOf" srcId="{EE6B2B0B-148D-49CC-9D6B-36424B64D0E8}" destId="{9C44BC2D-5725-4D11-8DF5-7648797C3B1F}" srcOrd="0" destOrd="0" presId="urn:microsoft.com/office/officeart/2005/8/layout/hierarchy1"/>
    <dgm:cxn modelId="{D5364895-4EF3-4520-836C-44118A3F2150}" srcId="{E2EF7528-1B7B-495C-9345-839995EA4CE5}" destId="{5046A9A8-2BA8-4EEA-B227-BB9E1CC1441B}" srcOrd="0" destOrd="0" parTransId="{D3EF6B8B-234E-4DC6-B70D-8EEFC1BE9B0A}" sibTransId="{E8929392-EE2E-4913-ABB0-5A954CBD0306}"/>
    <dgm:cxn modelId="{D30E521F-5112-4A03-BD61-CE860B943201}" type="presOf" srcId="{D3EF6B8B-234E-4DC6-B70D-8EEFC1BE9B0A}" destId="{179279EA-3847-4449-B61F-259F7934FB32}" srcOrd="0" destOrd="0" presId="urn:microsoft.com/office/officeart/2005/8/layout/hierarchy1"/>
    <dgm:cxn modelId="{2AFE1424-0343-4599-B732-A9AD921F7C5A}" type="presOf" srcId="{03CD92F2-9C67-4122-BC56-E5C9DC722224}" destId="{D9761128-CF67-466A-B307-BC19651507B2}" srcOrd="0" destOrd="0" presId="urn:microsoft.com/office/officeart/2005/8/layout/hierarchy1"/>
    <dgm:cxn modelId="{06913168-44C5-431E-ACC6-FDB6F2B38A70}" type="presOf" srcId="{BA88D5A3-ED2A-4778-AE1B-23A337D4B088}" destId="{D3472064-5617-45DD-AE80-90B00B2BA71F}" srcOrd="0" destOrd="0" presId="urn:microsoft.com/office/officeart/2005/8/layout/hierarchy1"/>
    <dgm:cxn modelId="{B5B68FF7-3E1C-40CF-A034-1FC17CED4540}" srcId="{5AF56388-CBC5-4F86-BCA4-229D98B6E6D2}" destId="{E2EF7528-1B7B-495C-9345-839995EA4CE5}" srcOrd="0" destOrd="0" parTransId="{1C17118B-1CE6-49F3-A8C2-60E13CF2012E}" sibTransId="{286C40C8-D506-4F74-AF70-DDE10F7B30F0}"/>
    <dgm:cxn modelId="{048FF8D5-CB37-41C8-B24C-2AC8B007CAD2}" type="presOf" srcId="{651F8A62-48AA-4B72-9857-47F5355BEA3E}" destId="{C414A0E8-D456-4414-90C0-28618A04AC40}" srcOrd="0" destOrd="0" presId="urn:microsoft.com/office/officeart/2005/8/layout/hierarchy1"/>
    <dgm:cxn modelId="{44B69F16-B8F5-4372-8958-7BD9256C8537}" srcId="{EE6B2B0B-148D-49CC-9D6B-36424B64D0E8}" destId="{5AF56388-CBC5-4F86-BCA4-229D98B6E6D2}" srcOrd="0" destOrd="0" parTransId="{2F152943-15AA-4E3C-9E80-681EB67693E6}" sibTransId="{2AF00F96-2493-43E9-AD12-D0B586AA6B30}"/>
    <dgm:cxn modelId="{A48210E1-3610-4DD2-BAB9-3BAA13FE60F7}" srcId="{16118019-3ACB-4DD2-B545-E3407D60328F}" destId="{46458F51-98D7-4BC7-A9C9-BBF6CA1463C9}" srcOrd="0" destOrd="0" parTransId="{BA88D5A3-ED2A-4778-AE1B-23A337D4B088}" sibTransId="{BF755BB1-6007-4F7B-851B-198F43795B3B}"/>
    <dgm:cxn modelId="{408D680D-D0BD-40B3-9957-960F48289925}" srcId="{5AF56388-CBC5-4F86-BCA4-229D98B6E6D2}" destId="{16118019-3ACB-4DD2-B545-E3407D60328F}" srcOrd="1" destOrd="0" parTransId="{03CD92F2-9C67-4122-BC56-E5C9DC722224}" sibTransId="{E70129E3-84C7-4890-B78E-404DACDB3CE8}"/>
    <dgm:cxn modelId="{EA7EBE24-7C0A-48BC-9AC1-275E5058DF85}" type="presOf" srcId="{59C445F7-F575-4017-9271-62828D5C2B41}" destId="{A02043A1-FCA8-47F1-9D45-10B33A35E8E4}" srcOrd="0" destOrd="0" presId="urn:microsoft.com/office/officeart/2005/8/layout/hierarchy1"/>
    <dgm:cxn modelId="{48729A89-4BC2-459D-BA2F-0AA0C80801C7}" type="presOf" srcId="{C33B2F9A-4EB1-46A8-B4FF-2B229037D795}" destId="{BD12FA65-DF9A-4A5D-AAEF-0F68C18F1C6E}" srcOrd="0" destOrd="0" presId="urn:microsoft.com/office/officeart/2005/8/layout/hierarchy1"/>
    <dgm:cxn modelId="{4CD54477-3D5D-4F3F-9871-A3E2E24E2D57}" type="presOf" srcId="{1D94174C-69CD-4394-866C-6BD7B9D7602C}" destId="{8159AC7B-83A5-4E92-AF64-C73EA1C23177}" srcOrd="0" destOrd="0" presId="urn:microsoft.com/office/officeart/2005/8/layout/hierarchy1"/>
    <dgm:cxn modelId="{53333A3B-271E-457C-9654-A049E802F75F}" srcId="{EA59319B-5E67-4411-BE4B-B913CD6C0F94}" destId="{7F5AE237-D4BA-4499-9CC8-C9659FD3EB6D}" srcOrd="0" destOrd="0" parTransId="{6F54C6BA-7789-4439-A755-E6263778BBDA}" sibTransId="{D3A2E01C-1655-4F22-9AC0-6CE4B5334113}"/>
    <dgm:cxn modelId="{B99524CF-BE70-435F-A3EB-95AE16831742}" type="presOf" srcId="{1C17118B-1CE6-49F3-A8C2-60E13CF2012E}" destId="{33822230-5A9F-4F41-9781-468A275D02EA}" srcOrd="0" destOrd="0" presId="urn:microsoft.com/office/officeart/2005/8/layout/hierarchy1"/>
    <dgm:cxn modelId="{993C1E9E-E1CA-4F97-9181-609833758762}" type="presOf" srcId="{16118019-3ACB-4DD2-B545-E3407D60328F}" destId="{A0A1258D-918A-4420-8995-AE920B570AEF}" srcOrd="0" destOrd="0" presId="urn:microsoft.com/office/officeart/2005/8/layout/hierarchy1"/>
    <dgm:cxn modelId="{CACD665C-574F-44EB-990E-07C8CD397BD1}" srcId="{46458F51-98D7-4BC7-A9C9-BBF6CA1463C9}" destId="{C33B2F9A-4EB1-46A8-B4FF-2B229037D795}" srcOrd="0" destOrd="0" parTransId="{BC79D71C-BEB7-43EA-824B-7E5769750483}" sibTransId="{A1BCA94F-5985-46F3-BB82-EEBA671B1771}"/>
    <dgm:cxn modelId="{9B5687D6-0556-48F4-AAEA-5B612792D4DE}" type="presOf" srcId="{EA59319B-5E67-4411-BE4B-B913CD6C0F94}" destId="{A7FA02A6-09A9-403A-9276-E2DAD70C77EA}" srcOrd="0" destOrd="0" presId="urn:microsoft.com/office/officeart/2005/8/layout/hierarchy1"/>
    <dgm:cxn modelId="{34B51AC9-396B-4716-9AC4-B920EDFE1DBF}" type="presOf" srcId="{BC79D71C-BEB7-43EA-824B-7E5769750483}" destId="{6D6E5926-5C04-49C7-BEB9-5CF39F6FDCFF}" srcOrd="0" destOrd="0" presId="urn:microsoft.com/office/officeart/2005/8/layout/hierarchy1"/>
    <dgm:cxn modelId="{1954923A-F531-4BA0-8803-7DDBD1ACF2F6}" type="presParOf" srcId="{9C44BC2D-5725-4D11-8DF5-7648797C3B1F}" destId="{A501484C-F8BF-4777-A243-75B7FAF6A8DD}" srcOrd="0" destOrd="0" presId="urn:microsoft.com/office/officeart/2005/8/layout/hierarchy1"/>
    <dgm:cxn modelId="{30FB8FF1-4A32-4C29-A40A-DBF09FFD9100}" type="presParOf" srcId="{A501484C-F8BF-4777-A243-75B7FAF6A8DD}" destId="{3CD8CC9A-4F28-4725-90FA-32F5845CB7D1}" srcOrd="0" destOrd="0" presId="urn:microsoft.com/office/officeart/2005/8/layout/hierarchy1"/>
    <dgm:cxn modelId="{02BED8B5-173D-47EA-ACC0-DBF607793444}" type="presParOf" srcId="{3CD8CC9A-4F28-4725-90FA-32F5845CB7D1}" destId="{98A6E09B-3C98-4090-AA14-78CA383EA3F8}" srcOrd="0" destOrd="0" presId="urn:microsoft.com/office/officeart/2005/8/layout/hierarchy1"/>
    <dgm:cxn modelId="{C82FD713-8396-404E-9502-7538C7173569}" type="presParOf" srcId="{3CD8CC9A-4F28-4725-90FA-32F5845CB7D1}" destId="{76AECA2A-926A-4887-9F21-82F3352DE4B3}" srcOrd="1" destOrd="0" presId="urn:microsoft.com/office/officeart/2005/8/layout/hierarchy1"/>
    <dgm:cxn modelId="{2C832CC4-B473-4A04-AFBD-BED1863D2E94}" type="presParOf" srcId="{A501484C-F8BF-4777-A243-75B7FAF6A8DD}" destId="{1B551FAC-18D9-40FA-8923-F930A4EB3D22}" srcOrd="1" destOrd="0" presId="urn:microsoft.com/office/officeart/2005/8/layout/hierarchy1"/>
    <dgm:cxn modelId="{3A5FEE99-ED6C-4400-B8F2-09DB9B3F957F}" type="presParOf" srcId="{1B551FAC-18D9-40FA-8923-F930A4EB3D22}" destId="{33822230-5A9F-4F41-9781-468A275D02EA}" srcOrd="0" destOrd="0" presId="urn:microsoft.com/office/officeart/2005/8/layout/hierarchy1"/>
    <dgm:cxn modelId="{60724B39-DE08-42E9-895C-A2C7C6882C3C}" type="presParOf" srcId="{1B551FAC-18D9-40FA-8923-F930A4EB3D22}" destId="{2A8E0CC7-DF10-43FA-9419-B3727E3D2C70}" srcOrd="1" destOrd="0" presId="urn:microsoft.com/office/officeart/2005/8/layout/hierarchy1"/>
    <dgm:cxn modelId="{1D91A92A-C385-452D-9E2F-B872AD4AB0C7}" type="presParOf" srcId="{2A8E0CC7-DF10-43FA-9419-B3727E3D2C70}" destId="{D557CC1F-CBB2-4940-8E8A-F93364FCB154}" srcOrd="0" destOrd="0" presId="urn:microsoft.com/office/officeart/2005/8/layout/hierarchy1"/>
    <dgm:cxn modelId="{068F1114-1259-49E4-9B99-9A8AEBEFBCD6}" type="presParOf" srcId="{D557CC1F-CBB2-4940-8E8A-F93364FCB154}" destId="{7DA0BE49-84F7-46E9-B3B7-C0598A91FE8A}" srcOrd="0" destOrd="0" presId="urn:microsoft.com/office/officeart/2005/8/layout/hierarchy1"/>
    <dgm:cxn modelId="{862C71CE-9ACE-4D0F-92CA-6D73E43D4735}" type="presParOf" srcId="{D557CC1F-CBB2-4940-8E8A-F93364FCB154}" destId="{411AF0BA-F167-4438-9189-E43D901F86B8}" srcOrd="1" destOrd="0" presId="urn:microsoft.com/office/officeart/2005/8/layout/hierarchy1"/>
    <dgm:cxn modelId="{0558B8B6-4F19-441A-B030-ED04BB8AFE10}" type="presParOf" srcId="{2A8E0CC7-DF10-43FA-9419-B3727E3D2C70}" destId="{463B9E1B-CDD4-4A9A-9FDD-F82E8A8E0785}" srcOrd="1" destOrd="0" presId="urn:microsoft.com/office/officeart/2005/8/layout/hierarchy1"/>
    <dgm:cxn modelId="{988C2074-F6ED-48FB-9A03-31B01FE2A6E1}" type="presParOf" srcId="{463B9E1B-CDD4-4A9A-9FDD-F82E8A8E0785}" destId="{179279EA-3847-4449-B61F-259F7934FB32}" srcOrd="0" destOrd="0" presId="urn:microsoft.com/office/officeart/2005/8/layout/hierarchy1"/>
    <dgm:cxn modelId="{C0F25549-708F-4C95-AAB6-179A9B5AACA8}" type="presParOf" srcId="{463B9E1B-CDD4-4A9A-9FDD-F82E8A8E0785}" destId="{23EF1330-0483-455C-87DA-40E74AB4FDC1}" srcOrd="1" destOrd="0" presId="urn:microsoft.com/office/officeart/2005/8/layout/hierarchy1"/>
    <dgm:cxn modelId="{67C68EAA-DD04-4D63-BDDB-2E146CD82838}" type="presParOf" srcId="{23EF1330-0483-455C-87DA-40E74AB4FDC1}" destId="{BBDCFB7F-3C62-40FE-9796-051F9A83C499}" srcOrd="0" destOrd="0" presId="urn:microsoft.com/office/officeart/2005/8/layout/hierarchy1"/>
    <dgm:cxn modelId="{D91AD380-63DD-4408-BDF2-5B14D73F6E7D}" type="presParOf" srcId="{BBDCFB7F-3C62-40FE-9796-051F9A83C499}" destId="{7933C939-79C2-4EA2-B13F-1E5CB5E774A1}" srcOrd="0" destOrd="0" presId="urn:microsoft.com/office/officeart/2005/8/layout/hierarchy1"/>
    <dgm:cxn modelId="{1B7BE67F-42E1-40B1-BBC7-FB014A9CD924}" type="presParOf" srcId="{BBDCFB7F-3C62-40FE-9796-051F9A83C499}" destId="{69516D10-3AB0-43E1-88C6-C8CE05025DC6}" srcOrd="1" destOrd="0" presId="urn:microsoft.com/office/officeart/2005/8/layout/hierarchy1"/>
    <dgm:cxn modelId="{5EB4B4F7-C2E6-43BE-86E7-E45629E38B63}" type="presParOf" srcId="{23EF1330-0483-455C-87DA-40E74AB4FDC1}" destId="{C08DB754-DB02-4B29-BFDA-084611883500}" srcOrd="1" destOrd="0" presId="urn:microsoft.com/office/officeart/2005/8/layout/hierarchy1"/>
    <dgm:cxn modelId="{B4F536FD-8202-4B00-BD0E-EA52992DAF8E}" type="presParOf" srcId="{C08DB754-DB02-4B29-BFDA-084611883500}" destId="{DADC5772-04CB-417E-B17D-7D3B017DABE0}" srcOrd="0" destOrd="0" presId="urn:microsoft.com/office/officeart/2005/8/layout/hierarchy1"/>
    <dgm:cxn modelId="{E911E3E0-8372-47F1-80A5-C4CF3EE1F340}" type="presParOf" srcId="{C08DB754-DB02-4B29-BFDA-084611883500}" destId="{D4A06D95-5A8A-4AB8-9C02-C469E9A67002}" srcOrd="1" destOrd="0" presId="urn:microsoft.com/office/officeart/2005/8/layout/hierarchy1"/>
    <dgm:cxn modelId="{F491DF7E-9B50-464A-99BE-8546C8AB2E55}" type="presParOf" srcId="{D4A06D95-5A8A-4AB8-9C02-C469E9A67002}" destId="{ADA8985E-B11C-405F-825A-334708613EE3}" srcOrd="0" destOrd="0" presId="urn:microsoft.com/office/officeart/2005/8/layout/hierarchy1"/>
    <dgm:cxn modelId="{79208AC4-A3B5-4F3E-9288-FCF33CA4F08D}" type="presParOf" srcId="{ADA8985E-B11C-405F-825A-334708613EE3}" destId="{660B2518-479E-404F-8DE8-8970F0BF556B}" srcOrd="0" destOrd="0" presId="urn:microsoft.com/office/officeart/2005/8/layout/hierarchy1"/>
    <dgm:cxn modelId="{664FF38F-AA1C-4A05-B39D-5F988C9F2AE3}" type="presParOf" srcId="{ADA8985E-B11C-405F-825A-334708613EE3}" destId="{C414A0E8-D456-4414-90C0-28618A04AC40}" srcOrd="1" destOrd="0" presId="urn:microsoft.com/office/officeart/2005/8/layout/hierarchy1"/>
    <dgm:cxn modelId="{7A53FD00-B85E-42D9-A292-FA6CE1E1CA00}" type="presParOf" srcId="{D4A06D95-5A8A-4AB8-9C02-C469E9A67002}" destId="{84A42BE1-8C15-4BAC-A743-238F5BD79D8D}" srcOrd="1" destOrd="0" presId="urn:microsoft.com/office/officeart/2005/8/layout/hierarchy1"/>
    <dgm:cxn modelId="{509CF3DB-2E1E-4126-A1E2-0AEC2C026C9E}" type="presParOf" srcId="{1B551FAC-18D9-40FA-8923-F930A4EB3D22}" destId="{D9761128-CF67-466A-B307-BC19651507B2}" srcOrd="2" destOrd="0" presId="urn:microsoft.com/office/officeart/2005/8/layout/hierarchy1"/>
    <dgm:cxn modelId="{D79ECA62-2A5B-4659-8D51-092A30108E4A}" type="presParOf" srcId="{1B551FAC-18D9-40FA-8923-F930A4EB3D22}" destId="{9DF449AC-964F-49DE-94A2-C99318E4E75C}" srcOrd="3" destOrd="0" presId="urn:microsoft.com/office/officeart/2005/8/layout/hierarchy1"/>
    <dgm:cxn modelId="{50AE1516-1D70-481C-840F-4CD0F0A04861}" type="presParOf" srcId="{9DF449AC-964F-49DE-94A2-C99318E4E75C}" destId="{F8473374-218E-4647-8E4C-060C1C966B63}" srcOrd="0" destOrd="0" presId="urn:microsoft.com/office/officeart/2005/8/layout/hierarchy1"/>
    <dgm:cxn modelId="{ADB12A12-AE10-47D8-AD91-82DB38EE0D95}" type="presParOf" srcId="{F8473374-218E-4647-8E4C-060C1C966B63}" destId="{AAEAA181-F20D-4D99-8F2D-8CC438A6E729}" srcOrd="0" destOrd="0" presId="urn:microsoft.com/office/officeart/2005/8/layout/hierarchy1"/>
    <dgm:cxn modelId="{0C9B8259-E5EE-48E6-9494-EBB1616098A0}" type="presParOf" srcId="{F8473374-218E-4647-8E4C-060C1C966B63}" destId="{A0A1258D-918A-4420-8995-AE920B570AEF}" srcOrd="1" destOrd="0" presId="urn:microsoft.com/office/officeart/2005/8/layout/hierarchy1"/>
    <dgm:cxn modelId="{EC99C657-F012-4AB7-B6DE-0C4BFFEC4BC0}" type="presParOf" srcId="{9DF449AC-964F-49DE-94A2-C99318E4E75C}" destId="{D359034A-842E-410C-905B-A51DD1B3231C}" srcOrd="1" destOrd="0" presId="urn:microsoft.com/office/officeart/2005/8/layout/hierarchy1"/>
    <dgm:cxn modelId="{27A5A3BD-B690-4966-B93C-BDCFE738E900}" type="presParOf" srcId="{D359034A-842E-410C-905B-A51DD1B3231C}" destId="{D3472064-5617-45DD-AE80-90B00B2BA71F}" srcOrd="0" destOrd="0" presId="urn:microsoft.com/office/officeart/2005/8/layout/hierarchy1"/>
    <dgm:cxn modelId="{4C7B0E9E-623C-43E4-89C0-9DEF43C13455}" type="presParOf" srcId="{D359034A-842E-410C-905B-A51DD1B3231C}" destId="{60A0A855-676E-43C7-8CC0-A5CBE6D7A1AA}" srcOrd="1" destOrd="0" presId="urn:microsoft.com/office/officeart/2005/8/layout/hierarchy1"/>
    <dgm:cxn modelId="{C8198609-749D-4930-A1D2-70695E25AF13}" type="presParOf" srcId="{60A0A855-676E-43C7-8CC0-A5CBE6D7A1AA}" destId="{7CBF60A5-D14F-42C7-BF87-14DF4CA51134}" srcOrd="0" destOrd="0" presId="urn:microsoft.com/office/officeart/2005/8/layout/hierarchy1"/>
    <dgm:cxn modelId="{FBEA8C69-56DD-4080-A442-DDDC17ADB540}" type="presParOf" srcId="{7CBF60A5-D14F-42C7-BF87-14DF4CA51134}" destId="{A0E5407E-86F1-49A9-B53E-7BB81BF68763}" srcOrd="0" destOrd="0" presId="urn:microsoft.com/office/officeart/2005/8/layout/hierarchy1"/>
    <dgm:cxn modelId="{10F28F49-62D8-4D9E-A0FA-0FD4EDFB2725}" type="presParOf" srcId="{7CBF60A5-D14F-42C7-BF87-14DF4CA51134}" destId="{25ACEC1E-6703-417E-A068-545143B4F113}" srcOrd="1" destOrd="0" presId="urn:microsoft.com/office/officeart/2005/8/layout/hierarchy1"/>
    <dgm:cxn modelId="{ECE5B107-4422-4AD2-96F1-9D94AF5762B9}" type="presParOf" srcId="{60A0A855-676E-43C7-8CC0-A5CBE6D7A1AA}" destId="{2E67E618-CB35-4EE3-B942-BC8869DF05D7}" srcOrd="1" destOrd="0" presId="urn:microsoft.com/office/officeart/2005/8/layout/hierarchy1"/>
    <dgm:cxn modelId="{D9516515-B6A8-46DE-8583-4F429ECAA24F}" type="presParOf" srcId="{2E67E618-CB35-4EE3-B942-BC8869DF05D7}" destId="{6D6E5926-5C04-49C7-BEB9-5CF39F6FDCFF}" srcOrd="0" destOrd="0" presId="urn:microsoft.com/office/officeart/2005/8/layout/hierarchy1"/>
    <dgm:cxn modelId="{791E4B65-89A3-4C51-85B4-30E36E452227}" type="presParOf" srcId="{2E67E618-CB35-4EE3-B942-BC8869DF05D7}" destId="{F3003E5C-08A4-4D35-BCAF-92C8461A4D87}" srcOrd="1" destOrd="0" presId="urn:microsoft.com/office/officeart/2005/8/layout/hierarchy1"/>
    <dgm:cxn modelId="{638DF946-6880-4681-9382-1B28558E47B5}" type="presParOf" srcId="{F3003E5C-08A4-4D35-BCAF-92C8461A4D87}" destId="{745AD59D-9B9F-453A-8402-E6BED44A9DE4}" srcOrd="0" destOrd="0" presId="urn:microsoft.com/office/officeart/2005/8/layout/hierarchy1"/>
    <dgm:cxn modelId="{D69AD31E-5D31-4E56-92D4-7CD7E865A2BC}" type="presParOf" srcId="{745AD59D-9B9F-453A-8402-E6BED44A9DE4}" destId="{33729845-E40B-4778-8E31-03FD69361FF0}" srcOrd="0" destOrd="0" presId="urn:microsoft.com/office/officeart/2005/8/layout/hierarchy1"/>
    <dgm:cxn modelId="{5B6EF114-E3BE-4BA8-B988-67DBF11F7DB2}" type="presParOf" srcId="{745AD59D-9B9F-453A-8402-E6BED44A9DE4}" destId="{BD12FA65-DF9A-4A5D-AAEF-0F68C18F1C6E}" srcOrd="1" destOrd="0" presId="urn:microsoft.com/office/officeart/2005/8/layout/hierarchy1"/>
    <dgm:cxn modelId="{C1453A74-1CE8-45C7-9589-8783C101FE18}" type="presParOf" srcId="{F3003E5C-08A4-4D35-BCAF-92C8461A4D87}" destId="{F17A8A16-9032-468F-8A36-7D3977EF32A1}" srcOrd="1" destOrd="0" presId="urn:microsoft.com/office/officeart/2005/8/layout/hierarchy1"/>
    <dgm:cxn modelId="{EC1F38FC-2EFF-4030-903C-1F29F81FAACA}" type="presParOf" srcId="{1B551FAC-18D9-40FA-8923-F930A4EB3D22}" destId="{A02043A1-FCA8-47F1-9D45-10B33A35E8E4}" srcOrd="4" destOrd="0" presId="urn:microsoft.com/office/officeart/2005/8/layout/hierarchy1"/>
    <dgm:cxn modelId="{3133D45B-E9A2-4AAE-8B36-06C335A823AD}" type="presParOf" srcId="{1B551FAC-18D9-40FA-8923-F930A4EB3D22}" destId="{8E2B2779-FE88-4FA1-8C76-3C4451E45BEA}" srcOrd="5" destOrd="0" presId="urn:microsoft.com/office/officeart/2005/8/layout/hierarchy1"/>
    <dgm:cxn modelId="{0C6E6557-45DD-4FFA-8DC1-59334309B698}" type="presParOf" srcId="{8E2B2779-FE88-4FA1-8C76-3C4451E45BEA}" destId="{7D34CA36-F5F6-4F75-B9BB-0FA7355D3EE2}" srcOrd="0" destOrd="0" presId="urn:microsoft.com/office/officeart/2005/8/layout/hierarchy1"/>
    <dgm:cxn modelId="{30C7E23F-D556-4AED-A0EC-D3180D774A52}" type="presParOf" srcId="{7D34CA36-F5F6-4F75-B9BB-0FA7355D3EE2}" destId="{4A7A80CB-35BF-49BF-AD77-F817815313F2}" srcOrd="0" destOrd="0" presId="urn:microsoft.com/office/officeart/2005/8/layout/hierarchy1"/>
    <dgm:cxn modelId="{CB1A0B0D-44F5-4C81-ADC4-AACB660A0C74}" type="presParOf" srcId="{7D34CA36-F5F6-4F75-B9BB-0FA7355D3EE2}" destId="{E1A64213-B24E-4992-8D72-9E10485D48D4}" srcOrd="1" destOrd="0" presId="urn:microsoft.com/office/officeart/2005/8/layout/hierarchy1"/>
    <dgm:cxn modelId="{B0E341B6-EE77-4F5C-AA81-FBEF20EE0EE4}" type="presParOf" srcId="{8E2B2779-FE88-4FA1-8C76-3C4451E45BEA}" destId="{8425C6C4-BD8B-4149-8D9B-E3045A049D71}" srcOrd="1" destOrd="0" presId="urn:microsoft.com/office/officeart/2005/8/layout/hierarchy1"/>
    <dgm:cxn modelId="{1A4F70B8-C3FF-4723-8779-959B7A807708}" type="presParOf" srcId="{8425C6C4-BD8B-4149-8D9B-E3045A049D71}" destId="{8159AC7B-83A5-4E92-AF64-C73EA1C23177}" srcOrd="0" destOrd="0" presId="urn:microsoft.com/office/officeart/2005/8/layout/hierarchy1"/>
    <dgm:cxn modelId="{42D4D5DA-9740-400C-BE13-4BB9A0701672}" type="presParOf" srcId="{8425C6C4-BD8B-4149-8D9B-E3045A049D71}" destId="{B66B8973-4285-4E49-A4FD-7986678AF9C9}" srcOrd="1" destOrd="0" presId="urn:microsoft.com/office/officeart/2005/8/layout/hierarchy1"/>
    <dgm:cxn modelId="{0F00B402-4601-4B61-BCE9-EAF50F953043}" type="presParOf" srcId="{B66B8973-4285-4E49-A4FD-7986678AF9C9}" destId="{EE8DC75C-DF2E-42B8-9AD2-7DCDE8ABA7B1}" srcOrd="0" destOrd="0" presId="urn:microsoft.com/office/officeart/2005/8/layout/hierarchy1"/>
    <dgm:cxn modelId="{41BC0F82-0F9C-42A2-BBEC-C7273102D684}" type="presParOf" srcId="{EE8DC75C-DF2E-42B8-9AD2-7DCDE8ABA7B1}" destId="{0D51A6EA-E71E-45C7-BFED-C1B002AF119D}" srcOrd="0" destOrd="0" presId="urn:microsoft.com/office/officeart/2005/8/layout/hierarchy1"/>
    <dgm:cxn modelId="{396DE474-340D-4B4D-8112-65F262E84CF0}" type="presParOf" srcId="{EE8DC75C-DF2E-42B8-9AD2-7DCDE8ABA7B1}" destId="{A7FA02A6-09A9-403A-9276-E2DAD70C77EA}" srcOrd="1" destOrd="0" presId="urn:microsoft.com/office/officeart/2005/8/layout/hierarchy1"/>
    <dgm:cxn modelId="{241327D5-A3B3-40E2-B2B9-E40F7B0CDA33}" type="presParOf" srcId="{B66B8973-4285-4E49-A4FD-7986678AF9C9}" destId="{606C639D-62EC-4428-96AE-CA92A8313342}" srcOrd="1" destOrd="0" presId="urn:microsoft.com/office/officeart/2005/8/layout/hierarchy1"/>
    <dgm:cxn modelId="{30113587-C5B8-43B9-964E-837B1B58016A}" type="presParOf" srcId="{606C639D-62EC-4428-96AE-CA92A8313342}" destId="{18C012BF-ED82-42B2-B238-1625EEEA5F04}" srcOrd="0" destOrd="0" presId="urn:microsoft.com/office/officeart/2005/8/layout/hierarchy1"/>
    <dgm:cxn modelId="{96EDE2A0-C06B-47F3-BC26-74EB18934299}" type="presParOf" srcId="{606C639D-62EC-4428-96AE-CA92A8313342}" destId="{7E719DF7-61A3-4A76-ADE7-E9FF53F86DBF}" srcOrd="1" destOrd="0" presId="urn:microsoft.com/office/officeart/2005/8/layout/hierarchy1"/>
    <dgm:cxn modelId="{79D2F6E2-54BF-4E19-A2D7-EE33AB6A0CDF}" type="presParOf" srcId="{7E719DF7-61A3-4A76-ADE7-E9FF53F86DBF}" destId="{2A91EAE6-839B-481F-9983-30AD3A0BB0C9}" srcOrd="0" destOrd="0" presId="urn:microsoft.com/office/officeart/2005/8/layout/hierarchy1"/>
    <dgm:cxn modelId="{55612305-6D1E-4A69-8CD4-62508FCFE978}" type="presParOf" srcId="{2A91EAE6-839B-481F-9983-30AD3A0BB0C9}" destId="{5343AC4D-6EBE-4B57-BDE1-2290CACAB551}" srcOrd="0" destOrd="0" presId="urn:microsoft.com/office/officeart/2005/8/layout/hierarchy1"/>
    <dgm:cxn modelId="{98D0FF73-3C17-4764-8707-385ABC8DF1EB}" type="presParOf" srcId="{2A91EAE6-839B-481F-9983-30AD3A0BB0C9}" destId="{33B63682-DCA9-49A6-8BC1-066844242BCD}" srcOrd="1" destOrd="0" presId="urn:microsoft.com/office/officeart/2005/8/layout/hierarchy1"/>
    <dgm:cxn modelId="{1F899D70-1CDB-4EB5-9B7C-CC52A908ABB7}" type="presParOf" srcId="{7E719DF7-61A3-4A76-ADE7-E9FF53F86DBF}" destId="{F2712529-CE48-479A-A81C-88DA2EAC7C6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6B2B0B-148D-49CC-9D6B-36424B64D0E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F56388-CBC5-4F86-BCA4-229D98B6E6D2}">
      <dgm:prSet phldrT="[Текст]" custT="1"/>
      <dgm:spPr/>
      <dgm:t>
        <a:bodyPr/>
        <a:lstStyle/>
        <a:p>
          <a:r>
            <a:rPr lang="en-US" sz="1000" dirty="0" smtClean="0"/>
            <a:t>---</a:t>
          </a:r>
          <a:endParaRPr lang="ru-RU" sz="1000" dirty="0"/>
        </a:p>
      </dgm:t>
    </dgm:pt>
    <dgm:pt modelId="{2F152943-15AA-4E3C-9E80-681EB67693E6}" type="parTrans" cxnId="{44B69F16-B8F5-4372-8958-7BD9256C8537}">
      <dgm:prSet/>
      <dgm:spPr/>
      <dgm:t>
        <a:bodyPr/>
        <a:lstStyle/>
        <a:p>
          <a:endParaRPr lang="ru-RU" sz="1000"/>
        </a:p>
      </dgm:t>
    </dgm:pt>
    <dgm:pt modelId="{2AF00F96-2493-43E9-AD12-D0B586AA6B30}" type="sibTrans" cxnId="{44B69F16-B8F5-4372-8958-7BD9256C8537}">
      <dgm:prSet/>
      <dgm:spPr/>
      <dgm:t>
        <a:bodyPr/>
        <a:lstStyle/>
        <a:p>
          <a:endParaRPr lang="ru-RU" sz="1000"/>
        </a:p>
      </dgm:t>
    </dgm:pt>
    <dgm:pt modelId="{16118019-3ACB-4DD2-B545-E3407D60328F}">
      <dgm:prSet phldrT="[Текст]" custT="1"/>
      <dgm:spPr/>
      <dgm:t>
        <a:bodyPr/>
        <a:lstStyle/>
        <a:p>
          <a:r>
            <a:rPr lang="en-US" sz="1000" dirty="0" err="1" smtClean="0"/>
            <a:t>Vmlinux</a:t>
          </a:r>
          <a:endParaRPr lang="ru-RU" sz="1000" dirty="0"/>
        </a:p>
      </dgm:t>
    </dgm:pt>
    <dgm:pt modelId="{03CD92F2-9C67-4122-BC56-E5C9DC722224}" type="parTrans" cxnId="{408D680D-D0BD-40B3-9957-960F48289925}">
      <dgm:prSet/>
      <dgm:spPr/>
      <dgm:t>
        <a:bodyPr/>
        <a:lstStyle/>
        <a:p>
          <a:endParaRPr lang="ru-RU" sz="1000"/>
        </a:p>
      </dgm:t>
    </dgm:pt>
    <dgm:pt modelId="{E70129E3-84C7-4890-B78E-404DACDB3CE8}" type="sibTrans" cxnId="{408D680D-D0BD-40B3-9957-960F48289925}">
      <dgm:prSet/>
      <dgm:spPr/>
      <dgm:t>
        <a:bodyPr/>
        <a:lstStyle/>
        <a:p>
          <a:endParaRPr lang="ru-RU" sz="1000"/>
        </a:p>
      </dgm:t>
    </dgm:pt>
    <dgm:pt modelId="{46458F51-98D7-4BC7-A9C9-BBF6CA1463C9}">
      <dgm:prSet phldrT="[Текст]" custT="1"/>
      <dgm:spPr/>
      <dgm:t>
        <a:bodyPr/>
        <a:lstStyle/>
        <a:p>
          <a:r>
            <a:rPr lang="en-US" sz="1000" dirty="0" err="1" smtClean="0"/>
            <a:t>LibC</a:t>
          </a:r>
          <a:endParaRPr lang="ru-RU" sz="1000" dirty="0"/>
        </a:p>
      </dgm:t>
    </dgm:pt>
    <dgm:pt modelId="{BA88D5A3-ED2A-4778-AE1B-23A337D4B088}" type="parTrans" cxnId="{A48210E1-3610-4DD2-BAB9-3BAA13FE60F7}">
      <dgm:prSet/>
      <dgm:spPr/>
      <dgm:t>
        <a:bodyPr/>
        <a:lstStyle/>
        <a:p>
          <a:endParaRPr lang="ru-RU" sz="1000"/>
        </a:p>
      </dgm:t>
    </dgm:pt>
    <dgm:pt modelId="{BF755BB1-6007-4F7B-851B-198F43795B3B}" type="sibTrans" cxnId="{A48210E1-3610-4DD2-BAB9-3BAA13FE60F7}">
      <dgm:prSet/>
      <dgm:spPr/>
      <dgm:t>
        <a:bodyPr/>
        <a:lstStyle/>
        <a:p>
          <a:endParaRPr lang="ru-RU" sz="1000"/>
        </a:p>
      </dgm:t>
    </dgm:pt>
    <dgm:pt modelId="{C33B2F9A-4EB1-46A8-B4FF-2B229037D795}">
      <dgm:prSet custT="1"/>
      <dgm:spPr/>
      <dgm:t>
        <a:bodyPr/>
        <a:lstStyle/>
        <a:p>
          <a:r>
            <a:rPr lang="en-US" sz="1000" dirty="0" err="1" smtClean="0"/>
            <a:t>Httpd</a:t>
          </a:r>
          <a:endParaRPr lang="ru-RU" sz="1000" dirty="0"/>
        </a:p>
      </dgm:t>
    </dgm:pt>
    <dgm:pt modelId="{BC79D71C-BEB7-43EA-824B-7E5769750483}" type="parTrans" cxnId="{CACD665C-574F-44EB-990E-07C8CD397BD1}">
      <dgm:prSet/>
      <dgm:spPr/>
      <dgm:t>
        <a:bodyPr/>
        <a:lstStyle/>
        <a:p>
          <a:endParaRPr lang="ru-RU" sz="1000"/>
        </a:p>
      </dgm:t>
    </dgm:pt>
    <dgm:pt modelId="{A1BCA94F-5985-46F3-BB82-EEBA671B1771}" type="sibTrans" cxnId="{CACD665C-574F-44EB-990E-07C8CD397BD1}">
      <dgm:prSet/>
      <dgm:spPr/>
      <dgm:t>
        <a:bodyPr/>
        <a:lstStyle/>
        <a:p>
          <a:endParaRPr lang="ru-RU" sz="1000"/>
        </a:p>
      </dgm:t>
    </dgm:pt>
    <dgm:pt modelId="{A4811283-040E-41D4-8C3A-2BC70A8A4160}">
      <dgm:prSet phldrT="[Текст]" custT="1"/>
      <dgm:spPr/>
      <dgm:t>
        <a:bodyPr/>
        <a:lstStyle/>
        <a:p>
          <a:r>
            <a:rPr lang="en-US" sz="1000" dirty="0" err="1" smtClean="0"/>
            <a:t>LibC</a:t>
          </a:r>
          <a:endParaRPr lang="ru-RU" sz="1000" dirty="0"/>
        </a:p>
      </dgm:t>
    </dgm:pt>
    <dgm:pt modelId="{7AB7897D-6B42-424E-993C-17E37E61CFD4}" type="parTrans" cxnId="{CC0D4C47-CDBF-41CA-B684-0067632497B7}">
      <dgm:prSet/>
      <dgm:spPr/>
      <dgm:t>
        <a:bodyPr/>
        <a:lstStyle/>
        <a:p>
          <a:endParaRPr lang="ru-RU" sz="1000"/>
        </a:p>
      </dgm:t>
    </dgm:pt>
    <dgm:pt modelId="{A6F3E648-6C1C-46EF-93FC-1CBC76AC99DA}" type="sibTrans" cxnId="{CC0D4C47-CDBF-41CA-B684-0067632497B7}">
      <dgm:prSet/>
      <dgm:spPr/>
      <dgm:t>
        <a:bodyPr/>
        <a:lstStyle/>
        <a:p>
          <a:endParaRPr lang="ru-RU" sz="1000"/>
        </a:p>
      </dgm:t>
    </dgm:pt>
    <dgm:pt modelId="{C6BEB5CB-3DCF-4853-AE31-0B0657C1D3D1}">
      <dgm:prSet phldrT="[Текст]" custT="1"/>
      <dgm:spPr/>
      <dgm:t>
        <a:bodyPr/>
        <a:lstStyle/>
        <a:p>
          <a:r>
            <a:rPr lang="en-US" sz="1000" dirty="0" err="1" smtClean="0"/>
            <a:t>LibC</a:t>
          </a:r>
          <a:endParaRPr lang="ru-RU" sz="1000" dirty="0"/>
        </a:p>
      </dgm:t>
    </dgm:pt>
    <dgm:pt modelId="{4DB9FC38-6280-4982-9171-4AEC70E3943C}" type="parTrans" cxnId="{977E1B88-2CE8-46E6-B3FF-F342F41E77F4}">
      <dgm:prSet/>
      <dgm:spPr/>
      <dgm:t>
        <a:bodyPr/>
        <a:lstStyle/>
        <a:p>
          <a:endParaRPr lang="ru-RU" sz="1000"/>
        </a:p>
      </dgm:t>
    </dgm:pt>
    <dgm:pt modelId="{EC90DC38-2B93-4CF6-8353-7F357D1A4499}" type="sibTrans" cxnId="{977E1B88-2CE8-46E6-B3FF-F342F41E77F4}">
      <dgm:prSet/>
      <dgm:spPr/>
      <dgm:t>
        <a:bodyPr/>
        <a:lstStyle/>
        <a:p>
          <a:endParaRPr lang="ru-RU" sz="1000"/>
        </a:p>
      </dgm:t>
    </dgm:pt>
    <dgm:pt modelId="{947CF3AC-02A7-4D87-9F76-2839580B1781}">
      <dgm:prSet custT="1"/>
      <dgm:spPr/>
      <dgm:t>
        <a:bodyPr/>
        <a:lstStyle/>
        <a:p>
          <a:r>
            <a:rPr lang="en-US" sz="1000" dirty="0" err="1" smtClean="0"/>
            <a:t>Mysql</a:t>
          </a:r>
          <a:endParaRPr lang="ru-RU" sz="1000" dirty="0"/>
        </a:p>
      </dgm:t>
    </dgm:pt>
    <dgm:pt modelId="{102C0459-9C81-438F-BB34-B5BE97430145}" type="parTrans" cxnId="{1B68B7FA-26AC-4CFF-AF6A-A9B19DD3AC8A}">
      <dgm:prSet/>
      <dgm:spPr/>
      <dgm:t>
        <a:bodyPr/>
        <a:lstStyle/>
        <a:p>
          <a:endParaRPr lang="ru-RU" sz="1000"/>
        </a:p>
      </dgm:t>
    </dgm:pt>
    <dgm:pt modelId="{8C51C7B1-80CF-4FCA-A372-79548A913153}" type="sibTrans" cxnId="{1B68B7FA-26AC-4CFF-AF6A-A9B19DD3AC8A}">
      <dgm:prSet/>
      <dgm:spPr/>
      <dgm:t>
        <a:bodyPr/>
        <a:lstStyle/>
        <a:p>
          <a:endParaRPr lang="ru-RU" sz="1000"/>
        </a:p>
      </dgm:t>
    </dgm:pt>
    <dgm:pt modelId="{6FA47D29-0B37-46BC-AADC-9856B7F7E9D5}">
      <dgm:prSet custT="1"/>
      <dgm:spPr/>
      <dgm:t>
        <a:bodyPr/>
        <a:lstStyle/>
        <a:p>
          <a:r>
            <a:rPr lang="en-US" sz="1000" dirty="0" err="1" smtClean="0"/>
            <a:t>Sendmail</a:t>
          </a:r>
          <a:endParaRPr lang="ru-RU" sz="1000" dirty="0"/>
        </a:p>
      </dgm:t>
    </dgm:pt>
    <dgm:pt modelId="{E803AB35-3891-49A4-B484-939D15016B2A}" type="parTrans" cxnId="{32AE3EA5-4DC2-4E55-B191-14F85BFB6108}">
      <dgm:prSet/>
      <dgm:spPr/>
      <dgm:t>
        <a:bodyPr/>
        <a:lstStyle/>
        <a:p>
          <a:endParaRPr lang="ru-RU" sz="1000"/>
        </a:p>
      </dgm:t>
    </dgm:pt>
    <dgm:pt modelId="{71053DEC-9075-4F3A-A088-C9B932213C14}" type="sibTrans" cxnId="{32AE3EA5-4DC2-4E55-B191-14F85BFB6108}">
      <dgm:prSet/>
      <dgm:spPr/>
      <dgm:t>
        <a:bodyPr/>
        <a:lstStyle/>
        <a:p>
          <a:endParaRPr lang="ru-RU" sz="1000"/>
        </a:p>
      </dgm:t>
    </dgm:pt>
    <dgm:pt modelId="{9C44BC2D-5725-4D11-8DF5-7648797C3B1F}" type="pres">
      <dgm:prSet presAssocID="{EE6B2B0B-148D-49CC-9D6B-36424B64D0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01484C-F8BF-4777-A243-75B7FAF6A8DD}" type="pres">
      <dgm:prSet presAssocID="{5AF56388-CBC5-4F86-BCA4-229D98B6E6D2}" presName="hierRoot1" presStyleCnt="0"/>
      <dgm:spPr/>
    </dgm:pt>
    <dgm:pt modelId="{3CD8CC9A-4F28-4725-90FA-32F5845CB7D1}" type="pres">
      <dgm:prSet presAssocID="{5AF56388-CBC5-4F86-BCA4-229D98B6E6D2}" presName="composite" presStyleCnt="0"/>
      <dgm:spPr/>
    </dgm:pt>
    <dgm:pt modelId="{98A6E09B-3C98-4090-AA14-78CA383EA3F8}" type="pres">
      <dgm:prSet presAssocID="{5AF56388-CBC5-4F86-BCA4-229D98B6E6D2}" presName="background" presStyleLbl="node0" presStyleIdx="0" presStyleCnt="1"/>
      <dgm:spPr/>
    </dgm:pt>
    <dgm:pt modelId="{76AECA2A-926A-4887-9F21-82F3352DE4B3}" type="pres">
      <dgm:prSet presAssocID="{5AF56388-CBC5-4F86-BCA4-229D98B6E6D2}" presName="text" presStyleLbl="fgAcc0" presStyleIdx="0" presStyleCnt="1" custScaleX="1907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551FAC-18D9-40FA-8923-F930A4EB3D22}" type="pres">
      <dgm:prSet presAssocID="{5AF56388-CBC5-4F86-BCA4-229D98B6E6D2}" presName="hierChild2" presStyleCnt="0"/>
      <dgm:spPr/>
    </dgm:pt>
    <dgm:pt modelId="{D9761128-CF67-466A-B307-BC19651507B2}" type="pres">
      <dgm:prSet presAssocID="{03CD92F2-9C67-4122-BC56-E5C9DC722224}" presName="Name10" presStyleLbl="parChTrans1D2" presStyleIdx="0" presStyleCnt="1"/>
      <dgm:spPr/>
      <dgm:t>
        <a:bodyPr/>
        <a:lstStyle/>
        <a:p>
          <a:endParaRPr lang="ru-RU"/>
        </a:p>
      </dgm:t>
    </dgm:pt>
    <dgm:pt modelId="{9DF449AC-964F-49DE-94A2-C99318E4E75C}" type="pres">
      <dgm:prSet presAssocID="{16118019-3ACB-4DD2-B545-E3407D60328F}" presName="hierRoot2" presStyleCnt="0"/>
      <dgm:spPr/>
    </dgm:pt>
    <dgm:pt modelId="{F8473374-218E-4647-8E4C-060C1C966B63}" type="pres">
      <dgm:prSet presAssocID="{16118019-3ACB-4DD2-B545-E3407D60328F}" presName="composite2" presStyleCnt="0"/>
      <dgm:spPr/>
    </dgm:pt>
    <dgm:pt modelId="{AAEAA181-F20D-4D99-8F2D-8CC438A6E729}" type="pres">
      <dgm:prSet presAssocID="{16118019-3ACB-4DD2-B545-E3407D60328F}" presName="background2" presStyleLbl="node2" presStyleIdx="0" presStyleCnt="1"/>
      <dgm:spPr/>
    </dgm:pt>
    <dgm:pt modelId="{A0A1258D-918A-4420-8995-AE920B570AEF}" type="pres">
      <dgm:prSet presAssocID="{16118019-3ACB-4DD2-B545-E3407D60328F}" presName="text2" presStyleLbl="fgAcc2" presStyleIdx="0" presStyleCnt="1" custLinFactNeighborY="360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59034A-842E-410C-905B-A51DD1B3231C}" type="pres">
      <dgm:prSet presAssocID="{16118019-3ACB-4DD2-B545-E3407D60328F}" presName="hierChild3" presStyleCnt="0"/>
      <dgm:spPr/>
    </dgm:pt>
    <dgm:pt modelId="{D3472064-5617-45DD-AE80-90B00B2BA71F}" type="pres">
      <dgm:prSet presAssocID="{BA88D5A3-ED2A-4778-AE1B-23A337D4B088}" presName="Name17" presStyleLbl="parChTrans1D3" presStyleIdx="0" presStyleCnt="3"/>
      <dgm:spPr/>
      <dgm:t>
        <a:bodyPr/>
        <a:lstStyle/>
        <a:p>
          <a:endParaRPr lang="ru-RU"/>
        </a:p>
      </dgm:t>
    </dgm:pt>
    <dgm:pt modelId="{60A0A855-676E-43C7-8CC0-A5CBE6D7A1AA}" type="pres">
      <dgm:prSet presAssocID="{46458F51-98D7-4BC7-A9C9-BBF6CA1463C9}" presName="hierRoot3" presStyleCnt="0"/>
      <dgm:spPr/>
    </dgm:pt>
    <dgm:pt modelId="{7CBF60A5-D14F-42C7-BF87-14DF4CA51134}" type="pres">
      <dgm:prSet presAssocID="{46458F51-98D7-4BC7-A9C9-BBF6CA1463C9}" presName="composite3" presStyleCnt="0"/>
      <dgm:spPr/>
    </dgm:pt>
    <dgm:pt modelId="{A0E5407E-86F1-49A9-B53E-7BB81BF68763}" type="pres">
      <dgm:prSet presAssocID="{46458F51-98D7-4BC7-A9C9-BBF6CA1463C9}" presName="background3" presStyleLbl="node3" presStyleIdx="0" presStyleCnt="3"/>
      <dgm:spPr/>
    </dgm:pt>
    <dgm:pt modelId="{25ACEC1E-6703-417E-A068-545143B4F113}" type="pres">
      <dgm:prSet presAssocID="{46458F51-98D7-4BC7-A9C9-BBF6CA1463C9}" presName="text3" presStyleLbl="fgAcc3" presStyleIdx="0" presStyleCnt="3" custLinFactNeighborY="710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67E618-CB35-4EE3-B942-BC8869DF05D7}" type="pres">
      <dgm:prSet presAssocID="{46458F51-98D7-4BC7-A9C9-BBF6CA1463C9}" presName="hierChild4" presStyleCnt="0"/>
      <dgm:spPr/>
    </dgm:pt>
    <dgm:pt modelId="{6D6E5926-5C04-49C7-BEB9-5CF39F6FDCFF}" type="pres">
      <dgm:prSet presAssocID="{BC79D71C-BEB7-43EA-824B-7E5769750483}" presName="Name23" presStyleLbl="parChTrans1D4" presStyleIdx="0" presStyleCnt="3"/>
      <dgm:spPr/>
      <dgm:t>
        <a:bodyPr/>
        <a:lstStyle/>
        <a:p>
          <a:endParaRPr lang="ru-RU"/>
        </a:p>
      </dgm:t>
    </dgm:pt>
    <dgm:pt modelId="{F3003E5C-08A4-4D35-BCAF-92C8461A4D87}" type="pres">
      <dgm:prSet presAssocID="{C33B2F9A-4EB1-46A8-B4FF-2B229037D795}" presName="hierRoot4" presStyleCnt="0"/>
      <dgm:spPr/>
    </dgm:pt>
    <dgm:pt modelId="{745AD59D-9B9F-453A-8402-E6BED44A9DE4}" type="pres">
      <dgm:prSet presAssocID="{C33B2F9A-4EB1-46A8-B4FF-2B229037D795}" presName="composite4" presStyleCnt="0"/>
      <dgm:spPr/>
    </dgm:pt>
    <dgm:pt modelId="{33729845-E40B-4778-8E31-03FD69361FF0}" type="pres">
      <dgm:prSet presAssocID="{C33B2F9A-4EB1-46A8-B4FF-2B229037D795}" presName="background4" presStyleLbl="node4" presStyleIdx="0" presStyleCnt="3"/>
      <dgm:spPr/>
    </dgm:pt>
    <dgm:pt modelId="{BD12FA65-DF9A-4A5D-AAEF-0F68C18F1C6E}" type="pres">
      <dgm:prSet presAssocID="{C33B2F9A-4EB1-46A8-B4FF-2B229037D795}" presName="text4" presStyleLbl="fgAcc4" presStyleIdx="0" presStyleCnt="3" custLinFactY="6023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7A8A16-9032-468F-8A36-7D3977EF32A1}" type="pres">
      <dgm:prSet presAssocID="{C33B2F9A-4EB1-46A8-B4FF-2B229037D795}" presName="hierChild5" presStyleCnt="0"/>
      <dgm:spPr/>
    </dgm:pt>
    <dgm:pt modelId="{DB6055C2-18FC-44A7-82DA-C7AF0AD1EC24}" type="pres">
      <dgm:prSet presAssocID="{7AB7897D-6B42-424E-993C-17E37E61CFD4}" presName="Name17" presStyleLbl="parChTrans1D3" presStyleIdx="1" presStyleCnt="3"/>
      <dgm:spPr/>
      <dgm:t>
        <a:bodyPr/>
        <a:lstStyle/>
        <a:p>
          <a:endParaRPr lang="ru-RU"/>
        </a:p>
      </dgm:t>
    </dgm:pt>
    <dgm:pt modelId="{0E927CDD-1A63-4F1D-A4F4-5252D7D320B1}" type="pres">
      <dgm:prSet presAssocID="{A4811283-040E-41D4-8C3A-2BC70A8A4160}" presName="hierRoot3" presStyleCnt="0"/>
      <dgm:spPr/>
    </dgm:pt>
    <dgm:pt modelId="{A9ACDAC0-6EE5-492E-B340-852884A01092}" type="pres">
      <dgm:prSet presAssocID="{A4811283-040E-41D4-8C3A-2BC70A8A4160}" presName="composite3" presStyleCnt="0"/>
      <dgm:spPr/>
    </dgm:pt>
    <dgm:pt modelId="{8B77F845-BEF7-4AC7-8A82-EFB39E5BAD13}" type="pres">
      <dgm:prSet presAssocID="{A4811283-040E-41D4-8C3A-2BC70A8A4160}" presName="background3" presStyleLbl="node3" presStyleIdx="1" presStyleCnt="3"/>
      <dgm:spPr/>
    </dgm:pt>
    <dgm:pt modelId="{E0378A1A-1F09-4176-9DF0-97A0E83072C9}" type="pres">
      <dgm:prSet presAssocID="{A4811283-040E-41D4-8C3A-2BC70A8A4160}" presName="text3" presStyleLbl="fgAcc3" presStyleIdx="1" presStyleCnt="3" custLinFactNeighborY="710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533C89-7B5A-43DE-8BB7-F1EAF59373F5}" type="pres">
      <dgm:prSet presAssocID="{A4811283-040E-41D4-8C3A-2BC70A8A4160}" presName="hierChild4" presStyleCnt="0"/>
      <dgm:spPr/>
    </dgm:pt>
    <dgm:pt modelId="{A33C5A69-E79B-4936-98BE-8C14E606DC63}" type="pres">
      <dgm:prSet presAssocID="{102C0459-9C81-438F-BB34-B5BE97430145}" presName="Name23" presStyleLbl="parChTrans1D4" presStyleIdx="1" presStyleCnt="3"/>
      <dgm:spPr/>
      <dgm:t>
        <a:bodyPr/>
        <a:lstStyle/>
        <a:p>
          <a:endParaRPr lang="ru-RU"/>
        </a:p>
      </dgm:t>
    </dgm:pt>
    <dgm:pt modelId="{F7ECB41E-A5FF-4494-A880-B38806946753}" type="pres">
      <dgm:prSet presAssocID="{947CF3AC-02A7-4D87-9F76-2839580B1781}" presName="hierRoot4" presStyleCnt="0"/>
      <dgm:spPr/>
    </dgm:pt>
    <dgm:pt modelId="{C61C69D8-4FF9-41E1-8BCD-681AE3ADA574}" type="pres">
      <dgm:prSet presAssocID="{947CF3AC-02A7-4D87-9F76-2839580B1781}" presName="composite4" presStyleCnt="0"/>
      <dgm:spPr/>
    </dgm:pt>
    <dgm:pt modelId="{6B1E16D1-AF49-48B9-A10B-BDF0E5ED1F4B}" type="pres">
      <dgm:prSet presAssocID="{947CF3AC-02A7-4D87-9F76-2839580B1781}" presName="background4" presStyleLbl="node4" presStyleIdx="1" presStyleCnt="3"/>
      <dgm:spPr/>
    </dgm:pt>
    <dgm:pt modelId="{603F0A79-44FF-450A-8BF3-EA56D107364B}" type="pres">
      <dgm:prSet presAssocID="{947CF3AC-02A7-4D87-9F76-2839580B1781}" presName="text4" presStyleLbl="fgAcc4" presStyleIdx="1" presStyleCnt="3" custLinFactY="6023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7163D9-7E8C-499B-81BD-F411A9E96DC6}" type="pres">
      <dgm:prSet presAssocID="{947CF3AC-02A7-4D87-9F76-2839580B1781}" presName="hierChild5" presStyleCnt="0"/>
      <dgm:spPr/>
    </dgm:pt>
    <dgm:pt modelId="{DF87F5C5-681C-45F9-AC14-689045A3A221}" type="pres">
      <dgm:prSet presAssocID="{4DB9FC38-6280-4982-9171-4AEC70E3943C}" presName="Name17" presStyleLbl="parChTrans1D3" presStyleIdx="2" presStyleCnt="3"/>
      <dgm:spPr/>
      <dgm:t>
        <a:bodyPr/>
        <a:lstStyle/>
        <a:p>
          <a:endParaRPr lang="ru-RU"/>
        </a:p>
      </dgm:t>
    </dgm:pt>
    <dgm:pt modelId="{6A8417C2-1A93-473E-89D5-DB0DA6D1D2C8}" type="pres">
      <dgm:prSet presAssocID="{C6BEB5CB-3DCF-4853-AE31-0B0657C1D3D1}" presName="hierRoot3" presStyleCnt="0"/>
      <dgm:spPr/>
    </dgm:pt>
    <dgm:pt modelId="{50032C72-A1DC-4F37-BD85-56F8B2AF5899}" type="pres">
      <dgm:prSet presAssocID="{C6BEB5CB-3DCF-4853-AE31-0B0657C1D3D1}" presName="composite3" presStyleCnt="0"/>
      <dgm:spPr/>
    </dgm:pt>
    <dgm:pt modelId="{42C23011-3514-45D6-B210-DC6559FB78C3}" type="pres">
      <dgm:prSet presAssocID="{C6BEB5CB-3DCF-4853-AE31-0B0657C1D3D1}" presName="background3" presStyleLbl="node3" presStyleIdx="2" presStyleCnt="3"/>
      <dgm:spPr/>
    </dgm:pt>
    <dgm:pt modelId="{1AA3744A-ED91-4865-97D1-AA1E3EC97509}" type="pres">
      <dgm:prSet presAssocID="{C6BEB5CB-3DCF-4853-AE31-0B0657C1D3D1}" presName="text3" presStyleLbl="fgAcc3" presStyleIdx="2" presStyleCnt="3" custLinFactNeighborY="710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7D7849-0438-46CC-8FF4-29A9FD5C4571}" type="pres">
      <dgm:prSet presAssocID="{C6BEB5CB-3DCF-4853-AE31-0B0657C1D3D1}" presName="hierChild4" presStyleCnt="0"/>
      <dgm:spPr/>
    </dgm:pt>
    <dgm:pt modelId="{09837002-7096-43C2-B7C1-08A986BCC0ED}" type="pres">
      <dgm:prSet presAssocID="{E803AB35-3891-49A4-B484-939D15016B2A}" presName="Name23" presStyleLbl="parChTrans1D4" presStyleIdx="2" presStyleCnt="3"/>
      <dgm:spPr/>
      <dgm:t>
        <a:bodyPr/>
        <a:lstStyle/>
        <a:p>
          <a:endParaRPr lang="ru-RU"/>
        </a:p>
      </dgm:t>
    </dgm:pt>
    <dgm:pt modelId="{029B8681-A2C3-48F8-8B5A-739398116A73}" type="pres">
      <dgm:prSet presAssocID="{6FA47D29-0B37-46BC-AADC-9856B7F7E9D5}" presName="hierRoot4" presStyleCnt="0"/>
      <dgm:spPr/>
    </dgm:pt>
    <dgm:pt modelId="{F0CA11E5-0CDF-42F7-88F6-F6492C533F90}" type="pres">
      <dgm:prSet presAssocID="{6FA47D29-0B37-46BC-AADC-9856B7F7E9D5}" presName="composite4" presStyleCnt="0"/>
      <dgm:spPr/>
    </dgm:pt>
    <dgm:pt modelId="{3CB5E7A0-AB9B-416E-8C7D-0AA27B191477}" type="pres">
      <dgm:prSet presAssocID="{6FA47D29-0B37-46BC-AADC-9856B7F7E9D5}" presName="background4" presStyleLbl="node4" presStyleIdx="2" presStyleCnt="3"/>
      <dgm:spPr/>
    </dgm:pt>
    <dgm:pt modelId="{E78A4F76-9C8A-4BA4-87E9-5969D45CD92C}" type="pres">
      <dgm:prSet presAssocID="{6FA47D29-0B37-46BC-AADC-9856B7F7E9D5}" presName="text4" presStyleLbl="fgAcc4" presStyleIdx="2" presStyleCnt="3" custLinFactY="6023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14085C-8BF6-46F3-97C8-08B8D4D7DE4B}" type="pres">
      <dgm:prSet presAssocID="{6FA47D29-0B37-46BC-AADC-9856B7F7E9D5}" presName="hierChild5" presStyleCnt="0"/>
      <dgm:spPr/>
    </dgm:pt>
  </dgm:ptLst>
  <dgm:cxnLst>
    <dgm:cxn modelId="{4C70893B-3394-46E2-948E-546528734A4B}" type="presOf" srcId="{6FA47D29-0B37-46BC-AADC-9856B7F7E9D5}" destId="{E78A4F76-9C8A-4BA4-87E9-5969D45CD92C}" srcOrd="0" destOrd="0" presId="urn:microsoft.com/office/officeart/2005/8/layout/hierarchy1"/>
    <dgm:cxn modelId="{244C9EF9-12DC-4A2B-A2A9-CEFC51BAF7A7}" type="presOf" srcId="{7AB7897D-6B42-424E-993C-17E37E61CFD4}" destId="{DB6055C2-18FC-44A7-82DA-C7AF0AD1EC24}" srcOrd="0" destOrd="0" presId="urn:microsoft.com/office/officeart/2005/8/layout/hierarchy1"/>
    <dgm:cxn modelId="{42995C29-ED25-4CA9-9842-33A320960D32}" type="presOf" srcId="{16118019-3ACB-4DD2-B545-E3407D60328F}" destId="{A0A1258D-918A-4420-8995-AE920B570AEF}" srcOrd="0" destOrd="0" presId="urn:microsoft.com/office/officeart/2005/8/layout/hierarchy1"/>
    <dgm:cxn modelId="{44B69F16-B8F5-4372-8958-7BD9256C8537}" srcId="{EE6B2B0B-148D-49CC-9D6B-36424B64D0E8}" destId="{5AF56388-CBC5-4F86-BCA4-229D98B6E6D2}" srcOrd="0" destOrd="0" parTransId="{2F152943-15AA-4E3C-9E80-681EB67693E6}" sibTransId="{2AF00F96-2493-43E9-AD12-D0B586AA6B30}"/>
    <dgm:cxn modelId="{408D680D-D0BD-40B3-9957-960F48289925}" srcId="{5AF56388-CBC5-4F86-BCA4-229D98B6E6D2}" destId="{16118019-3ACB-4DD2-B545-E3407D60328F}" srcOrd="0" destOrd="0" parTransId="{03CD92F2-9C67-4122-BC56-E5C9DC722224}" sibTransId="{E70129E3-84C7-4890-B78E-404DACDB3CE8}"/>
    <dgm:cxn modelId="{AF633B2E-1252-43A6-BD6B-3008980A4BD4}" type="presOf" srcId="{A4811283-040E-41D4-8C3A-2BC70A8A4160}" destId="{E0378A1A-1F09-4176-9DF0-97A0E83072C9}" srcOrd="0" destOrd="0" presId="urn:microsoft.com/office/officeart/2005/8/layout/hierarchy1"/>
    <dgm:cxn modelId="{977E1B88-2CE8-46E6-B3FF-F342F41E77F4}" srcId="{16118019-3ACB-4DD2-B545-E3407D60328F}" destId="{C6BEB5CB-3DCF-4853-AE31-0B0657C1D3D1}" srcOrd="2" destOrd="0" parTransId="{4DB9FC38-6280-4982-9171-4AEC70E3943C}" sibTransId="{EC90DC38-2B93-4CF6-8353-7F357D1A4499}"/>
    <dgm:cxn modelId="{352CDEFB-DF83-44EB-A4D8-AE94EE6ACA2A}" type="presOf" srcId="{947CF3AC-02A7-4D87-9F76-2839580B1781}" destId="{603F0A79-44FF-450A-8BF3-EA56D107364B}" srcOrd="0" destOrd="0" presId="urn:microsoft.com/office/officeart/2005/8/layout/hierarchy1"/>
    <dgm:cxn modelId="{32AE3EA5-4DC2-4E55-B191-14F85BFB6108}" srcId="{C6BEB5CB-3DCF-4853-AE31-0B0657C1D3D1}" destId="{6FA47D29-0B37-46BC-AADC-9856B7F7E9D5}" srcOrd="0" destOrd="0" parTransId="{E803AB35-3891-49A4-B484-939D15016B2A}" sibTransId="{71053DEC-9075-4F3A-A088-C9B932213C14}"/>
    <dgm:cxn modelId="{CC0D4C47-CDBF-41CA-B684-0067632497B7}" srcId="{16118019-3ACB-4DD2-B545-E3407D60328F}" destId="{A4811283-040E-41D4-8C3A-2BC70A8A4160}" srcOrd="1" destOrd="0" parTransId="{7AB7897D-6B42-424E-993C-17E37E61CFD4}" sibTransId="{A6F3E648-6C1C-46EF-93FC-1CBC76AC99DA}"/>
    <dgm:cxn modelId="{8B11A49B-C5F6-478E-9D68-0F8893617AD7}" type="presOf" srcId="{BC79D71C-BEB7-43EA-824B-7E5769750483}" destId="{6D6E5926-5C04-49C7-BEB9-5CF39F6FDCFF}" srcOrd="0" destOrd="0" presId="urn:microsoft.com/office/officeart/2005/8/layout/hierarchy1"/>
    <dgm:cxn modelId="{BD75FAB5-EB21-4B0D-B18B-4C2A236A1999}" type="presOf" srcId="{5AF56388-CBC5-4F86-BCA4-229D98B6E6D2}" destId="{76AECA2A-926A-4887-9F21-82F3352DE4B3}" srcOrd="0" destOrd="0" presId="urn:microsoft.com/office/officeart/2005/8/layout/hierarchy1"/>
    <dgm:cxn modelId="{95EE7C7D-CE2C-44A7-AF14-05CBE0416938}" type="presOf" srcId="{102C0459-9C81-438F-BB34-B5BE97430145}" destId="{A33C5A69-E79B-4936-98BE-8C14E606DC63}" srcOrd="0" destOrd="0" presId="urn:microsoft.com/office/officeart/2005/8/layout/hierarchy1"/>
    <dgm:cxn modelId="{518AF120-7ABB-4757-8C61-418337BC5BF1}" type="presOf" srcId="{C33B2F9A-4EB1-46A8-B4FF-2B229037D795}" destId="{BD12FA65-DF9A-4A5D-AAEF-0F68C18F1C6E}" srcOrd="0" destOrd="0" presId="urn:microsoft.com/office/officeart/2005/8/layout/hierarchy1"/>
    <dgm:cxn modelId="{1B68B7FA-26AC-4CFF-AF6A-A9B19DD3AC8A}" srcId="{A4811283-040E-41D4-8C3A-2BC70A8A4160}" destId="{947CF3AC-02A7-4D87-9F76-2839580B1781}" srcOrd="0" destOrd="0" parTransId="{102C0459-9C81-438F-BB34-B5BE97430145}" sibTransId="{8C51C7B1-80CF-4FCA-A372-79548A913153}"/>
    <dgm:cxn modelId="{D1C10304-05AA-4010-AE1F-BB7A7EA87F8E}" type="presOf" srcId="{E803AB35-3891-49A4-B484-939D15016B2A}" destId="{09837002-7096-43C2-B7C1-08A986BCC0ED}" srcOrd="0" destOrd="0" presId="urn:microsoft.com/office/officeart/2005/8/layout/hierarchy1"/>
    <dgm:cxn modelId="{CACD665C-574F-44EB-990E-07C8CD397BD1}" srcId="{46458F51-98D7-4BC7-A9C9-BBF6CA1463C9}" destId="{C33B2F9A-4EB1-46A8-B4FF-2B229037D795}" srcOrd="0" destOrd="0" parTransId="{BC79D71C-BEB7-43EA-824B-7E5769750483}" sibTransId="{A1BCA94F-5985-46F3-BB82-EEBA671B1771}"/>
    <dgm:cxn modelId="{A48210E1-3610-4DD2-BAB9-3BAA13FE60F7}" srcId="{16118019-3ACB-4DD2-B545-E3407D60328F}" destId="{46458F51-98D7-4BC7-A9C9-BBF6CA1463C9}" srcOrd="0" destOrd="0" parTransId="{BA88D5A3-ED2A-4778-AE1B-23A337D4B088}" sibTransId="{BF755BB1-6007-4F7B-851B-198F43795B3B}"/>
    <dgm:cxn modelId="{FE8949F7-DEA6-43BF-B1A7-8AFE69F037DD}" type="presOf" srcId="{03CD92F2-9C67-4122-BC56-E5C9DC722224}" destId="{D9761128-CF67-466A-B307-BC19651507B2}" srcOrd="0" destOrd="0" presId="urn:microsoft.com/office/officeart/2005/8/layout/hierarchy1"/>
    <dgm:cxn modelId="{A657DE10-66DC-48AB-8432-63644AB2C80A}" type="presOf" srcId="{46458F51-98D7-4BC7-A9C9-BBF6CA1463C9}" destId="{25ACEC1E-6703-417E-A068-545143B4F113}" srcOrd="0" destOrd="0" presId="urn:microsoft.com/office/officeart/2005/8/layout/hierarchy1"/>
    <dgm:cxn modelId="{83640634-2CFB-482C-8266-CFA5632CB2C2}" type="presOf" srcId="{4DB9FC38-6280-4982-9171-4AEC70E3943C}" destId="{DF87F5C5-681C-45F9-AC14-689045A3A221}" srcOrd="0" destOrd="0" presId="urn:microsoft.com/office/officeart/2005/8/layout/hierarchy1"/>
    <dgm:cxn modelId="{93B2B286-7907-497A-A3F3-FDC9E606BF88}" type="presOf" srcId="{C6BEB5CB-3DCF-4853-AE31-0B0657C1D3D1}" destId="{1AA3744A-ED91-4865-97D1-AA1E3EC97509}" srcOrd="0" destOrd="0" presId="urn:microsoft.com/office/officeart/2005/8/layout/hierarchy1"/>
    <dgm:cxn modelId="{3F3417E3-1EEC-4786-915F-DB51427E3256}" type="presOf" srcId="{BA88D5A3-ED2A-4778-AE1B-23A337D4B088}" destId="{D3472064-5617-45DD-AE80-90B00B2BA71F}" srcOrd="0" destOrd="0" presId="urn:microsoft.com/office/officeart/2005/8/layout/hierarchy1"/>
    <dgm:cxn modelId="{B713B68D-512D-441B-A804-499AC3041FAB}" type="presOf" srcId="{EE6B2B0B-148D-49CC-9D6B-36424B64D0E8}" destId="{9C44BC2D-5725-4D11-8DF5-7648797C3B1F}" srcOrd="0" destOrd="0" presId="urn:microsoft.com/office/officeart/2005/8/layout/hierarchy1"/>
    <dgm:cxn modelId="{162CFDF5-BBCA-48D1-91A7-9E6352D1AC2D}" type="presParOf" srcId="{9C44BC2D-5725-4D11-8DF5-7648797C3B1F}" destId="{A501484C-F8BF-4777-A243-75B7FAF6A8DD}" srcOrd="0" destOrd="0" presId="urn:microsoft.com/office/officeart/2005/8/layout/hierarchy1"/>
    <dgm:cxn modelId="{F34EB23A-5BB6-43AB-BF58-F0FC6CB18BF9}" type="presParOf" srcId="{A501484C-F8BF-4777-A243-75B7FAF6A8DD}" destId="{3CD8CC9A-4F28-4725-90FA-32F5845CB7D1}" srcOrd="0" destOrd="0" presId="urn:microsoft.com/office/officeart/2005/8/layout/hierarchy1"/>
    <dgm:cxn modelId="{B3165AB4-42BF-45CC-B02B-97FB01F25538}" type="presParOf" srcId="{3CD8CC9A-4F28-4725-90FA-32F5845CB7D1}" destId="{98A6E09B-3C98-4090-AA14-78CA383EA3F8}" srcOrd="0" destOrd="0" presId="urn:microsoft.com/office/officeart/2005/8/layout/hierarchy1"/>
    <dgm:cxn modelId="{663B7F94-90B7-4C4C-89A1-2E84FBDADF84}" type="presParOf" srcId="{3CD8CC9A-4F28-4725-90FA-32F5845CB7D1}" destId="{76AECA2A-926A-4887-9F21-82F3352DE4B3}" srcOrd="1" destOrd="0" presId="urn:microsoft.com/office/officeart/2005/8/layout/hierarchy1"/>
    <dgm:cxn modelId="{A3789024-F726-4160-B8FA-76E3546B8942}" type="presParOf" srcId="{A501484C-F8BF-4777-A243-75B7FAF6A8DD}" destId="{1B551FAC-18D9-40FA-8923-F930A4EB3D22}" srcOrd="1" destOrd="0" presId="urn:microsoft.com/office/officeart/2005/8/layout/hierarchy1"/>
    <dgm:cxn modelId="{2945E79C-7B97-45EB-8E33-C7A05DBCB563}" type="presParOf" srcId="{1B551FAC-18D9-40FA-8923-F930A4EB3D22}" destId="{D9761128-CF67-466A-B307-BC19651507B2}" srcOrd="0" destOrd="0" presId="urn:microsoft.com/office/officeart/2005/8/layout/hierarchy1"/>
    <dgm:cxn modelId="{446E5372-FEFC-42DE-BEF4-9039B28D9592}" type="presParOf" srcId="{1B551FAC-18D9-40FA-8923-F930A4EB3D22}" destId="{9DF449AC-964F-49DE-94A2-C99318E4E75C}" srcOrd="1" destOrd="0" presId="urn:microsoft.com/office/officeart/2005/8/layout/hierarchy1"/>
    <dgm:cxn modelId="{E1088FDC-24DC-49FC-8591-62DF5BD3E9D7}" type="presParOf" srcId="{9DF449AC-964F-49DE-94A2-C99318E4E75C}" destId="{F8473374-218E-4647-8E4C-060C1C966B63}" srcOrd="0" destOrd="0" presId="urn:microsoft.com/office/officeart/2005/8/layout/hierarchy1"/>
    <dgm:cxn modelId="{6870399B-748E-4895-BCA2-97AA56FECECA}" type="presParOf" srcId="{F8473374-218E-4647-8E4C-060C1C966B63}" destId="{AAEAA181-F20D-4D99-8F2D-8CC438A6E729}" srcOrd="0" destOrd="0" presId="urn:microsoft.com/office/officeart/2005/8/layout/hierarchy1"/>
    <dgm:cxn modelId="{D6BD9282-8F27-466C-92E7-E81B5E262316}" type="presParOf" srcId="{F8473374-218E-4647-8E4C-060C1C966B63}" destId="{A0A1258D-918A-4420-8995-AE920B570AEF}" srcOrd="1" destOrd="0" presId="urn:microsoft.com/office/officeart/2005/8/layout/hierarchy1"/>
    <dgm:cxn modelId="{44C32184-4163-4BBF-8734-D6CE7745B0E7}" type="presParOf" srcId="{9DF449AC-964F-49DE-94A2-C99318E4E75C}" destId="{D359034A-842E-410C-905B-A51DD1B3231C}" srcOrd="1" destOrd="0" presId="urn:microsoft.com/office/officeart/2005/8/layout/hierarchy1"/>
    <dgm:cxn modelId="{A1A7751E-94DF-426A-B5D1-1227A6A7455A}" type="presParOf" srcId="{D359034A-842E-410C-905B-A51DD1B3231C}" destId="{D3472064-5617-45DD-AE80-90B00B2BA71F}" srcOrd="0" destOrd="0" presId="urn:microsoft.com/office/officeart/2005/8/layout/hierarchy1"/>
    <dgm:cxn modelId="{D2EAB171-C7B8-4466-9AA2-296C6367EF96}" type="presParOf" srcId="{D359034A-842E-410C-905B-A51DD1B3231C}" destId="{60A0A855-676E-43C7-8CC0-A5CBE6D7A1AA}" srcOrd="1" destOrd="0" presId="urn:microsoft.com/office/officeart/2005/8/layout/hierarchy1"/>
    <dgm:cxn modelId="{65FE6611-1851-402C-B5B9-C404F766E678}" type="presParOf" srcId="{60A0A855-676E-43C7-8CC0-A5CBE6D7A1AA}" destId="{7CBF60A5-D14F-42C7-BF87-14DF4CA51134}" srcOrd="0" destOrd="0" presId="urn:microsoft.com/office/officeart/2005/8/layout/hierarchy1"/>
    <dgm:cxn modelId="{5866FA41-21CB-4DF9-B6ED-C28C22B37CFA}" type="presParOf" srcId="{7CBF60A5-D14F-42C7-BF87-14DF4CA51134}" destId="{A0E5407E-86F1-49A9-B53E-7BB81BF68763}" srcOrd="0" destOrd="0" presId="urn:microsoft.com/office/officeart/2005/8/layout/hierarchy1"/>
    <dgm:cxn modelId="{50C83939-0B8A-469B-9CB5-FFE4E422AA45}" type="presParOf" srcId="{7CBF60A5-D14F-42C7-BF87-14DF4CA51134}" destId="{25ACEC1E-6703-417E-A068-545143B4F113}" srcOrd="1" destOrd="0" presId="urn:microsoft.com/office/officeart/2005/8/layout/hierarchy1"/>
    <dgm:cxn modelId="{FBD5B015-5524-4D0D-B9AF-FBFD0D3DCBC2}" type="presParOf" srcId="{60A0A855-676E-43C7-8CC0-A5CBE6D7A1AA}" destId="{2E67E618-CB35-4EE3-B942-BC8869DF05D7}" srcOrd="1" destOrd="0" presId="urn:microsoft.com/office/officeart/2005/8/layout/hierarchy1"/>
    <dgm:cxn modelId="{FBDA525E-0250-40F9-904F-C45FEAC7A6C0}" type="presParOf" srcId="{2E67E618-CB35-4EE3-B942-BC8869DF05D7}" destId="{6D6E5926-5C04-49C7-BEB9-5CF39F6FDCFF}" srcOrd="0" destOrd="0" presId="urn:microsoft.com/office/officeart/2005/8/layout/hierarchy1"/>
    <dgm:cxn modelId="{0EA5D528-7C65-4917-8049-29DE2821B511}" type="presParOf" srcId="{2E67E618-CB35-4EE3-B942-BC8869DF05D7}" destId="{F3003E5C-08A4-4D35-BCAF-92C8461A4D87}" srcOrd="1" destOrd="0" presId="urn:microsoft.com/office/officeart/2005/8/layout/hierarchy1"/>
    <dgm:cxn modelId="{C6D35C27-BB2F-4EFD-A5EE-D38101373188}" type="presParOf" srcId="{F3003E5C-08A4-4D35-BCAF-92C8461A4D87}" destId="{745AD59D-9B9F-453A-8402-E6BED44A9DE4}" srcOrd="0" destOrd="0" presId="urn:microsoft.com/office/officeart/2005/8/layout/hierarchy1"/>
    <dgm:cxn modelId="{A3C12BEB-F25C-4730-85F3-C25B51D4590A}" type="presParOf" srcId="{745AD59D-9B9F-453A-8402-E6BED44A9DE4}" destId="{33729845-E40B-4778-8E31-03FD69361FF0}" srcOrd="0" destOrd="0" presId="urn:microsoft.com/office/officeart/2005/8/layout/hierarchy1"/>
    <dgm:cxn modelId="{422211F8-9802-40A4-B589-DF7C8E0A4AE0}" type="presParOf" srcId="{745AD59D-9B9F-453A-8402-E6BED44A9DE4}" destId="{BD12FA65-DF9A-4A5D-AAEF-0F68C18F1C6E}" srcOrd="1" destOrd="0" presId="urn:microsoft.com/office/officeart/2005/8/layout/hierarchy1"/>
    <dgm:cxn modelId="{D0DF6ECC-A983-4C9F-B5D8-C1F57D30EF8C}" type="presParOf" srcId="{F3003E5C-08A4-4D35-BCAF-92C8461A4D87}" destId="{F17A8A16-9032-468F-8A36-7D3977EF32A1}" srcOrd="1" destOrd="0" presId="urn:microsoft.com/office/officeart/2005/8/layout/hierarchy1"/>
    <dgm:cxn modelId="{B7239442-CE4E-4F11-82CF-424308D3F066}" type="presParOf" srcId="{D359034A-842E-410C-905B-A51DD1B3231C}" destId="{DB6055C2-18FC-44A7-82DA-C7AF0AD1EC24}" srcOrd="2" destOrd="0" presId="urn:microsoft.com/office/officeart/2005/8/layout/hierarchy1"/>
    <dgm:cxn modelId="{37D50D2F-3691-4A3E-A26D-A4867B51D8FF}" type="presParOf" srcId="{D359034A-842E-410C-905B-A51DD1B3231C}" destId="{0E927CDD-1A63-4F1D-A4F4-5252D7D320B1}" srcOrd="3" destOrd="0" presId="urn:microsoft.com/office/officeart/2005/8/layout/hierarchy1"/>
    <dgm:cxn modelId="{FD0D3350-2B9E-49CB-B4F3-F46941EE6E24}" type="presParOf" srcId="{0E927CDD-1A63-4F1D-A4F4-5252D7D320B1}" destId="{A9ACDAC0-6EE5-492E-B340-852884A01092}" srcOrd="0" destOrd="0" presId="urn:microsoft.com/office/officeart/2005/8/layout/hierarchy1"/>
    <dgm:cxn modelId="{48007E45-EEC5-48BF-9215-7F98912B377A}" type="presParOf" srcId="{A9ACDAC0-6EE5-492E-B340-852884A01092}" destId="{8B77F845-BEF7-4AC7-8A82-EFB39E5BAD13}" srcOrd="0" destOrd="0" presId="urn:microsoft.com/office/officeart/2005/8/layout/hierarchy1"/>
    <dgm:cxn modelId="{16D7049A-D784-4B28-910E-C76F110DD140}" type="presParOf" srcId="{A9ACDAC0-6EE5-492E-B340-852884A01092}" destId="{E0378A1A-1F09-4176-9DF0-97A0E83072C9}" srcOrd="1" destOrd="0" presId="urn:microsoft.com/office/officeart/2005/8/layout/hierarchy1"/>
    <dgm:cxn modelId="{911070CC-2C7A-4970-BCC2-72778356E399}" type="presParOf" srcId="{0E927CDD-1A63-4F1D-A4F4-5252D7D320B1}" destId="{B4533C89-7B5A-43DE-8BB7-F1EAF59373F5}" srcOrd="1" destOrd="0" presId="urn:microsoft.com/office/officeart/2005/8/layout/hierarchy1"/>
    <dgm:cxn modelId="{9BD1CD27-8D16-4850-A957-A5DE5F5E9C4B}" type="presParOf" srcId="{B4533C89-7B5A-43DE-8BB7-F1EAF59373F5}" destId="{A33C5A69-E79B-4936-98BE-8C14E606DC63}" srcOrd="0" destOrd="0" presId="urn:microsoft.com/office/officeart/2005/8/layout/hierarchy1"/>
    <dgm:cxn modelId="{F4FB46A7-5AF8-4407-B1C0-326FFBA363A7}" type="presParOf" srcId="{B4533C89-7B5A-43DE-8BB7-F1EAF59373F5}" destId="{F7ECB41E-A5FF-4494-A880-B38806946753}" srcOrd="1" destOrd="0" presId="urn:microsoft.com/office/officeart/2005/8/layout/hierarchy1"/>
    <dgm:cxn modelId="{642E3964-69C4-48FB-BA68-827C765E6B8D}" type="presParOf" srcId="{F7ECB41E-A5FF-4494-A880-B38806946753}" destId="{C61C69D8-4FF9-41E1-8BCD-681AE3ADA574}" srcOrd="0" destOrd="0" presId="urn:microsoft.com/office/officeart/2005/8/layout/hierarchy1"/>
    <dgm:cxn modelId="{71F4964C-31EA-4505-9389-6DBC3EA5F73A}" type="presParOf" srcId="{C61C69D8-4FF9-41E1-8BCD-681AE3ADA574}" destId="{6B1E16D1-AF49-48B9-A10B-BDF0E5ED1F4B}" srcOrd="0" destOrd="0" presId="urn:microsoft.com/office/officeart/2005/8/layout/hierarchy1"/>
    <dgm:cxn modelId="{B70481DA-9AEC-4730-8F86-80E8800080B9}" type="presParOf" srcId="{C61C69D8-4FF9-41E1-8BCD-681AE3ADA574}" destId="{603F0A79-44FF-450A-8BF3-EA56D107364B}" srcOrd="1" destOrd="0" presId="urn:microsoft.com/office/officeart/2005/8/layout/hierarchy1"/>
    <dgm:cxn modelId="{6910F886-0274-4633-BD97-EB6B41C5730D}" type="presParOf" srcId="{F7ECB41E-A5FF-4494-A880-B38806946753}" destId="{2D7163D9-7E8C-499B-81BD-F411A9E96DC6}" srcOrd="1" destOrd="0" presId="urn:microsoft.com/office/officeart/2005/8/layout/hierarchy1"/>
    <dgm:cxn modelId="{AE262363-22BC-46F7-A3BC-E01F6C3AD3B5}" type="presParOf" srcId="{D359034A-842E-410C-905B-A51DD1B3231C}" destId="{DF87F5C5-681C-45F9-AC14-689045A3A221}" srcOrd="4" destOrd="0" presId="urn:microsoft.com/office/officeart/2005/8/layout/hierarchy1"/>
    <dgm:cxn modelId="{EB6D17DA-45D3-4123-946D-42F80DE814C3}" type="presParOf" srcId="{D359034A-842E-410C-905B-A51DD1B3231C}" destId="{6A8417C2-1A93-473E-89D5-DB0DA6D1D2C8}" srcOrd="5" destOrd="0" presId="urn:microsoft.com/office/officeart/2005/8/layout/hierarchy1"/>
    <dgm:cxn modelId="{CC999C81-7153-4BD1-BF14-2D17ABE408CD}" type="presParOf" srcId="{6A8417C2-1A93-473E-89D5-DB0DA6D1D2C8}" destId="{50032C72-A1DC-4F37-BD85-56F8B2AF5899}" srcOrd="0" destOrd="0" presId="urn:microsoft.com/office/officeart/2005/8/layout/hierarchy1"/>
    <dgm:cxn modelId="{BB5E7668-0DD5-4A0C-BFE4-4A701D2FA7D9}" type="presParOf" srcId="{50032C72-A1DC-4F37-BD85-56F8B2AF5899}" destId="{42C23011-3514-45D6-B210-DC6559FB78C3}" srcOrd="0" destOrd="0" presId="urn:microsoft.com/office/officeart/2005/8/layout/hierarchy1"/>
    <dgm:cxn modelId="{9B2FA327-3DDD-4664-91F6-2D8DEEE7B25F}" type="presParOf" srcId="{50032C72-A1DC-4F37-BD85-56F8B2AF5899}" destId="{1AA3744A-ED91-4865-97D1-AA1E3EC97509}" srcOrd="1" destOrd="0" presId="urn:microsoft.com/office/officeart/2005/8/layout/hierarchy1"/>
    <dgm:cxn modelId="{9B85953C-1727-4C5F-964C-CB4F001968DB}" type="presParOf" srcId="{6A8417C2-1A93-473E-89D5-DB0DA6D1D2C8}" destId="{4E7D7849-0438-46CC-8FF4-29A9FD5C4571}" srcOrd="1" destOrd="0" presId="urn:microsoft.com/office/officeart/2005/8/layout/hierarchy1"/>
    <dgm:cxn modelId="{FF7BAE73-CD27-4B38-A04E-BC01BF3C389E}" type="presParOf" srcId="{4E7D7849-0438-46CC-8FF4-29A9FD5C4571}" destId="{09837002-7096-43C2-B7C1-08A986BCC0ED}" srcOrd="0" destOrd="0" presId="urn:microsoft.com/office/officeart/2005/8/layout/hierarchy1"/>
    <dgm:cxn modelId="{E0E1070B-61D0-4D9D-B67E-AF668E2B869E}" type="presParOf" srcId="{4E7D7849-0438-46CC-8FF4-29A9FD5C4571}" destId="{029B8681-A2C3-48F8-8B5A-739398116A73}" srcOrd="1" destOrd="0" presId="urn:microsoft.com/office/officeart/2005/8/layout/hierarchy1"/>
    <dgm:cxn modelId="{A34D3B2C-5BB5-459A-B1AC-9F76B29594DF}" type="presParOf" srcId="{029B8681-A2C3-48F8-8B5A-739398116A73}" destId="{F0CA11E5-0CDF-42F7-88F6-F6492C533F90}" srcOrd="0" destOrd="0" presId="urn:microsoft.com/office/officeart/2005/8/layout/hierarchy1"/>
    <dgm:cxn modelId="{A00E082B-9294-4499-AAB1-6FBB1A30A691}" type="presParOf" srcId="{F0CA11E5-0CDF-42F7-88F6-F6492C533F90}" destId="{3CB5E7A0-AB9B-416E-8C7D-0AA27B191477}" srcOrd="0" destOrd="0" presId="urn:microsoft.com/office/officeart/2005/8/layout/hierarchy1"/>
    <dgm:cxn modelId="{39CA3307-2C54-4B46-9862-FA1A6026FFA8}" type="presParOf" srcId="{F0CA11E5-0CDF-42F7-88F6-F6492C533F90}" destId="{E78A4F76-9C8A-4BA4-87E9-5969D45CD92C}" srcOrd="1" destOrd="0" presId="urn:microsoft.com/office/officeart/2005/8/layout/hierarchy1"/>
    <dgm:cxn modelId="{A3E2C819-339F-47C5-AA2B-B23EC6AB0A4A}" type="presParOf" srcId="{029B8681-A2C3-48F8-8B5A-739398116A73}" destId="{BD14085C-8BF6-46F3-97C8-08B8D4D7DE4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6B2B0B-148D-49CC-9D6B-36424B64D0E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F56388-CBC5-4F86-BCA4-229D98B6E6D2}">
      <dgm:prSet phldrT="[Текст]" custT="1"/>
      <dgm:spPr/>
      <dgm:t>
        <a:bodyPr/>
        <a:lstStyle/>
        <a:p>
          <a:r>
            <a:rPr lang="en-US" sz="1000" dirty="0" smtClean="0"/>
            <a:t>---</a:t>
          </a:r>
          <a:endParaRPr lang="ru-RU" sz="1000" dirty="0"/>
        </a:p>
      </dgm:t>
    </dgm:pt>
    <dgm:pt modelId="{2F152943-15AA-4E3C-9E80-681EB67693E6}" type="parTrans" cxnId="{44B69F16-B8F5-4372-8958-7BD9256C8537}">
      <dgm:prSet/>
      <dgm:spPr/>
      <dgm:t>
        <a:bodyPr/>
        <a:lstStyle/>
        <a:p>
          <a:endParaRPr lang="ru-RU" sz="1000"/>
        </a:p>
      </dgm:t>
    </dgm:pt>
    <dgm:pt modelId="{2AF00F96-2493-43E9-AD12-D0B586AA6B30}" type="sibTrans" cxnId="{44B69F16-B8F5-4372-8958-7BD9256C8537}">
      <dgm:prSet/>
      <dgm:spPr/>
      <dgm:t>
        <a:bodyPr/>
        <a:lstStyle/>
        <a:p>
          <a:endParaRPr lang="ru-RU" sz="1000"/>
        </a:p>
      </dgm:t>
    </dgm:pt>
    <dgm:pt modelId="{16118019-3ACB-4DD2-B545-E3407D60328F}">
      <dgm:prSet phldrT="[Текст]" custT="1"/>
      <dgm:spPr/>
      <dgm:t>
        <a:bodyPr/>
        <a:lstStyle/>
        <a:p>
          <a:r>
            <a:rPr lang="en-US" sz="1000" dirty="0" err="1" smtClean="0"/>
            <a:t>Vmlinux</a:t>
          </a:r>
          <a:endParaRPr lang="ru-RU" sz="1000" dirty="0"/>
        </a:p>
      </dgm:t>
    </dgm:pt>
    <dgm:pt modelId="{03CD92F2-9C67-4122-BC56-E5C9DC722224}" type="parTrans" cxnId="{408D680D-D0BD-40B3-9957-960F48289925}">
      <dgm:prSet/>
      <dgm:spPr/>
      <dgm:t>
        <a:bodyPr/>
        <a:lstStyle/>
        <a:p>
          <a:endParaRPr lang="ru-RU" sz="1000"/>
        </a:p>
      </dgm:t>
    </dgm:pt>
    <dgm:pt modelId="{E70129E3-84C7-4890-B78E-404DACDB3CE8}" type="sibTrans" cxnId="{408D680D-D0BD-40B3-9957-960F48289925}">
      <dgm:prSet/>
      <dgm:spPr/>
      <dgm:t>
        <a:bodyPr/>
        <a:lstStyle/>
        <a:p>
          <a:endParaRPr lang="ru-RU" sz="1000"/>
        </a:p>
      </dgm:t>
    </dgm:pt>
    <dgm:pt modelId="{46458F51-98D7-4BC7-A9C9-BBF6CA1463C9}">
      <dgm:prSet phldrT="[Текст]" custT="1"/>
      <dgm:spPr/>
      <dgm:t>
        <a:bodyPr/>
        <a:lstStyle/>
        <a:p>
          <a:r>
            <a:rPr lang="en-US" sz="1000" dirty="0" err="1" smtClean="0"/>
            <a:t>LibC</a:t>
          </a:r>
          <a:endParaRPr lang="ru-RU" sz="1000" dirty="0"/>
        </a:p>
      </dgm:t>
    </dgm:pt>
    <dgm:pt modelId="{BA88D5A3-ED2A-4778-AE1B-23A337D4B088}" type="parTrans" cxnId="{A48210E1-3610-4DD2-BAB9-3BAA13FE60F7}">
      <dgm:prSet/>
      <dgm:spPr/>
      <dgm:t>
        <a:bodyPr/>
        <a:lstStyle/>
        <a:p>
          <a:endParaRPr lang="ru-RU" sz="1000"/>
        </a:p>
      </dgm:t>
    </dgm:pt>
    <dgm:pt modelId="{BF755BB1-6007-4F7B-851B-198F43795B3B}" type="sibTrans" cxnId="{A48210E1-3610-4DD2-BAB9-3BAA13FE60F7}">
      <dgm:prSet/>
      <dgm:spPr/>
      <dgm:t>
        <a:bodyPr/>
        <a:lstStyle/>
        <a:p>
          <a:endParaRPr lang="ru-RU" sz="1000"/>
        </a:p>
      </dgm:t>
    </dgm:pt>
    <dgm:pt modelId="{C33B2F9A-4EB1-46A8-B4FF-2B229037D795}">
      <dgm:prSet custT="1"/>
      <dgm:spPr/>
      <dgm:t>
        <a:bodyPr/>
        <a:lstStyle/>
        <a:p>
          <a:r>
            <a:rPr lang="en-US" sz="1000" dirty="0" smtClean="0"/>
            <a:t>Http</a:t>
          </a:r>
          <a:endParaRPr lang="ru-RU" sz="1000" dirty="0"/>
        </a:p>
      </dgm:t>
    </dgm:pt>
    <dgm:pt modelId="{BC79D71C-BEB7-43EA-824B-7E5769750483}" type="parTrans" cxnId="{CACD665C-574F-44EB-990E-07C8CD397BD1}">
      <dgm:prSet/>
      <dgm:spPr/>
      <dgm:t>
        <a:bodyPr/>
        <a:lstStyle/>
        <a:p>
          <a:endParaRPr lang="ru-RU" sz="1000"/>
        </a:p>
      </dgm:t>
    </dgm:pt>
    <dgm:pt modelId="{A1BCA94F-5985-46F3-BB82-EEBA671B1771}" type="sibTrans" cxnId="{CACD665C-574F-44EB-990E-07C8CD397BD1}">
      <dgm:prSet/>
      <dgm:spPr/>
      <dgm:t>
        <a:bodyPr/>
        <a:lstStyle/>
        <a:p>
          <a:endParaRPr lang="ru-RU" sz="1000"/>
        </a:p>
      </dgm:t>
    </dgm:pt>
    <dgm:pt modelId="{659D1601-6ECD-4761-927E-6FA6E0899130}">
      <dgm:prSet custT="1"/>
      <dgm:spPr/>
      <dgm:t>
        <a:bodyPr/>
        <a:lstStyle/>
        <a:p>
          <a:r>
            <a:rPr lang="en-US" sz="1000" dirty="0" err="1" smtClean="0"/>
            <a:t>Mysql</a:t>
          </a:r>
          <a:endParaRPr lang="ru-RU" sz="1000" dirty="0"/>
        </a:p>
      </dgm:t>
    </dgm:pt>
    <dgm:pt modelId="{B5E96A88-EE7B-426A-858E-73FB48AAF044}" type="parTrans" cxnId="{1E85A7CD-E820-4B54-BA45-39A85812CBBF}">
      <dgm:prSet/>
      <dgm:spPr/>
      <dgm:t>
        <a:bodyPr/>
        <a:lstStyle/>
        <a:p>
          <a:endParaRPr lang="ru-RU" sz="1000"/>
        </a:p>
      </dgm:t>
    </dgm:pt>
    <dgm:pt modelId="{17228A97-C8D1-4E85-A33C-A57915AC7251}" type="sibTrans" cxnId="{1E85A7CD-E820-4B54-BA45-39A85812CBBF}">
      <dgm:prSet/>
      <dgm:spPr/>
      <dgm:t>
        <a:bodyPr/>
        <a:lstStyle/>
        <a:p>
          <a:endParaRPr lang="ru-RU" sz="1000"/>
        </a:p>
      </dgm:t>
    </dgm:pt>
    <dgm:pt modelId="{A34DBB1F-9B99-4EC6-B2CE-AEE4B6FF5FE1}">
      <dgm:prSet custT="1"/>
      <dgm:spPr/>
      <dgm:t>
        <a:bodyPr/>
        <a:lstStyle/>
        <a:p>
          <a:r>
            <a:rPr lang="en-US" sz="1000" dirty="0" err="1" smtClean="0"/>
            <a:t>Sendmail</a:t>
          </a:r>
          <a:endParaRPr lang="ru-RU" sz="1000" dirty="0"/>
        </a:p>
      </dgm:t>
    </dgm:pt>
    <dgm:pt modelId="{31A6940D-5BD9-4FA8-8806-E95276847DFD}" type="parTrans" cxnId="{876A2DC0-A8E6-44AB-8451-CF72BF3AC381}">
      <dgm:prSet/>
      <dgm:spPr/>
      <dgm:t>
        <a:bodyPr/>
        <a:lstStyle/>
        <a:p>
          <a:endParaRPr lang="ru-RU" sz="1000"/>
        </a:p>
      </dgm:t>
    </dgm:pt>
    <dgm:pt modelId="{53AAD5BA-1E39-457C-9A20-7984FFE3CC08}" type="sibTrans" cxnId="{876A2DC0-A8E6-44AB-8451-CF72BF3AC381}">
      <dgm:prSet/>
      <dgm:spPr/>
      <dgm:t>
        <a:bodyPr/>
        <a:lstStyle/>
        <a:p>
          <a:endParaRPr lang="ru-RU" sz="1000"/>
        </a:p>
      </dgm:t>
    </dgm:pt>
    <dgm:pt modelId="{9C44BC2D-5725-4D11-8DF5-7648797C3B1F}" type="pres">
      <dgm:prSet presAssocID="{EE6B2B0B-148D-49CC-9D6B-36424B64D0E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01484C-F8BF-4777-A243-75B7FAF6A8DD}" type="pres">
      <dgm:prSet presAssocID="{5AF56388-CBC5-4F86-BCA4-229D98B6E6D2}" presName="hierRoot1" presStyleCnt="0"/>
      <dgm:spPr/>
    </dgm:pt>
    <dgm:pt modelId="{3CD8CC9A-4F28-4725-90FA-32F5845CB7D1}" type="pres">
      <dgm:prSet presAssocID="{5AF56388-CBC5-4F86-BCA4-229D98B6E6D2}" presName="composite" presStyleCnt="0"/>
      <dgm:spPr/>
    </dgm:pt>
    <dgm:pt modelId="{98A6E09B-3C98-4090-AA14-78CA383EA3F8}" type="pres">
      <dgm:prSet presAssocID="{5AF56388-CBC5-4F86-BCA4-229D98B6E6D2}" presName="background" presStyleLbl="node0" presStyleIdx="0" presStyleCnt="1"/>
      <dgm:spPr/>
    </dgm:pt>
    <dgm:pt modelId="{76AECA2A-926A-4887-9F21-82F3352DE4B3}" type="pres">
      <dgm:prSet presAssocID="{5AF56388-CBC5-4F86-BCA4-229D98B6E6D2}" presName="text" presStyleLbl="fgAcc0" presStyleIdx="0" presStyleCnt="1" custScaleX="1907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551FAC-18D9-40FA-8923-F930A4EB3D22}" type="pres">
      <dgm:prSet presAssocID="{5AF56388-CBC5-4F86-BCA4-229D98B6E6D2}" presName="hierChild2" presStyleCnt="0"/>
      <dgm:spPr/>
    </dgm:pt>
    <dgm:pt modelId="{D9761128-CF67-466A-B307-BC19651507B2}" type="pres">
      <dgm:prSet presAssocID="{03CD92F2-9C67-4122-BC56-E5C9DC722224}" presName="Name10" presStyleLbl="parChTrans1D2" presStyleIdx="0" presStyleCnt="1"/>
      <dgm:spPr/>
      <dgm:t>
        <a:bodyPr/>
        <a:lstStyle/>
        <a:p>
          <a:endParaRPr lang="ru-RU"/>
        </a:p>
      </dgm:t>
    </dgm:pt>
    <dgm:pt modelId="{9DF449AC-964F-49DE-94A2-C99318E4E75C}" type="pres">
      <dgm:prSet presAssocID="{16118019-3ACB-4DD2-B545-E3407D60328F}" presName="hierRoot2" presStyleCnt="0"/>
      <dgm:spPr/>
    </dgm:pt>
    <dgm:pt modelId="{F8473374-218E-4647-8E4C-060C1C966B63}" type="pres">
      <dgm:prSet presAssocID="{16118019-3ACB-4DD2-B545-E3407D60328F}" presName="composite2" presStyleCnt="0"/>
      <dgm:spPr/>
    </dgm:pt>
    <dgm:pt modelId="{AAEAA181-F20D-4D99-8F2D-8CC438A6E729}" type="pres">
      <dgm:prSet presAssocID="{16118019-3ACB-4DD2-B545-E3407D60328F}" presName="background2" presStyleLbl="node2" presStyleIdx="0" presStyleCnt="1"/>
      <dgm:spPr/>
    </dgm:pt>
    <dgm:pt modelId="{A0A1258D-918A-4420-8995-AE920B570AEF}" type="pres">
      <dgm:prSet presAssocID="{16118019-3ACB-4DD2-B545-E3407D60328F}" presName="text2" presStyleLbl="fgAcc2" presStyleIdx="0" presStyleCnt="1" custLinFactNeighborY="398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59034A-842E-410C-905B-A51DD1B3231C}" type="pres">
      <dgm:prSet presAssocID="{16118019-3ACB-4DD2-B545-E3407D60328F}" presName="hierChild3" presStyleCnt="0"/>
      <dgm:spPr/>
    </dgm:pt>
    <dgm:pt modelId="{D3472064-5617-45DD-AE80-90B00B2BA71F}" type="pres">
      <dgm:prSet presAssocID="{BA88D5A3-ED2A-4778-AE1B-23A337D4B088}" presName="Name17" presStyleLbl="parChTrans1D3" presStyleIdx="0" presStyleCnt="1"/>
      <dgm:spPr/>
      <dgm:t>
        <a:bodyPr/>
        <a:lstStyle/>
        <a:p>
          <a:endParaRPr lang="ru-RU"/>
        </a:p>
      </dgm:t>
    </dgm:pt>
    <dgm:pt modelId="{60A0A855-676E-43C7-8CC0-A5CBE6D7A1AA}" type="pres">
      <dgm:prSet presAssocID="{46458F51-98D7-4BC7-A9C9-BBF6CA1463C9}" presName="hierRoot3" presStyleCnt="0"/>
      <dgm:spPr/>
    </dgm:pt>
    <dgm:pt modelId="{7CBF60A5-D14F-42C7-BF87-14DF4CA51134}" type="pres">
      <dgm:prSet presAssocID="{46458F51-98D7-4BC7-A9C9-BBF6CA1463C9}" presName="composite3" presStyleCnt="0"/>
      <dgm:spPr/>
    </dgm:pt>
    <dgm:pt modelId="{A0E5407E-86F1-49A9-B53E-7BB81BF68763}" type="pres">
      <dgm:prSet presAssocID="{46458F51-98D7-4BC7-A9C9-BBF6CA1463C9}" presName="background3" presStyleLbl="node3" presStyleIdx="0" presStyleCnt="1"/>
      <dgm:spPr/>
    </dgm:pt>
    <dgm:pt modelId="{25ACEC1E-6703-417E-A068-545143B4F113}" type="pres">
      <dgm:prSet presAssocID="{46458F51-98D7-4BC7-A9C9-BBF6CA1463C9}" presName="text3" presStyleLbl="fgAcc3" presStyleIdx="0" presStyleCnt="1" custLinFactNeighborY="748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67E618-CB35-4EE3-B942-BC8869DF05D7}" type="pres">
      <dgm:prSet presAssocID="{46458F51-98D7-4BC7-A9C9-BBF6CA1463C9}" presName="hierChild4" presStyleCnt="0"/>
      <dgm:spPr/>
    </dgm:pt>
    <dgm:pt modelId="{6D6E5926-5C04-49C7-BEB9-5CF39F6FDCFF}" type="pres">
      <dgm:prSet presAssocID="{BC79D71C-BEB7-43EA-824B-7E5769750483}" presName="Name23" presStyleLbl="parChTrans1D4" presStyleIdx="0" presStyleCnt="3"/>
      <dgm:spPr/>
      <dgm:t>
        <a:bodyPr/>
        <a:lstStyle/>
        <a:p>
          <a:endParaRPr lang="ru-RU"/>
        </a:p>
      </dgm:t>
    </dgm:pt>
    <dgm:pt modelId="{F3003E5C-08A4-4D35-BCAF-92C8461A4D87}" type="pres">
      <dgm:prSet presAssocID="{C33B2F9A-4EB1-46A8-B4FF-2B229037D795}" presName="hierRoot4" presStyleCnt="0"/>
      <dgm:spPr/>
    </dgm:pt>
    <dgm:pt modelId="{745AD59D-9B9F-453A-8402-E6BED44A9DE4}" type="pres">
      <dgm:prSet presAssocID="{C33B2F9A-4EB1-46A8-B4FF-2B229037D795}" presName="composite4" presStyleCnt="0"/>
      <dgm:spPr/>
    </dgm:pt>
    <dgm:pt modelId="{33729845-E40B-4778-8E31-03FD69361FF0}" type="pres">
      <dgm:prSet presAssocID="{C33B2F9A-4EB1-46A8-B4FF-2B229037D795}" presName="background4" presStyleLbl="node4" presStyleIdx="0" presStyleCnt="3"/>
      <dgm:spPr/>
    </dgm:pt>
    <dgm:pt modelId="{BD12FA65-DF9A-4A5D-AAEF-0F68C18F1C6E}" type="pres">
      <dgm:prSet presAssocID="{C33B2F9A-4EB1-46A8-B4FF-2B229037D795}" presName="text4" presStyleLbl="fgAcc4" presStyleIdx="0" presStyleCnt="3" custLinFactY="9857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7A8A16-9032-468F-8A36-7D3977EF32A1}" type="pres">
      <dgm:prSet presAssocID="{C33B2F9A-4EB1-46A8-B4FF-2B229037D795}" presName="hierChild5" presStyleCnt="0"/>
      <dgm:spPr/>
    </dgm:pt>
    <dgm:pt modelId="{62F84594-F84D-4315-AA98-DB476427CFBA}" type="pres">
      <dgm:prSet presAssocID="{B5E96A88-EE7B-426A-858E-73FB48AAF044}" presName="Name23" presStyleLbl="parChTrans1D4" presStyleIdx="1" presStyleCnt="3"/>
      <dgm:spPr/>
      <dgm:t>
        <a:bodyPr/>
        <a:lstStyle/>
        <a:p>
          <a:endParaRPr lang="ru-RU"/>
        </a:p>
      </dgm:t>
    </dgm:pt>
    <dgm:pt modelId="{3A5468E1-F476-4821-A057-05CF26358262}" type="pres">
      <dgm:prSet presAssocID="{659D1601-6ECD-4761-927E-6FA6E0899130}" presName="hierRoot4" presStyleCnt="0"/>
      <dgm:spPr/>
    </dgm:pt>
    <dgm:pt modelId="{58B82433-7FE2-49DB-BAC9-0E69DD2C0751}" type="pres">
      <dgm:prSet presAssocID="{659D1601-6ECD-4761-927E-6FA6E0899130}" presName="composite4" presStyleCnt="0"/>
      <dgm:spPr/>
    </dgm:pt>
    <dgm:pt modelId="{71E655F3-90AA-48D2-8510-210A6D1F56A1}" type="pres">
      <dgm:prSet presAssocID="{659D1601-6ECD-4761-927E-6FA6E0899130}" presName="background4" presStyleLbl="node4" presStyleIdx="1" presStyleCnt="3"/>
      <dgm:spPr/>
    </dgm:pt>
    <dgm:pt modelId="{10942B1E-06DB-4F27-BEC8-1DA3C1AAB8D4}" type="pres">
      <dgm:prSet presAssocID="{659D1601-6ECD-4761-927E-6FA6E0899130}" presName="text4" presStyleLbl="fgAcc4" presStyleIdx="1" presStyleCnt="3" custLinFactY="9857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9E0F1A-ADF4-464E-9854-16278BBE388B}" type="pres">
      <dgm:prSet presAssocID="{659D1601-6ECD-4761-927E-6FA6E0899130}" presName="hierChild5" presStyleCnt="0"/>
      <dgm:spPr/>
    </dgm:pt>
    <dgm:pt modelId="{CB308C91-B01C-4A3D-B7DD-70DB83E21E58}" type="pres">
      <dgm:prSet presAssocID="{31A6940D-5BD9-4FA8-8806-E95276847DFD}" presName="Name23" presStyleLbl="parChTrans1D4" presStyleIdx="2" presStyleCnt="3"/>
      <dgm:spPr/>
      <dgm:t>
        <a:bodyPr/>
        <a:lstStyle/>
        <a:p>
          <a:endParaRPr lang="ru-RU"/>
        </a:p>
      </dgm:t>
    </dgm:pt>
    <dgm:pt modelId="{C106E637-0E66-40B8-8D6D-EEB7A404C6B9}" type="pres">
      <dgm:prSet presAssocID="{A34DBB1F-9B99-4EC6-B2CE-AEE4B6FF5FE1}" presName="hierRoot4" presStyleCnt="0"/>
      <dgm:spPr/>
    </dgm:pt>
    <dgm:pt modelId="{E649CA36-09CA-4C9A-8086-BFF8154D9155}" type="pres">
      <dgm:prSet presAssocID="{A34DBB1F-9B99-4EC6-B2CE-AEE4B6FF5FE1}" presName="composite4" presStyleCnt="0"/>
      <dgm:spPr/>
    </dgm:pt>
    <dgm:pt modelId="{CB583BD3-AC01-415E-9C5C-9BE81E20E8FE}" type="pres">
      <dgm:prSet presAssocID="{A34DBB1F-9B99-4EC6-B2CE-AEE4B6FF5FE1}" presName="background4" presStyleLbl="node4" presStyleIdx="2" presStyleCnt="3"/>
      <dgm:spPr/>
    </dgm:pt>
    <dgm:pt modelId="{F7A6259E-F08D-45E4-BA60-A96F1BCFD7B8}" type="pres">
      <dgm:prSet presAssocID="{A34DBB1F-9B99-4EC6-B2CE-AEE4B6FF5FE1}" presName="text4" presStyleLbl="fgAcc4" presStyleIdx="2" presStyleCnt="3" custLinFactY="9857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0CE08D-A62A-43FD-9627-99B9490AA1FD}" type="pres">
      <dgm:prSet presAssocID="{A34DBB1F-9B99-4EC6-B2CE-AEE4B6FF5FE1}" presName="hierChild5" presStyleCnt="0"/>
      <dgm:spPr/>
    </dgm:pt>
  </dgm:ptLst>
  <dgm:cxnLst>
    <dgm:cxn modelId="{3383FED1-02A2-49C6-B993-A8F71EBE8D21}" type="presOf" srcId="{16118019-3ACB-4DD2-B545-E3407D60328F}" destId="{A0A1258D-918A-4420-8995-AE920B570AEF}" srcOrd="0" destOrd="0" presId="urn:microsoft.com/office/officeart/2005/8/layout/hierarchy1"/>
    <dgm:cxn modelId="{876A2DC0-A8E6-44AB-8451-CF72BF3AC381}" srcId="{46458F51-98D7-4BC7-A9C9-BBF6CA1463C9}" destId="{A34DBB1F-9B99-4EC6-B2CE-AEE4B6FF5FE1}" srcOrd="2" destOrd="0" parTransId="{31A6940D-5BD9-4FA8-8806-E95276847DFD}" sibTransId="{53AAD5BA-1E39-457C-9A20-7984FFE3CC08}"/>
    <dgm:cxn modelId="{05D4788C-5D89-46C4-BD23-0646F6D73384}" type="presOf" srcId="{31A6940D-5BD9-4FA8-8806-E95276847DFD}" destId="{CB308C91-B01C-4A3D-B7DD-70DB83E21E58}" srcOrd="0" destOrd="0" presId="urn:microsoft.com/office/officeart/2005/8/layout/hierarchy1"/>
    <dgm:cxn modelId="{9E0A6386-8B9F-4E1D-AA91-636FE3AC3328}" type="presOf" srcId="{5AF56388-CBC5-4F86-BCA4-229D98B6E6D2}" destId="{76AECA2A-926A-4887-9F21-82F3352DE4B3}" srcOrd="0" destOrd="0" presId="urn:microsoft.com/office/officeart/2005/8/layout/hierarchy1"/>
    <dgm:cxn modelId="{408D680D-D0BD-40B3-9957-960F48289925}" srcId="{5AF56388-CBC5-4F86-BCA4-229D98B6E6D2}" destId="{16118019-3ACB-4DD2-B545-E3407D60328F}" srcOrd="0" destOrd="0" parTransId="{03CD92F2-9C67-4122-BC56-E5C9DC722224}" sibTransId="{E70129E3-84C7-4890-B78E-404DACDB3CE8}"/>
    <dgm:cxn modelId="{44B69F16-B8F5-4372-8958-7BD9256C8537}" srcId="{EE6B2B0B-148D-49CC-9D6B-36424B64D0E8}" destId="{5AF56388-CBC5-4F86-BCA4-229D98B6E6D2}" srcOrd="0" destOrd="0" parTransId="{2F152943-15AA-4E3C-9E80-681EB67693E6}" sibTransId="{2AF00F96-2493-43E9-AD12-D0B586AA6B30}"/>
    <dgm:cxn modelId="{1E85A7CD-E820-4B54-BA45-39A85812CBBF}" srcId="{46458F51-98D7-4BC7-A9C9-BBF6CA1463C9}" destId="{659D1601-6ECD-4761-927E-6FA6E0899130}" srcOrd="1" destOrd="0" parTransId="{B5E96A88-EE7B-426A-858E-73FB48AAF044}" sibTransId="{17228A97-C8D1-4E85-A33C-A57915AC7251}"/>
    <dgm:cxn modelId="{855AED0D-021D-439C-A668-F341827741A5}" type="presOf" srcId="{BA88D5A3-ED2A-4778-AE1B-23A337D4B088}" destId="{D3472064-5617-45DD-AE80-90B00B2BA71F}" srcOrd="0" destOrd="0" presId="urn:microsoft.com/office/officeart/2005/8/layout/hierarchy1"/>
    <dgm:cxn modelId="{AE549341-D02F-4214-906C-C59AE62FE5AB}" type="presOf" srcId="{BC79D71C-BEB7-43EA-824B-7E5769750483}" destId="{6D6E5926-5C04-49C7-BEB9-5CF39F6FDCFF}" srcOrd="0" destOrd="0" presId="urn:microsoft.com/office/officeart/2005/8/layout/hierarchy1"/>
    <dgm:cxn modelId="{DB0FAD52-EE62-4BDD-A177-A14861CF6539}" type="presOf" srcId="{A34DBB1F-9B99-4EC6-B2CE-AEE4B6FF5FE1}" destId="{F7A6259E-F08D-45E4-BA60-A96F1BCFD7B8}" srcOrd="0" destOrd="0" presId="urn:microsoft.com/office/officeart/2005/8/layout/hierarchy1"/>
    <dgm:cxn modelId="{E551D890-BA63-4BA3-A349-53B16D3B0908}" type="presOf" srcId="{03CD92F2-9C67-4122-BC56-E5C9DC722224}" destId="{D9761128-CF67-466A-B307-BC19651507B2}" srcOrd="0" destOrd="0" presId="urn:microsoft.com/office/officeart/2005/8/layout/hierarchy1"/>
    <dgm:cxn modelId="{44D7069E-0988-4917-9C20-A7E200F5AA0A}" type="presOf" srcId="{659D1601-6ECD-4761-927E-6FA6E0899130}" destId="{10942B1E-06DB-4F27-BEC8-1DA3C1AAB8D4}" srcOrd="0" destOrd="0" presId="urn:microsoft.com/office/officeart/2005/8/layout/hierarchy1"/>
    <dgm:cxn modelId="{603A6128-F558-4780-B0EF-25B63110EEC4}" type="presOf" srcId="{B5E96A88-EE7B-426A-858E-73FB48AAF044}" destId="{62F84594-F84D-4315-AA98-DB476427CFBA}" srcOrd="0" destOrd="0" presId="urn:microsoft.com/office/officeart/2005/8/layout/hierarchy1"/>
    <dgm:cxn modelId="{D4B4C4BF-AC2E-4597-9118-904635FE7F13}" type="presOf" srcId="{46458F51-98D7-4BC7-A9C9-BBF6CA1463C9}" destId="{25ACEC1E-6703-417E-A068-545143B4F113}" srcOrd="0" destOrd="0" presId="urn:microsoft.com/office/officeart/2005/8/layout/hierarchy1"/>
    <dgm:cxn modelId="{CC969EC1-AD27-46B4-9508-16EC5CA2FA68}" type="presOf" srcId="{EE6B2B0B-148D-49CC-9D6B-36424B64D0E8}" destId="{9C44BC2D-5725-4D11-8DF5-7648797C3B1F}" srcOrd="0" destOrd="0" presId="urn:microsoft.com/office/officeart/2005/8/layout/hierarchy1"/>
    <dgm:cxn modelId="{CACD665C-574F-44EB-990E-07C8CD397BD1}" srcId="{46458F51-98D7-4BC7-A9C9-BBF6CA1463C9}" destId="{C33B2F9A-4EB1-46A8-B4FF-2B229037D795}" srcOrd="0" destOrd="0" parTransId="{BC79D71C-BEB7-43EA-824B-7E5769750483}" sibTransId="{A1BCA94F-5985-46F3-BB82-EEBA671B1771}"/>
    <dgm:cxn modelId="{A48210E1-3610-4DD2-BAB9-3BAA13FE60F7}" srcId="{16118019-3ACB-4DD2-B545-E3407D60328F}" destId="{46458F51-98D7-4BC7-A9C9-BBF6CA1463C9}" srcOrd="0" destOrd="0" parTransId="{BA88D5A3-ED2A-4778-AE1B-23A337D4B088}" sibTransId="{BF755BB1-6007-4F7B-851B-198F43795B3B}"/>
    <dgm:cxn modelId="{196BD904-7BE4-424B-835A-29A93D1F547E}" type="presOf" srcId="{C33B2F9A-4EB1-46A8-B4FF-2B229037D795}" destId="{BD12FA65-DF9A-4A5D-AAEF-0F68C18F1C6E}" srcOrd="0" destOrd="0" presId="urn:microsoft.com/office/officeart/2005/8/layout/hierarchy1"/>
    <dgm:cxn modelId="{2832C122-9D78-4D04-B9F3-A06D341864E5}" type="presParOf" srcId="{9C44BC2D-5725-4D11-8DF5-7648797C3B1F}" destId="{A501484C-F8BF-4777-A243-75B7FAF6A8DD}" srcOrd="0" destOrd="0" presId="urn:microsoft.com/office/officeart/2005/8/layout/hierarchy1"/>
    <dgm:cxn modelId="{B13A79B4-6BB7-4228-BE28-E3C4B63258E3}" type="presParOf" srcId="{A501484C-F8BF-4777-A243-75B7FAF6A8DD}" destId="{3CD8CC9A-4F28-4725-90FA-32F5845CB7D1}" srcOrd="0" destOrd="0" presId="urn:microsoft.com/office/officeart/2005/8/layout/hierarchy1"/>
    <dgm:cxn modelId="{5DE0D10C-6454-4751-810B-C4A947633FAA}" type="presParOf" srcId="{3CD8CC9A-4F28-4725-90FA-32F5845CB7D1}" destId="{98A6E09B-3C98-4090-AA14-78CA383EA3F8}" srcOrd="0" destOrd="0" presId="urn:microsoft.com/office/officeart/2005/8/layout/hierarchy1"/>
    <dgm:cxn modelId="{8360BACB-A6EA-41A6-ABD0-5767DF1EB4B0}" type="presParOf" srcId="{3CD8CC9A-4F28-4725-90FA-32F5845CB7D1}" destId="{76AECA2A-926A-4887-9F21-82F3352DE4B3}" srcOrd="1" destOrd="0" presId="urn:microsoft.com/office/officeart/2005/8/layout/hierarchy1"/>
    <dgm:cxn modelId="{D9933311-322E-43B2-8A44-30EC0EABFFDF}" type="presParOf" srcId="{A501484C-F8BF-4777-A243-75B7FAF6A8DD}" destId="{1B551FAC-18D9-40FA-8923-F930A4EB3D22}" srcOrd="1" destOrd="0" presId="urn:microsoft.com/office/officeart/2005/8/layout/hierarchy1"/>
    <dgm:cxn modelId="{BDFB77EB-4B46-4770-870D-D629CAE3990F}" type="presParOf" srcId="{1B551FAC-18D9-40FA-8923-F930A4EB3D22}" destId="{D9761128-CF67-466A-B307-BC19651507B2}" srcOrd="0" destOrd="0" presId="urn:microsoft.com/office/officeart/2005/8/layout/hierarchy1"/>
    <dgm:cxn modelId="{3018B8B5-0A2E-4C91-90D0-9998C1055F01}" type="presParOf" srcId="{1B551FAC-18D9-40FA-8923-F930A4EB3D22}" destId="{9DF449AC-964F-49DE-94A2-C99318E4E75C}" srcOrd="1" destOrd="0" presId="urn:microsoft.com/office/officeart/2005/8/layout/hierarchy1"/>
    <dgm:cxn modelId="{D6CE2197-0DE3-47D8-BC63-D6D27FEE6333}" type="presParOf" srcId="{9DF449AC-964F-49DE-94A2-C99318E4E75C}" destId="{F8473374-218E-4647-8E4C-060C1C966B63}" srcOrd="0" destOrd="0" presId="urn:microsoft.com/office/officeart/2005/8/layout/hierarchy1"/>
    <dgm:cxn modelId="{F457BFAD-6E1D-45D5-98E5-34E99E2F4184}" type="presParOf" srcId="{F8473374-218E-4647-8E4C-060C1C966B63}" destId="{AAEAA181-F20D-4D99-8F2D-8CC438A6E729}" srcOrd="0" destOrd="0" presId="urn:microsoft.com/office/officeart/2005/8/layout/hierarchy1"/>
    <dgm:cxn modelId="{B0C5D60A-908F-4139-A329-F1A782797E63}" type="presParOf" srcId="{F8473374-218E-4647-8E4C-060C1C966B63}" destId="{A0A1258D-918A-4420-8995-AE920B570AEF}" srcOrd="1" destOrd="0" presId="urn:microsoft.com/office/officeart/2005/8/layout/hierarchy1"/>
    <dgm:cxn modelId="{B6EBE692-C489-4590-997F-A46FA52F106C}" type="presParOf" srcId="{9DF449AC-964F-49DE-94A2-C99318E4E75C}" destId="{D359034A-842E-410C-905B-A51DD1B3231C}" srcOrd="1" destOrd="0" presId="urn:microsoft.com/office/officeart/2005/8/layout/hierarchy1"/>
    <dgm:cxn modelId="{C49191EC-5C87-47AC-8E9A-382DEF2D7967}" type="presParOf" srcId="{D359034A-842E-410C-905B-A51DD1B3231C}" destId="{D3472064-5617-45DD-AE80-90B00B2BA71F}" srcOrd="0" destOrd="0" presId="urn:microsoft.com/office/officeart/2005/8/layout/hierarchy1"/>
    <dgm:cxn modelId="{98D7DF40-A36D-4C75-AD59-D838B329BB45}" type="presParOf" srcId="{D359034A-842E-410C-905B-A51DD1B3231C}" destId="{60A0A855-676E-43C7-8CC0-A5CBE6D7A1AA}" srcOrd="1" destOrd="0" presId="urn:microsoft.com/office/officeart/2005/8/layout/hierarchy1"/>
    <dgm:cxn modelId="{B46A5928-D8FA-40E9-AF4D-368E5FAE27BC}" type="presParOf" srcId="{60A0A855-676E-43C7-8CC0-A5CBE6D7A1AA}" destId="{7CBF60A5-D14F-42C7-BF87-14DF4CA51134}" srcOrd="0" destOrd="0" presId="urn:microsoft.com/office/officeart/2005/8/layout/hierarchy1"/>
    <dgm:cxn modelId="{6F817272-9897-4B53-B629-679674F5AD4B}" type="presParOf" srcId="{7CBF60A5-D14F-42C7-BF87-14DF4CA51134}" destId="{A0E5407E-86F1-49A9-B53E-7BB81BF68763}" srcOrd="0" destOrd="0" presId="urn:microsoft.com/office/officeart/2005/8/layout/hierarchy1"/>
    <dgm:cxn modelId="{965D23CB-D760-4801-9167-F7AA23A9A8F6}" type="presParOf" srcId="{7CBF60A5-D14F-42C7-BF87-14DF4CA51134}" destId="{25ACEC1E-6703-417E-A068-545143B4F113}" srcOrd="1" destOrd="0" presId="urn:microsoft.com/office/officeart/2005/8/layout/hierarchy1"/>
    <dgm:cxn modelId="{A5303740-7237-4CEC-8FE7-EE5DACCDACBE}" type="presParOf" srcId="{60A0A855-676E-43C7-8CC0-A5CBE6D7A1AA}" destId="{2E67E618-CB35-4EE3-B942-BC8869DF05D7}" srcOrd="1" destOrd="0" presId="urn:microsoft.com/office/officeart/2005/8/layout/hierarchy1"/>
    <dgm:cxn modelId="{9C9500ED-AD0E-49C8-A7FD-186966A9CFB1}" type="presParOf" srcId="{2E67E618-CB35-4EE3-B942-BC8869DF05D7}" destId="{6D6E5926-5C04-49C7-BEB9-5CF39F6FDCFF}" srcOrd="0" destOrd="0" presId="urn:microsoft.com/office/officeart/2005/8/layout/hierarchy1"/>
    <dgm:cxn modelId="{D47EBCB2-78B6-4AEC-BEBA-93139E524C09}" type="presParOf" srcId="{2E67E618-CB35-4EE3-B942-BC8869DF05D7}" destId="{F3003E5C-08A4-4D35-BCAF-92C8461A4D87}" srcOrd="1" destOrd="0" presId="urn:microsoft.com/office/officeart/2005/8/layout/hierarchy1"/>
    <dgm:cxn modelId="{ACE228AD-30CA-4881-BDC9-756F39649727}" type="presParOf" srcId="{F3003E5C-08A4-4D35-BCAF-92C8461A4D87}" destId="{745AD59D-9B9F-453A-8402-E6BED44A9DE4}" srcOrd="0" destOrd="0" presId="urn:microsoft.com/office/officeart/2005/8/layout/hierarchy1"/>
    <dgm:cxn modelId="{662176BE-ED6C-4A74-9A77-9F581C63924E}" type="presParOf" srcId="{745AD59D-9B9F-453A-8402-E6BED44A9DE4}" destId="{33729845-E40B-4778-8E31-03FD69361FF0}" srcOrd="0" destOrd="0" presId="urn:microsoft.com/office/officeart/2005/8/layout/hierarchy1"/>
    <dgm:cxn modelId="{41182A75-F256-4630-A00F-B2A523A07EA3}" type="presParOf" srcId="{745AD59D-9B9F-453A-8402-E6BED44A9DE4}" destId="{BD12FA65-DF9A-4A5D-AAEF-0F68C18F1C6E}" srcOrd="1" destOrd="0" presId="urn:microsoft.com/office/officeart/2005/8/layout/hierarchy1"/>
    <dgm:cxn modelId="{01E972CD-3EB4-4BDC-8E6A-3E7B45507CF5}" type="presParOf" srcId="{F3003E5C-08A4-4D35-BCAF-92C8461A4D87}" destId="{F17A8A16-9032-468F-8A36-7D3977EF32A1}" srcOrd="1" destOrd="0" presId="urn:microsoft.com/office/officeart/2005/8/layout/hierarchy1"/>
    <dgm:cxn modelId="{42799703-A8F5-4526-B15E-023658BFA769}" type="presParOf" srcId="{2E67E618-CB35-4EE3-B942-BC8869DF05D7}" destId="{62F84594-F84D-4315-AA98-DB476427CFBA}" srcOrd="2" destOrd="0" presId="urn:microsoft.com/office/officeart/2005/8/layout/hierarchy1"/>
    <dgm:cxn modelId="{F77A209D-7C57-4136-9904-837FA3B2EBD1}" type="presParOf" srcId="{2E67E618-CB35-4EE3-B942-BC8869DF05D7}" destId="{3A5468E1-F476-4821-A057-05CF26358262}" srcOrd="3" destOrd="0" presId="urn:microsoft.com/office/officeart/2005/8/layout/hierarchy1"/>
    <dgm:cxn modelId="{964328AB-4E4E-44EB-870E-4D55ED289FB6}" type="presParOf" srcId="{3A5468E1-F476-4821-A057-05CF26358262}" destId="{58B82433-7FE2-49DB-BAC9-0E69DD2C0751}" srcOrd="0" destOrd="0" presId="urn:microsoft.com/office/officeart/2005/8/layout/hierarchy1"/>
    <dgm:cxn modelId="{DF8E32B3-5A62-40CE-BE66-1D51B46E6C46}" type="presParOf" srcId="{58B82433-7FE2-49DB-BAC9-0E69DD2C0751}" destId="{71E655F3-90AA-48D2-8510-210A6D1F56A1}" srcOrd="0" destOrd="0" presId="urn:microsoft.com/office/officeart/2005/8/layout/hierarchy1"/>
    <dgm:cxn modelId="{538A653A-2BEE-4AB3-8130-BD7199B99337}" type="presParOf" srcId="{58B82433-7FE2-49DB-BAC9-0E69DD2C0751}" destId="{10942B1E-06DB-4F27-BEC8-1DA3C1AAB8D4}" srcOrd="1" destOrd="0" presId="urn:microsoft.com/office/officeart/2005/8/layout/hierarchy1"/>
    <dgm:cxn modelId="{E9924EE8-A00E-4EAD-B228-B940D3484802}" type="presParOf" srcId="{3A5468E1-F476-4821-A057-05CF26358262}" destId="{359E0F1A-ADF4-464E-9854-16278BBE388B}" srcOrd="1" destOrd="0" presId="urn:microsoft.com/office/officeart/2005/8/layout/hierarchy1"/>
    <dgm:cxn modelId="{DF324EEC-DBB0-4E7A-BFF2-75BE06A756D2}" type="presParOf" srcId="{2E67E618-CB35-4EE3-B942-BC8869DF05D7}" destId="{CB308C91-B01C-4A3D-B7DD-70DB83E21E58}" srcOrd="4" destOrd="0" presId="urn:microsoft.com/office/officeart/2005/8/layout/hierarchy1"/>
    <dgm:cxn modelId="{D1F294AF-6AF7-4745-A341-FAAAA9CCDF58}" type="presParOf" srcId="{2E67E618-CB35-4EE3-B942-BC8869DF05D7}" destId="{C106E637-0E66-40B8-8D6D-EEB7A404C6B9}" srcOrd="5" destOrd="0" presId="urn:microsoft.com/office/officeart/2005/8/layout/hierarchy1"/>
    <dgm:cxn modelId="{BCB66F1B-9668-4F41-B3CF-1466D48E6127}" type="presParOf" srcId="{C106E637-0E66-40B8-8D6D-EEB7A404C6B9}" destId="{E649CA36-09CA-4C9A-8086-BFF8154D9155}" srcOrd="0" destOrd="0" presId="urn:microsoft.com/office/officeart/2005/8/layout/hierarchy1"/>
    <dgm:cxn modelId="{A4C92F17-2412-45EA-999C-47D99B79A62D}" type="presParOf" srcId="{E649CA36-09CA-4C9A-8086-BFF8154D9155}" destId="{CB583BD3-AC01-415E-9C5C-9BE81E20E8FE}" srcOrd="0" destOrd="0" presId="urn:microsoft.com/office/officeart/2005/8/layout/hierarchy1"/>
    <dgm:cxn modelId="{7B344DB0-DCA5-4DA3-9DE7-A86C058BC53D}" type="presParOf" srcId="{E649CA36-09CA-4C9A-8086-BFF8154D9155}" destId="{F7A6259E-F08D-45E4-BA60-A96F1BCFD7B8}" srcOrd="1" destOrd="0" presId="urn:microsoft.com/office/officeart/2005/8/layout/hierarchy1"/>
    <dgm:cxn modelId="{B6E1594F-067B-4AE8-9049-EFB5A747DE42}" type="presParOf" srcId="{C106E637-0E66-40B8-8D6D-EEB7A404C6B9}" destId="{280CE08D-A62A-43FD-9627-99B9490AA1F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C3254C-05F1-4B99-AC58-7C3D05220687}">
      <dsp:nvSpPr>
        <dsp:cNvPr id="0" name=""/>
        <dsp:cNvSpPr/>
      </dsp:nvSpPr>
      <dsp:spPr>
        <a:xfrm>
          <a:off x="510692" y="0"/>
          <a:ext cx="3102223" cy="310222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288209-301A-4E28-8375-830CF8FC9396}">
      <dsp:nvSpPr>
        <dsp:cNvPr id="0" name=""/>
        <dsp:cNvSpPr/>
      </dsp:nvSpPr>
      <dsp:spPr>
        <a:xfrm>
          <a:off x="1531539" y="311888"/>
          <a:ext cx="3076974" cy="7343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Software As A Service</a:t>
          </a:r>
          <a:endParaRPr lang="ru-RU" sz="1900" kern="1200" dirty="0"/>
        </a:p>
      </dsp:txBody>
      <dsp:txXfrm>
        <a:off x="1531539" y="311888"/>
        <a:ext cx="3076974" cy="734354"/>
      </dsp:txXfrm>
    </dsp:sp>
    <dsp:sp modelId="{F40DAC0D-0B54-4923-8876-69B89C13196A}">
      <dsp:nvSpPr>
        <dsp:cNvPr id="0" name=""/>
        <dsp:cNvSpPr/>
      </dsp:nvSpPr>
      <dsp:spPr>
        <a:xfrm>
          <a:off x="1531539" y="1138037"/>
          <a:ext cx="3076974" cy="7343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Platform As A Service</a:t>
          </a:r>
          <a:endParaRPr lang="ru-RU" sz="1900" kern="1200" dirty="0"/>
        </a:p>
      </dsp:txBody>
      <dsp:txXfrm>
        <a:off x="1531539" y="1138037"/>
        <a:ext cx="3076974" cy="734354"/>
      </dsp:txXfrm>
    </dsp:sp>
    <dsp:sp modelId="{D78590E5-D81C-440A-AF55-B44BE72578D1}">
      <dsp:nvSpPr>
        <dsp:cNvPr id="0" name=""/>
        <dsp:cNvSpPr/>
      </dsp:nvSpPr>
      <dsp:spPr>
        <a:xfrm>
          <a:off x="1516275" y="1964185"/>
          <a:ext cx="3107502" cy="7343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Infrastructure </a:t>
          </a:r>
          <a:r>
            <a:rPr lang="ru-RU" sz="1900" kern="1200" dirty="0" smtClean="0"/>
            <a:t>А</a:t>
          </a:r>
          <a:r>
            <a:rPr lang="en-US" sz="1900" kern="1200" dirty="0" smtClean="0"/>
            <a:t>s </a:t>
          </a:r>
          <a:r>
            <a:rPr lang="ru-RU" sz="1900" kern="1200" dirty="0" smtClean="0"/>
            <a:t>А</a:t>
          </a:r>
          <a:r>
            <a:rPr lang="en-US" sz="1900" kern="1200" dirty="0" smtClean="0"/>
            <a:t> Service</a:t>
          </a:r>
          <a:endParaRPr lang="ru-RU" sz="1900" kern="1200" dirty="0"/>
        </a:p>
      </dsp:txBody>
      <dsp:txXfrm>
        <a:off x="1516275" y="1964185"/>
        <a:ext cx="3107502" cy="73435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A2CB8E-4325-48B3-8B93-C6E6B586C72E}">
      <dsp:nvSpPr>
        <dsp:cNvPr id="0" name=""/>
        <dsp:cNvSpPr/>
      </dsp:nvSpPr>
      <dsp:spPr>
        <a:xfrm>
          <a:off x="518457" y="629408"/>
          <a:ext cx="633670" cy="63367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518457" y="629408"/>
        <a:ext cx="633670" cy="633670"/>
      </dsp:txXfrm>
    </dsp:sp>
    <dsp:sp modelId="{FEBEE223-A6AA-4A26-A564-BCF442FE6848}">
      <dsp:nvSpPr>
        <dsp:cNvPr id="0" name=""/>
        <dsp:cNvSpPr/>
      </dsp:nvSpPr>
      <dsp:spPr>
        <a:xfrm>
          <a:off x="149776" y="479631"/>
          <a:ext cx="460851" cy="460851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49776" y="479631"/>
        <a:ext cx="460851" cy="460851"/>
      </dsp:txXfrm>
    </dsp:sp>
    <dsp:sp modelId="{04A0931A-CA6E-47A4-83C1-5A950BC0761F}">
      <dsp:nvSpPr>
        <dsp:cNvPr id="0" name=""/>
        <dsp:cNvSpPr/>
      </dsp:nvSpPr>
      <dsp:spPr>
        <a:xfrm rot="20700000">
          <a:off x="407900" y="161691"/>
          <a:ext cx="451540" cy="45154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06936" y="260727"/>
        <a:ext cx="253468" cy="253468"/>
      </dsp:txXfrm>
    </dsp:sp>
    <dsp:sp modelId="{DACD7352-0CF2-4FCA-9D88-EDA27E71628A}">
      <dsp:nvSpPr>
        <dsp:cNvPr id="0" name=""/>
        <dsp:cNvSpPr/>
      </dsp:nvSpPr>
      <dsp:spPr>
        <a:xfrm>
          <a:off x="442132" y="548176"/>
          <a:ext cx="811098" cy="811098"/>
        </a:xfrm>
        <a:prstGeom prst="circularArrow">
          <a:avLst>
            <a:gd name="adj1" fmla="val 4688"/>
            <a:gd name="adj2" fmla="val 299029"/>
            <a:gd name="adj3" fmla="val 2323196"/>
            <a:gd name="adj4" fmla="val 16368491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CE3D865-931F-4CB3-BE0D-AC2A2CAD83B7}">
      <dsp:nvSpPr>
        <dsp:cNvPr id="0" name=""/>
        <dsp:cNvSpPr/>
      </dsp:nvSpPr>
      <dsp:spPr>
        <a:xfrm>
          <a:off x="68160" y="390718"/>
          <a:ext cx="589313" cy="58931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BCEAF3C-3471-4F56-AE27-076488151F50}">
      <dsp:nvSpPr>
        <dsp:cNvPr id="0" name=""/>
        <dsp:cNvSpPr/>
      </dsp:nvSpPr>
      <dsp:spPr>
        <a:xfrm>
          <a:off x="303454" y="75842"/>
          <a:ext cx="635398" cy="63539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00C237-0098-4D0C-AB0E-80754457AD60}">
      <dsp:nvSpPr>
        <dsp:cNvPr id="0" name=""/>
        <dsp:cNvSpPr/>
      </dsp:nvSpPr>
      <dsp:spPr>
        <a:xfrm>
          <a:off x="0" y="475642"/>
          <a:ext cx="6120706" cy="89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565" tIns="562356" rIns="508565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Openvz, </a:t>
          </a:r>
          <a:r>
            <a:rPr lang="en-US" sz="1600" kern="1200" dirty="0" err="1" smtClean="0"/>
            <a:t>LinuxVS</a:t>
          </a:r>
          <a:r>
            <a:rPr lang="en-US" sz="1600" kern="1200" dirty="0" smtClean="0"/>
            <a:t>, Solaris Container</a:t>
          </a:r>
          <a:r>
            <a:rPr lang="ru-RU" sz="1600" kern="1200" dirty="0" smtClean="0"/>
            <a:t>, </a:t>
          </a:r>
          <a:r>
            <a:rPr lang="en-US" sz="1600" kern="1200" dirty="0" smtClean="0"/>
            <a:t>Linux LXC</a:t>
          </a:r>
          <a:endParaRPr lang="ru-RU" sz="1600" kern="1200" dirty="0"/>
        </a:p>
      </dsp:txBody>
      <dsp:txXfrm>
        <a:off x="0" y="475642"/>
        <a:ext cx="6120706" cy="893025"/>
      </dsp:txXfrm>
    </dsp:sp>
    <dsp:sp modelId="{6A2C867A-E2F7-4DC2-9741-D52AC5EB664C}">
      <dsp:nvSpPr>
        <dsp:cNvPr id="0" name=""/>
        <dsp:cNvSpPr/>
      </dsp:nvSpPr>
      <dsp:spPr>
        <a:xfrm>
          <a:off x="327636" y="77122"/>
          <a:ext cx="5523006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74" tIns="0" rIns="17337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Контейнеры ОС</a:t>
          </a:r>
          <a:endParaRPr lang="en-US" sz="1600" b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*</a:t>
          </a:r>
          <a:r>
            <a:rPr lang="ru-RU" sz="1600" kern="1200" dirty="0" smtClean="0"/>
            <a:t>)</a:t>
          </a:r>
          <a:r>
            <a:rPr lang="en-US" sz="1600" kern="1200" dirty="0" smtClean="0"/>
            <a:t> </a:t>
          </a:r>
          <a:r>
            <a:rPr lang="ru-RU" sz="1600" kern="1200" dirty="0" smtClean="0"/>
            <a:t>Изолирование пространств имен + квоты</a:t>
          </a:r>
          <a:endParaRPr lang="ru-RU" sz="1600" kern="1200" dirty="0"/>
        </a:p>
      </dsp:txBody>
      <dsp:txXfrm>
        <a:off x="327636" y="77122"/>
        <a:ext cx="5523006" cy="797040"/>
      </dsp:txXfrm>
    </dsp:sp>
    <dsp:sp modelId="{B1B5CA90-529F-428E-9A22-3B42CDBC0BE0}">
      <dsp:nvSpPr>
        <dsp:cNvPr id="0" name=""/>
        <dsp:cNvSpPr/>
      </dsp:nvSpPr>
      <dsp:spPr>
        <a:xfrm>
          <a:off x="0" y="1912987"/>
          <a:ext cx="6120706" cy="89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565" tIns="562356" rIns="508565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Xen</a:t>
          </a:r>
          <a:endParaRPr lang="ru-RU" sz="1600" kern="1200" dirty="0"/>
        </a:p>
      </dsp:txBody>
      <dsp:txXfrm>
        <a:off x="0" y="1912987"/>
        <a:ext cx="6120706" cy="893025"/>
      </dsp:txXfrm>
    </dsp:sp>
    <dsp:sp modelId="{AD779DA9-FFC3-4048-B9D6-F6AF704A1210}">
      <dsp:nvSpPr>
        <dsp:cNvPr id="0" name=""/>
        <dsp:cNvSpPr/>
      </dsp:nvSpPr>
      <dsp:spPr>
        <a:xfrm>
          <a:off x="327636" y="1514467"/>
          <a:ext cx="5523006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74" tIns="0" rIns="17337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Паравиртуализация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*) Модифицированные гостевые ОС</a:t>
          </a:r>
          <a:endParaRPr lang="ru-RU" sz="1600" kern="1200" dirty="0"/>
        </a:p>
      </dsp:txBody>
      <dsp:txXfrm>
        <a:off x="327636" y="1514467"/>
        <a:ext cx="5523006" cy="797040"/>
      </dsp:txXfrm>
    </dsp:sp>
    <dsp:sp modelId="{96268883-6BD8-4629-83C2-65279BF58934}">
      <dsp:nvSpPr>
        <dsp:cNvPr id="0" name=""/>
        <dsp:cNvSpPr/>
      </dsp:nvSpPr>
      <dsp:spPr>
        <a:xfrm>
          <a:off x="0" y="3350332"/>
          <a:ext cx="6120706" cy="89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565" tIns="562356" rIns="508565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KVM, Xen, </a:t>
          </a:r>
          <a:r>
            <a:rPr lang="en-US" sz="1600" kern="1200" dirty="0" err="1" smtClean="0"/>
            <a:t>VMWare</a:t>
          </a:r>
          <a:r>
            <a:rPr lang="ru-RU" sz="1600" kern="1200" dirty="0" smtClean="0"/>
            <a:t>, </a:t>
          </a:r>
          <a:r>
            <a:rPr lang="en-US" sz="1600" kern="1200" dirty="0" smtClean="0"/>
            <a:t>Hyper-V, QEMU</a:t>
          </a:r>
          <a:r>
            <a:rPr lang="ru-RU" sz="1600" kern="1200" dirty="0" smtClean="0"/>
            <a:t> </a:t>
          </a:r>
          <a:endParaRPr lang="ru-RU" sz="1600" kern="1200" dirty="0"/>
        </a:p>
      </dsp:txBody>
      <dsp:txXfrm>
        <a:off x="0" y="3350332"/>
        <a:ext cx="6120706" cy="893025"/>
      </dsp:txXfrm>
    </dsp:sp>
    <dsp:sp modelId="{FD5968FA-9033-4444-9FCD-617A9389DAA3}">
      <dsp:nvSpPr>
        <dsp:cNvPr id="0" name=""/>
        <dsp:cNvSpPr/>
      </dsp:nvSpPr>
      <dsp:spPr>
        <a:xfrm>
          <a:off x="327636" y="2951812"/>
          <a:ext cx="5523006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74" tIns="0" rIns="17337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Полная</a:t>
          </a:r>
          <a:r>
            <a:rPr lang="en-US" sz="1600" b="1" kern="1200" dirty="0" smtClean="0"/>
            <a:t> </a:t>
          </a:r>
          <a:r>
            <a:rPr lang="ru-RU" sz="1600" b="1" kern="1200" dirty="0" smtClean="0"/>
            <a:t>виртуализация</a:t>
          </a:r>
          <a:r>
            <a:rPr lang="en-US" sz="1600" b="1" kern="1200" dirty="0" smtClean="0"/>
            <a:t>:</a:t>
          </a:r>
          <a:endParaRPr lang="ru-RU" sz="1600" b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*) бинарная трансляция  **) аппаратная поддержка</a:t>
          </a:r>
          <a:endParaRPr lang="en-US" sz="1600" kern="1200" dirty="0" smtClean="0"/>
        </a:p>
      </dsp:txBody>
      <dsp:txXfrm>
        <a:off x="327636" y="2951812"/>
        <a:ext cx="5523006" cy="79704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C012BF-ED82-42B2-B238-1625EEEA5F04}">
      <dsp:nvSpPr>
        <dsp:cNvPr id="0" name=""/>
        <dsp:cNvSpPr/>
      </dsp:nvSpPr>
      <dsp:spPr>
        <a:xfrm>
          <a:off x="1862491" y="2355924"/>
          <a:ext cx="91440" cy="3324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94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59AC7B-83A5-4E92-AF64-C73EA1C23177}">
      <dsp:nvSpPr>
        <dsp:cNvPr id="0" name=""/>
        <dsp:cNvSpPr/>
      </dsp:nvSpPr>
      <dsp:spPr>
        <a:xfrm>
          <a:off x="1862491" y="1611900"/>
          <a:ext cx="91440" cy="3324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98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2043A1-FCA8-47F1-9D45-10B33A35E8E4}">
      <dsp:nvSpPr>
        <dsp:cNvPr id="0" name=""/>
        <dsp:cNvSpPr/>
      </dsp:nvSpPr>
      <dsp:spPr>
        <a:xfrm>
          <a:off x="1116124" y="863613"/>
          <a:ext cx="792087" cy="336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725"/>
              </a:lnTo>
              <a:lnTo>
                <a:pt x="792087" y="276725"/>
              </a:lnTo>
              <a:lnTo>
                <a:pt x="792087" y="336761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6E5926-5C04-49C7-BEB9-5CF39F6FDCFF}">
      <dsp:nvSpPr>
        <dsp:cNvPr id="0" name=""/>
        <dsp:cNvSpPr/>
      </dsp:nvSpPr>
      <dsp:spPr>
        <a:xfrm>
          <a:off x="1070404" y="2355924"/>
          <a:ext cx="91440" cy="3324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94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472064-5617-45DD-AE80-90B00B2BA71F}">
      <dsp:nvSpPr>
        <dsp:cNvPr id="0" name=""/>
        <dsp:cNvSpPr/>
      </dsp:nvSpPr>
      <dsp:spPr>
        <a:xfrm>
          <a:off x="1070404" y="1611900"/>
          <a:ext cx="91440" cy="3324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98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61128-CF67-466A-B307-BC19651507B2}">
      <dsp:nvSpPr>
        <dsp:cNvPr id="0" name=""/>
        <dsp:cNvSpPr/>
      </dsp:nvSpPr>
      <dsp:spPr>
        <a:xfrm>
          <a:off x="1070404" y="863613"/>
          <a:ext cx="91440" cy="3367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6761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DC5772-04CB-417E-B17D-7D3B017DABE0}">
      <dsp:nvSpPr>
        <dsp:cNvPr id="0" name=""/>
        <dsp:cNvSpPr/>
      </dsp:nvSpPr>
      <dsp:spPr>
        <a:xfrm>
          <a:off x="278316" y="2355924"/>
          <a:ext cx="91440" cy="3324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94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9279EA-3847-4449-B61F-259F7934FB32}">
      <dsp:nvSpPr>
        <dsp:cNvPr id="0" name=""/>
        <dsp:cNvSpPr/>
      </dsp:nvSpPr>
      <dsp:spPr>
        <a:xfrm>
          <a:off x="278316" y="1611900"/>
          <a:ext cx="91440" cy="3324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98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822230-5A9F-4F41-9781-468A275D02EA}">
      <dsp:nvSpPr>
        <dsp:cNvPr id="0" name=""/>
        <dsp:cNvSpPr/>
      </dsp:nvSpPr>
      <dsp:spPr>
        <a:xfrm>
          <a:off x="324036" y="863613"/>
          <a:ext cx="792088" cy="336761"/>
        </a:xfrm>
        <a:custGeom>
          <a:avLst/>
          <a:gdLst/>
          <a:ahLst/>
          <a:cxnLst/>
          <a:rect l="0" t="0" r="0" b="0"/>
          <a:pathLst>
            <a:path>
              <a:moveTo>
                <a:pt x="792088" y="0"/>
              </a:moveTo>
              <a:lnTo>
                <a:pt x="792088" y="276725"/>
              </a:lnTo>
              <a:lnTo>
                <a:pt x="0" y="276725"/>
              </a:lnTo>
              <a:lnTo>
                <a:pt x="0" y="336761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A6E09B-3C98-4090-AA14-78CA383EA3F8}">
      <dsp:nvSpPr>
        <dsp:cNvPr id="0" name=""/>
        <dsp:cNvSpPr/>
      </dsp:nvSpPr>
      <dsp:spPr>
        <a:xfrm>
          <a:off x="498125" y="452087"/>
          <a:ext cx="1235996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ECA2A-926A-4887-9F21-82F3352DE4B3}">
      <dsp:nvSpPr>
        <dsp:cNvPr id="0" name=""/>
        <dsp:cNvSpPr/>
      </dsp:nvSpPr>
      <dsp:spPr>
        <a:xfrm>
          <a:off x="570133" y="520494"/>
          <a:ext cx="1235996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Гипервизор</a:t>
          </a:r>
          <a:endParaRPr lang="ru-RU" sz="1000" kern="1200" dirty="0"/>
        </a:p>
      </dsp:txBody>
      <dsp:txXfrm>
        <a:off x="570133" y="520494"/>
        <a:ext cx="1235996" cy="411525"/>
      </dsp:txXfrm>
    </dsp:sp>
    <dsp:sp modelId="{7DA0BE49-84F7-46E9-B3B7-C0598A91FE8A}">
      <dsp:nvSpPr>
        <dsp:cNvPr id="0" name=""/>
        <dsp:cNvSpPr/>
      </dsp:nvSpPr>
      <dsp:spPr>
        <a:xfrm>
          <a:off x="0" y="1200374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1AF0BA-F167-4438-9189-E43D901F86B8}">
      <dsp:nvSpPr>
        <dsp:cNvPr id="0" name=""/>
        <dsp:cNvSpPr/>
      </dsp:nvSpPr>
      <dsp:spPr>
        <a:xfrm>
          <a:off x="72008" y="1268782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Vmlinux</a:t>
          </a:r>
          <a:endParaRPr lang="ru-RU" sz="1000" kern="1200" dirty="0"/>
        </a:p>
      </dsp:txBody>
      <dsp:txXfrm>
        <a:off x="72008" y="1268782"/>
        <a:ext cx="648072" cy="411525"/>
      </dsp:txXfrm>
    </dsp:sp>
    <dsp:sp modelId="{7933C939-79C2-4EA2-B13F-1E5CB5E774A1}">
      <dsp:nvSpPr>
        <dsp:cNvPr id="0" name=""/>
        <dsp:cNvSpPr/>
      </dsp:nvSpPr>
      <dsp:spPr>
        <a:xfrm>
          <a:off x="0" y="1944399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516D10-3AB0-43E1-88C6-C8CE05025DC6}">
      <dsp:nvSpPr>
        <dsp:cNvPr id="0" name=""/>
        <dsp:cNvSpPr/>
      </dsp:nvSpPr>
      <dsp:spPr>
        <a:xfrm>
          <a:off x="72008" y="2012806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LibC</a:t>
          </a:r>
          <a:endParaRPr lang="ru-RU" sz="1000" kern="1200" dirty="0"/>
        </a:p>
      </dsp:txBody>
      <dsp:txXfrm>
        <a:off x="72008" y="2012806"/>
        <a:ext cx="648072" cy="411525"/>
      </dsp:txXfrm>
    </dsp:sp>
    <dsp:sp modelId="{660B2518-479E-404F-8DE8-8970F0BF556B}">
      <dsp:nvSpPr>
        <dsp:cNvPr id="0" name=""/>
        <dsp:cNvSpPr/>
      </dsp:nvSpPr>
      <dsp:spPr>
        <a:xfrm>
          <a:off x="0" y="2688419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14A0E8-D456-4414-90C0-28618A04AC40}">
      <dsp:nvSpPr>
        <dsp:cNvPr id="0" name=""/>
        <dsp:cNvSpPr/>
      </dsp:nvSpPr>
      <dsp:spPr>
        <a:xfrm>
          <a:off x="72008" y="2756826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Httpd</a:t>
          </a:r>
          <a:endParaRPr lang="ru-RU" sz="1000" kern="1200" dirty="0"/>
        </a:p>
      </dsp:txBody>
      <dsp:txXfrm>
        <a:off x="72008" y="2756826"/>
        <a:ext cx="648072" cy="411525"/>
      </dsp:txXfrm>
    </dsp:sp>
    <dsp:sp modelId="{AAEAA181-F20D-4D99-8F2D-8CC438A6E729}">
      <dsp:nvSpPr>
        <dsp:cNvPr id="0" name=""/>
        <dsp:cNvSpPr/>
      </dsp:nvSpPr>
      <dsp:spPr>
        <a:xfrm>
          <a:off x="792088" y="1200374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1258D-918A-4420-8995-AE920B570AEF}">
      <dsp:nvSpPr>
        <dsp:cNvPr id="0" name=""/>
        <dsp:cNvSpPr/>
      </dsp:nvSpPr>
      <dsp:spPr>
        <a:xfrm>
          <a:off x="864096" y="1268782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Vmlinux</a:t>
          </a:r>
          <a:endParaRPr lang="ru-RU" sz="1000" kern="1200" dirty="0"/>
        </a:p>
      </dsp:txBody>
      <dsp:txXfrm>
        <a:off x="864096" y="1268782"/>
        <a:ext cx="648072" cy="411525"/>
      </dsp:txXfrm>
    </dsp:sp>
    <dsp:sp modelId="{A0E5407E-86F1-49A9-B53E-7BB81BF68763}">
      <dsp:nvSpPr>
        <dsp:cNvPr id="0" name=""/>
        <dsp:cNvSpPr/>
      </dsp:nvSpPr>
      <dsp:spPr>
        <a:xfrm>
          <a:off x="792088" y="1944399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ACEC1E-6703-417E-A068-545143B4F113}">
      <dsp:nvSpPr>
        <dsp:cNvPr id="0" name=""/>
        <dsp:cNvSpPr/>
      </dsp:nvSpPr>
      <dsp:spPr>
        <a:xfrm>
          <a:off x="864096" y="2012806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LibC</a:t>
          </a:r>
          <a:endParaRPr lang="ru-RU" sz="1000" kern="1200" dirty="0"/>
        </a:p>
      </dsp:txBody>
      <dsp:txXfrm>
        <a:off x="864096" y="2012806"/>
        <a:ext cx="648072" cy="411525"/>
      </dsp:txXfrm>
    </dsp:sp>
    <dsp:sp modelId="{33729845-E40B-4778-8E31-03FD69361FF0}">
      <dsp:nvSpPr>
        <dsp:cNvPr id="0" name=""/>
        <dsp:cNvSpPr/>
      </dsp:nvSpPr>
      <dsp:spPr>
        <a:xfrm>
          <a:off x="792088" y="2688419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12FA65-DF9A-4A5D-AAEF-0F68C18F1C6E}">
      <dsp:nvSpPr>
        <dsp:cNvPr id="0" name=""/>
        <dsp:cNvSpPr/>
      </dsp:nvSpPr>
      <dsp:spPr>
        <a:xfrm>
          <a:off x="864096" y="2756826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Mysql</a:t>
          </a:r>
          <a:endParaRPr lang="ru-RU" sz="1000" kern="1200" dirty="0"/>
        </a:p>
      </dsp:txBody>
      <dsp:txXfrm>
        <a:off x="864096" y="2756826"/>
        <a:ext cx="648072" cy="411525"/>
      </dsp:txXfrm>
    </dsp:sp>
    <dsp:sp modelId="{4A7A80CB-35BF-49BF-AD77-F817815313F2}">
      <dsp:nvSpPr>
        <dsp:cNvPr id="0" name=""/>
        <dsp:cNvSpPr/>
      </dsp:nvSpPr>
      <dsp:spPr>
        <a:xfrm>
          <a:off x="1584176" y="1200374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A64213-B24E-4992-8D72-9E10485D48D4}">
      <dsp:nvSpPr>
        <dsp:cNvPr id="0" name=""/>
        <dsp:cNvSpPr/>
      </dsp:nvSpPr>
      <dsp:spPr>
        <a:xfrm>
          <a:off x="1656184" y="1268782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Vmlinux</a:t>
          </a:r>
          <a:endParaRPr lang="ru-RU" sz="1000" kern="1200" dirty="0"/>
        </a:p>
      </dsp:txBody>
      <dsp:txXfrm>
        <a:off x="1656184" y="1268782"/>
        <a:ext cx="648072" cy="411525"/>
      </dsp:txXfrm>
    </dsp:sp>
    <dsp:sp modelId="{0D51A6EA-E71E-45C7-BFED-C1B002AF119D}">
      <dsp:nvSpPr>
        <dsp:cNvPr id="0" name=""/>
        <dsp:cNvSpPr/>
      </dsp:nvSpPr>
      <dsp:spPr>
        <a:xfrm>
          <a:off x="1584176" y="1944399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FA02A6-09A9-403A-9276-E2DAD70C77EA}">
      <dsp:nvSpPr>
        <dsp:cNvPr id="0" name=""/>
        <dsp:cNvSpPr/>
      </dsp:nvSpPr>
      <dsp:spPr>
        <a:xfrm>
          <a:off x="1656184" y="2012806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LibC</a:t>
          </a:r>
          <a:endParaRPr lang="ru-RU" sz="1000" kern="1200" dirty="0"/>
        </a:p>
      </dsp:txBody>
      <dsp:txXfrm>
        <a:off x="1656184" y="2012806"/>
        <a:ext cx="648072" cy="411525"/>
      </dsp:txXfrm>
    </dsp:sp>
    <dsp:sp modelId="{5343AC4D-6EBE-4B57-BDE1-2290CACAB551}">
      <dsp:nvSpPr>
        <dsp:cNvPr id="0" name=""/>
        <dsp:cNvSpPr/>
      </dsp:nvSpPr>
      <dsp:spPr>
        <a:xfrm>
          <a:off x="1584176" y="2688419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B63682-DCA9-49A6-8BC1-066844242BCD}">
      <dsp:nvSpPr>
        <dsp:cNvPr id="0" name=""/>
        <dsp:cNvSpPr/>
      </dsp:nvSpPr>
      <dsp:spPr>
        <a:xfrm>
          <a:off x="1656184" y="2756826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Sendmail</a:t>
          </a:r>
          <a:endParaRPr lang="ru-RU" sz="1000" kern="1200" dirty="0"/>
        </a:p>
      </dsp:txBody>
      <dsp:txXfrm>
        <a:off x="1656184" y="2756826"/>
        <a:ext cx="648072" cy="41152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9837002-7096-43C2-B7C1-08A986BCC0ED}">
      <dsp:nvSpPr>
        <dsp:cNvPr id="0" name=""/>
        <dsp:cNvSpPr/>
      </dsp:nvSpPr>
      <dsp:spPr>
        <a:xfrm>
          <a:off x="1862491" y="2355924"/>
          <a:ext cx="91440" cy="3324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94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87F5C5-681C-45F9-AC14-689045A3A221}">
      <dsp:nvSpPr>
        <dsp:cNvPr id="0" name=""/>
        <dsp:cNvSpPr/>
      </dsp:nvSpPr>
      <dsp:spPr>
        <a:xfrm>
          <a:off x="1116124" y="1611900"/>
          <a:ext cx="792087" cy="3324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461"/>
              </a:lnTo>
              <a:lnTo>
                <a:pt x="792087" y="272461"/>
              </a:lnTo>
              <a:lnTo>
                <a:pt x="792087" y="332498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3C5A69-E79B-4936-98BE-8C14E606DC63}">
      <dsp:nvSpPr>
        <dsp:cNvPr id="0" name=""/>
        <dsp:cNvSpPr/>
      </dsp:nvSpPr>
      <dsp:spPr>
        <a:xfrm>
          <a:off x="1070404" y="2355924"/>
          <a:ext cx="91440" cy="3324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94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6055C2-18FC-44A7-82DA-C7AF0AD1EC24}">
      <dsp:nvSpPr>
        <dsp:cNvPr id="0" name=""/>
        <dsp:cNvSpPr/>
      </dsp:nvSpPr>
      <dsp:spPr>
        <a:xfrm>
          <a:off x="1070404" y="1611900"/>
          <a:ext cx="91440" cy="3324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98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6E5926-5C04-49C7-BEB9-5CF39F6FDCFF}">
      <dsp:nvSpPr>
        <dsp:cNvPr id="0" name=""/>
        <dsp:cNvSpPr/>
      </dsp:nvSpPr>
      <dsp:spPr>
        <a:xfrm>
          <a:off x="278316" y="2355924"/>
          <a:ext cx="91440" cy="3324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94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472064-5617-45DD-AE80-90B00B2BA71F}">
      <dsp:nvSpPr>
        <dsp:cNvPr id="0" name=""/>
        <dsp:cNvSpPr/>
      </dsp:nvSpPr>
      <dsp:spPr>
        <a:xfrm>
          <a:off x="324036" y="1611900"/>
          <a:ext cx="792088" cy="332498"/>
        </a:xfrm>
        <a:custGeom>
          <a:avLst/>
          <a:gdLst/>
          <a:ahLst/>
          <a:cxnLst/>
          <a:rect l="0" t="0" r="0" b="0"/>
          <a:pathLst>
            <a:path>
              <a:moveTo>
                <a:pt x="792088" y="0"/>
              </a:moveTo>
              <a:lnTo>
                <a:pt x="792088" y="272461"/>
              </a:lnTo>
              <a:lnTo>
                <a:pt x="0" y="272461"/>
              </a:lnTo>
              <a:lnTo>
                <a:pt x="0" y="332498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61128-CF67-466A-B307-BC19651507B2}">
      <dsp:nvSpPr>
        <dsp:cNvPr id="0" name=""/>
        <dsp:cNvSpPr/>
      </dsp:nvSpPr>
      <dsp:spPr>
        <a:xfrm>
          <a:off x="1070404" y="863613"/>
          <a:ext cx="91440" cy="3367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6761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A6E09B-3C98-4090-AA14-78CA383EA3F8}">
      <dsp:nvSpPr>
        <dsp:cNvPr id="0" name=""/>
        <dsp:cNvSpPr/>
      </dsp:nvSpPr>
      <dsp:spPr>
        <a:xfrm>
          <a:off x="498125" y="452087"/>
          <a:ext cx="1235996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ECA2A-926A-4887-9F21-82F3352DE4B3}">
      <dsp:nvSpPr>
        <dsp:cNvPr id="0" name=""/>
        <dsp:cNvSpPr/>
      </dsp:nvSpPr>
      <dsp:spPr>
        <a:xfrm>
          <a:off x="570133" y="520494"/>
          <a:ext cx="1235996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---</a:t>
          </a:r>
          <a:endParaRPr lang="ru-RU" sz="1000" kern="1200" dirty="0"/>
        </a:p>
      </dsp:txBody>
      <dsp:txXfrm>
        <a:off x="570133" y="520494"/>
        <a:ext cx="1235996" cy="411525"/>
      </dsp:txXfrm>
    </dsp:sp>
    <dsp:sp modelId="{AAEAA181-F20D-4D99-8F2D-8CC438A6E729}">
      <dsp:nvSpPr>
        <dsp:cNvPr id="0" name=""/>
        <dsp:cNvSpPr/>
      </dsp:nvSpPr>
      <dsp:spPr>
        <a:xfrm>
          <a:off x="792088" y="1200374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1258D-918A-4420-8995-AE920B570AEF}">
      <dsp:nvSpPr>
        <dsp:cNvPr id="0" name=""/>
        <dsp:cNvSpPr/>
      </dsp:nvSpPr>
      <dsp:spPr>
        <a:xfrm>
          <a:off x="864095" y="1268782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Vmlinux</a:t>
          </a:r>
          <a:endParaRPr lang="ru-RU" sz="1000" kern="1200" dirty="0"/>
        </a:p>
      </dsp:txBody>
      <dsp:txXfrm>
        <a:off x="864095" y="1268782"/>
        <a:ext cx="648072" cy="411525"/>
      </dsp:txXfrm>
    </dsp:sp>
    <dsp:sp modelId="{A0E5407E-86F1-49A9-B53E-7BB81BF68763}">
      <dsp:nvSpPr>
        <dsp:cNvPr id="0" name=""/>
        <dsp:cNvSpPr/>
      </dsp:nvSpPr>
      <dsp:spPr>
        <a:xfrm>
          <a:off x="0" y="1944399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ACEC1E-6703-417E-A068-545143B4F113}">
      <dsp:nvSpPr>
        <dsp:cNvPr id="0" name=""/>
        <dsp:cNvSpPr/>
      </dsp:nvSpPr>
      <dsp:spPr>
        <a:xfrm>
          <a:off x="72008" y="2012806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LibC</a:t>
          </a:r>
          <a:endParaRPr lang="ru-RU" sz="1000" kern="1200" dirty="0"/>
        </a:p>
      </dsp:txBody>
      <dsp:txXfrm>
        <a:off x="72008" y="2012806"/>
        <a:ext cx="648072" cy="411525"/>
      </dsp:txXfrm>
    </dsp:sp>
    <dsp:sp modelId="{33729845-E40B-4778-8E31-03FD69361FF0}">
      <dsp:nvSpPr>
        <dsp:cNvPr id="0" name=""/>
        <dsp:cNvSpPr/>
      </dsp:nvSpPr>
      <dsp:spPr>
        <a:xfrm>
          <a:off x="0" y="2688419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12FA65-DF9A-4A5D-AAEF-0F68C18F1C6E}">
      <dsp:nvSpPr>
        <dsp:cNvPr id="0" name=""/>
        <dsp:cNvSpPr/>
      </dsp:nvSpPr>
      <dsp:spPr>
        <a:xfrm>
          <a:off x="72008" y="2756826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Httpd</a:t>
          </a:r>
          <a:endParaRPr lang="ru-RU" sz="1000" kern="1200" dirty="0"/>
        </a:p>
      </dsp:txBody>
      <dsp:txXfrm>
        <a:off x="72008" y="2756826"/>
        <a:ext cx="648072" cy="411525"/>
      </dsp:txXfrm>
    </dsp:sp>
    <dsp:sp modelId="{8B77F845-BEF7-4AC7-8A82-EFB39E5BAD13}">
      <dsp:nvSpPr>
        <dsp:cNvPr id="0" name=""/>
        <dsp:cNvSpPr/>
      </dsp:nvSpPr>
      <dsp:spPr>
        <a:xfrm>
          <a:off x="792088" y="1944399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378A1A-1F09-4176-9DF0-97A0E83072C9}">
      <dsp:nvSpPr>
        <dsp:cNvPr id="0" name=""/>
        <dsp:cNvSpPr/>
      </dsp:nvSpPr>
      <dsp:spPr>
        <a:xfrm>
          <a:off x="864096" y="2012806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LibC</a:t>
          </a:r>
          <a:endParaRPr lang="ru-RU" sz="1000" kern="1200" dirty="0"/>
        </a:p>
      </dsp:txBody>
      <dsp:txXfrm>
        <a:off x="864096" y="2012806"/>
        <a:ext cx="648072" cy="411525"/>
      </dsp:txXfrm>
    </dsp:sp>
    <dsp:sp modelId="{6B1E16D1-AF49-48B9-A10B-BDF0E5ED1F4B}">
      <dsp:nvSpPr>
        <dsp:cNvPr id="0" name=""/>
        <dsp:cNvSpPr/>
      </dsp:nvSpPr>
      <dsp:spPr>
        <a:xfrm>
          <a:off x="792088" y="2688419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3F0A79-44FF-450A-8BF3-EA56D107364B}">
      <dsp:nvSpPr>
        <dsp:cNvPr id="0" name=""/>
        <dsp:cNvSpPr/>
      </dsp:nvSpPr>
      <dsp:spPr>
        <a:xfrm>
          <a:off x="864096" y="2756826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Mysql</a:t>
          </a:r>
          <a:endParaRPr lang="ru-RU" sz="1000" kern="1200" dirty="0"/>
        </a:p>
      </dsp:txBody>
      <dsp:txXfrm>
        <a:off x="864096" y="2756826"/>
        <a:ext cx="648072" cy="411525"/>
      </dsp:txXfrm>
    </dsp:sp>
    <dsp:sp modelId="{42C23011-3514-45D6-B210-DC6559FB78C3}">
      <dsp:nvSpPr>
        <dsp:cNvPr id="0" name=""/>
        <dsp:cNvSpPr/>
      </dsp:nvSpPr>
      <dsp:spPr>
        <a:xfrm>
          <a:off x="1584176" y="1944399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A3744A-ED91-4865-97D1-AA1E3EC97509}">
      <dsp:nvSpPr>
        <dsp:cNvPr id="0" name=""/>
        <dsp:cNvSpPr/>
      </dsp:nvSpPr>
      <dsp:spPr>
        <a:xfrm>
          <a:off x="1656184" y="2012806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LibC</a:t>
          </a:r>
          <a:endParaRPr lang="ru-RU" sz="1000" kern="1200" dirty="0"/>
        </a:p>
      </dsp:txBody>
      <dsp:txXfrm>
        <a:off x="1656184" y="2012806"/>
        <a:ext cx="648072" cy="411525"/>
      </dsp:txXfrm>
    </dsp:sp>
    <dsp:sp modelId="{3CB5E7A0-AB9B-416E-8C7D-0AA27B191477}">
      <dsp:nvSpPr>
        <dsp:cNvPr id="0" name=""/>
        <dsp:cNvSpPr/>
      </dsp:nvSpPr>
      <dsp:spPr>
        <a:xfrm>
          <a:off x="1584176" y="2688419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8A4F76-9C8A-4BA4-87E9-5969D45CD92C}">
      <dsp:nvSpPr>
        <dsp:cNvPr id="0" name=""/>
        <dsp:cNvSpPr/>
      </dsp:nvSpPr>
      <dsp:spPr>
        <a:xfrm>
          <a:off x="1656184" y="2756826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Sendmail</a:t>
          </a:r>
          <a:endParaRPr lang="ru-RU" sz="1000" kern="1200" dirty="0"/>
        </a:p>
      </dsp:txBody>
      <dsp:txXfrm>
        <a:off x="1656184" y="2756826"/>
        <a:ext cx="648072" cy="41152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308C91-B01C-4A3D-B7DD-70DB83E21E58}">
      <dsp:nvSpPr>
        <dsp:cNvPr id="0" name=""/>
        <dsp:cNvSpPr/>
      </dsp:nvSpPr>
      <dsp:spPr>
        <a:xfrm>
          <a:off x="1116124" y="2371698"/>
          <a:ext cx="792087" cy="332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459"/>
              </a:lnTo>
              <a:lnTo>
                <a:pt x="792087" y="272459"/>
              </a:lnTo>
              <a:lnTo>
                <a:pt x="792087" y="332496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F84594-F84D-4315-AA98-DB476427CFBA}">
      <dsp:nvSpPr>
        <dsp:cNvPr id="0" name=""/>
        <dsp:cNvSpPr/>
      </dsp:nvSpPr>
      <dsp:spPr>
        <a:xfrm>
          <a:off x="1070404" y="2371698"/>
          <a:ext cx="91440" cy="3324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96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6E5926-5C04-49C7-BEB9-5CF39F6FDCFF}">
      <dsp:nvSpPr>
        <dsp:cNvPr id="0" name=""/>
        <dsp:cNvSpPr/>
      </dsp:nvSpPr>
      <dsp:spPr>
        <a:xfrm>
          <a:off x="324036" y="2371698"/>
          <a:ext cx="792088" cy="332496"/>
        </a:xfrm>
        <a:custGeom>
          <a:avLst/>
          <a:gdLst/>
          <a:ahLst/>
          <a:cxnLst/>
          <a:rect l="0" t="0" r="0" b="0"/>
          <a:pathLst>
            <a:path>
              <a:moveTo>
                <a:pt x="792088" y="0"/>
              </a:moveTo>
              <a:lnTo>
                <a:pt x="792088" y="272459"/>
              </a:lnTo>
              <a:lnTo>
                <a:pt x="0" y="272459"/>
              </a:lnTo>
              <a:lnTo>
                <a:pt x="0" y="332496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472064-5617-45DD-AE80-90B00B2BA71F}">
      <dsp:nvSpPr>
        <dsp:cNvPr id="0" name=""/>
        <dsp:cNvSpPr/>
      </dsp:nvSpPr>
      <dsp:spPr>
        <a:xfrm>
          <a:off x="1070404" y="1627678"/>
          <a:ext cx="91440" cy="3324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94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61128-CF67-466A-B307-BC19651507B2}">
      <dsp:nvSpPr>
        <dsp:cNvPr id="0" name=""/>
        <dsp:cNvSpPr/>
      </dsp:nvSpPr>
      <dsp:spPr>
        <a:xfrm>
          <a:off x="1070404" y="863613"/>
          <a:ext cx="91440" cy="3525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539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A6E09B-3C98-4090-AA14-78CA383EA3F8}">
      <dsp:nvSpPr>
        <dsp:cNvPr id="0" name=""/>
        <dsp:cNvSpPr/>
      </dsp:nvSpPr>
      <dsp:spPr>
        <a:xfrm>
          <a:off x="498125" y="452087"/>
          <a:ext cx="1235996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ECA2A-926A-4887-9F21-82F3352DE4B3}">
      <dsp:nvSpPr>
        <dsp:cNvPr id="0" name=""/>
        <dsp:cNvSpPr/>
      </dsp:nvSpPr>
      <dsp:spPr>
        <a:xfrm>
          <a:off x="570133" y="520494"/>
          <a:ext cx="1235996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---</a:t>
          </a:r>
          <a:endParaRPr lang="ru-RU" sz="1000" kern="1200" dirty="0"/>
        </a:p>
      </dsp:txBody>
      <dsp:txXfrm>
        <a:off x="570133" y="520494"/>
        <a:ext cx="1235996" cy="411525"/>
      </dsp:txXfrm>
    </dsp:sp>
    <dsp:sp modelId="{AAEAA181-F20D-4D99-8F2D-8CC438A6E729}">
      <dsp:nvSpPr>
        <dsp:cNvPr id="0" name=""/>
        <dsp:cNvSpPr/>
      </dsp:nvSpPr>
      <dsp:spPr>
        <a:xfrm>
          <a:off x="792088" y="1216152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1258D-918A-4420-8995-AE920B570AEF}">
      <dsp:nvSpPr>
        <dsp:cNvPr id="0" name=""/>
        <dsp:cNvSpPr/>
      </dsp:nvSpPr>
      <dsp:spPr>
        <a:xfrm>
          <a:off x="864095" y="1284560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Vmlinux</a:t>
          </a:r>
          <a:endParaRPr lang="ru-RU" sz="1000" kern="1200" dirty="0"/>
        </a:p>
      </dsp:txBody>
      <dsp:txXfrm>
        <a:off x="864095" y="1284560"/>
        <a:ext cx="648072" cy="411525"/>
      </dsp:txXfrm>
    </dsp:sp>
    <dsp:sp modelId="{A0E5407E-86F1-49A9-B53E-7BB81BF68763}">
      <dsp:nvSpPr>
        <dsp:cNvPr id="0" name=""/>
        <dsp:cNvSpPr/>
      </dsp:nvSpPr>
      <dsp:spPr>
        <a:xfrm>
          <a:off x="792088" y="1960172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ACEC1E-6703-417E-A068-545143B4F113}">
      <dsp:nvSpPr>
        <dsp:cNvPr id="0" name=""/>
        <dsp:cNvSpPr/>
      </dsp:nvSpPr>
      <dsp:spPr>
        <a:xfrm>
          <a:off x="864095" y="2028580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LibC</a:t>
          </a:r>
          <a:endParaRPr lang="ru-RU" sz="1000" kern="1200" dirty="0"/>
        </a:p>
      </dsp:txBody>
      <dsp:txXfrm>
        <a:off x="864095" y="2028580"/>
        <a:ext cx="648072" cy="411525"/>
      </dsp:txXfrm>
    </dsp:sp>
    <dsp:sp modelId="{33729845-E40B-4778-8E31-03FD69361FF0}">
      <dsp:nvSpPr>
        <dsp:cNvPr id="0" name=""/>
        <dsp:cNvSpPr/>
      </dsp:nvSpPr>
      <dsp:spPr>
        <a:xfrm>
          <a:off x="0" y="2704194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12FA65-DF9A-4A5D-AAEF-0F68C18F1C6E}">
      <dsp:nvSpPr>
        <dsp:cNvPr id="0" name=""/>
        <dsp:cNvSpPr/>
      </dsp:nvSpPr>
      <dsp:spPr>
        <a:xfrm>
          <a:off x="72008" y="2772602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Http</a:t>
          </a:r>
          <a:endParaRPr lang="ru-RU" sz="1000" kern="1200" dirty="0"/>
        </a:p>
      </dsp:txBody>
      <dsp:txXfrm>
        <a:off x="72008" y="2772602"/>
        <a:ext cx="648072" cy="411525"/>
      </dsp:txXfrm>
    </dsp:sp>
    <dsp:sp modelId="{71E655F3-90AA-48D2-8510-210A6D1F56A1}">
      <dsp:nvSpPr>
        <dsp:cNvPr id="0" name=""/>
        <dsp:cNvSpPr/>
      </dsp:nvSpPr>
      <dsp:spPr>
        <a:xfrm>
          <a:off x="792088" y="2704194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942B1E-06DB-4F27-BEC8-1DA3C1AAB8D4}">
      <dsp:nvSpPr>
        <dsp:cNvPr id="0" name=""/>
        <dsp:cNvSpPr/>
      </dsp:nvSpPr>
      <dsp:spPr>
        <a:xfrm>
          <a:off x="864096" y="2772602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Mysql</a:t>
          </a:r>
          <a:endParaRPr lang="ru-RU" sz="1000" kern="1200" dirty="0"/>
        </a:p>
      </dsp:txBody>
      <dsp:txXfrm>
        <a:off x="864096" y="2772602"/>
        <a:ext cx="648072" cy="411525"/>
      </dsp:txXfrm>
    </dsp:sp>
    <dsp:sp modelId="{CB583BD3-AC01-415E-9C5C-9BE81E20E8FE}">
      <dsp:nvSpPr>
        <dsp:cNvPr id="0" name=""/>
        <dsp:cNvSpPr/>
      </dsp:nvSpPr>
      <dsp:spPr>
        <a:xfrm>
          <a:off x="1584176" y="2704194"/>
          <a:ext cx="648072" cy="4115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A6259E-F08D-45E4-BA60-A96F1BCFD7B8}">
      <dsp:nvSpPr>
        <dsp:cNvPr id="0" name=""/>
        <dsp:cNvSpPr/>
      </dsp:nvSpPr>
      <dsp:spPr>
        <a:xfrm>
          <a:off x="1656184" y="2772602"/>
          <a:ext cx="648072" cy="41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Sendmail</a:t>
          </a:r>
          <a:endParaRPr lang="ru-RU" sz="1000" kern="1200" dirty="0"/>
        </a:p>
      </dsp:txBody>
      <dsp:txXfrm>
        <a:off x="1656184" y="2772602"/>
        <a:ext cx="648072" cy="4115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0.40187</cdr:x>
      <cdr:y>0.49091</cdr:y>
    </cdr:from>
    <cdr:to>
      <cdr:x>0.52336</cdr:x>
      <cdr:y>0.62069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96708" y="1025132"/>
          <a:ext cx="603656" cy="2710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 smtClean="0">
              <a:latin typeface="Arial" pitchFamily="34" charset="0"/>
              <a:cs typeface="Arial" pitchFamily="34" charset="0"/>
            </a:rPr>
            <a:t>E5630</a:t>
          </a:r>
          <a:endParaRPr lang="ru-RU" sz="1800" b="1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0.59813</cdr:x>
      <cdr:y>0.43636</cdr:y>
    </cdr:from>
    <cdr:to>
      <cdr:x>0.71963</cdr:x>
      <cdr:y>0.52727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608512" y="1728192"/>
          <a:ext cx="93610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eorgia"/>
            </a:defRPr>
          </a:lvl1pPr>
          <a:lvl2pPr marL="457200" indent="0">
            <a:defRPr sz="1100">
              <a:latin typeface="Georgia"/>
            </a:defRPr>
          </a:lvl2pPr>
          <a:lvl3pPr marL="914400" indent="0">
            <a:defRPr sz="1100">
              <a:latin typeface="Georgia"/>
            </a:defRPr>
          </a:lvl3pPr>
          <a:lvl4pPr marL="1371600" indent="0">
            <a:defRPr sz="1100">
              <a:latin typeface="Georgia"/>
            </a:defRPr>
          </a:lvl4pPr>
          <a:lvl5pPr marL="1828800" indent="0">
            <a:defRPr sz="1100">
              <a:latin typeface="Georgia"/>
            </a:defRPr>
          </a:lvl5pPr>
          <a:lvl6pPr marL="2286000" indent="0">
            <a:defRPr sz="1100">
              <a:latin typeface="Georgia"/>
            </a:defRPr>
          </a:lvl6pPr>
          <a:lvl7pPr marL="2743200" indent="0">
            <a:defRPr sz="1100">
              <a:latin typeface="Georgia"/>
            </a:defRPr>
          </a:lvl7pPr>
          <a:lvl8pPr marL="3200400" indent="0">
            <a:defRPr sz="1100">
              <a:latin typeface="Georgia"/>
            </a:defRPr>
          </a:lvl8pPr>
          <a:lvl9pPr marL="3657600" indent="0">
            <a:defRPr sz="1100">
              <a:latin typeface="Georgia"/>
            </a:defRPr>
          </a:lvl9pPr>
        </a:lstStyle>
        <a:p xmlns:a="http://schemas.openxmlformats.org/drawingml/2006/main">
          <a:r>
            <a:rPr lang="en-US" sz="1800" b="1" dirty="0" smtClean="0">
              <a:latin typeface="Arial" pitchFamily="34" charset="0"/>
              <a:cs typeface="Arial" pitchFamily="34" charset="0"/>
            </a:rPr>
            <a:t>X5660</a:t>
          </a:r>
          <a:endParaRPr lang="ru-RU" sz="1800" b="1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0.80702</cdr:x>
      <cdr:y>0.31034</cdr:y>
    </cdr:from>
    <cdr:to>
      <cdr:x>0.92851</cdr:x>
      <cdr:y>0.40125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312368" y="648072"/>
          <a:ext cx="498672" cy="1898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eorgia"/>
            </a:defRPr>
          </a:lvl1pPr>
          <a:lvl2pPr marL="457200" indent="0">
            <a:defRPr sz="1100">
              <a:latin typeface="Georgia"/>
            </a:defRPr>
          </a:lvl2pPr>
          <a:lvl3pPr marL="914400" indent="0">
            <a:defRPr sz="1100">
              <a:latin typeface="Georgia"/>
            </a:defRPr>
          </a:lvl3pPr>
          <a:lvl4pPr marL="1371600" indent="0">
            <a:defRPr sz="1100">
              <a:latin typeface="Georgia"/>
            </a:defRPr>
          </a:lvl4pPr>
          <a:lvl5pPr marL="1828800" indent="0">
            <a:defRPr sz="1100">
              <a:latin typeface="Georgia"/>
            </a:defRPr>
          </a:lvl5pPr>
          <a:lvl6pPr marL="2286000" indent="0">
            <a:defRPr sz="1100">
              <a:latin typeface="Georgia"/>
            </a:defRPr>
          </a:lvl6pPr>
          <a:lvl7pPr marL="2743200" indent="0">
            <a:defRPr sz="1100">
              <a:latin typeface="Georgia"/>
            </a:defRPr>
          </a:lvl7pPr>
          <a:lvl8pPr marL="3200400" indent="0">
            <a:defRPr sz="1100">
              <a:latin typeface="Georgia"/>
            </a:defRPr>
          </a:lvl8pPr>
          <a:lvl9pPr marL="3657600" indent="0">
            <a:defRPr sz="1100">
              <a:latin typeface="Georgia"/>
            </a:defRPr>
          </a:lvl9pPr>
        </a:lstStyle>
        <a:p xmlns:a="http://schemas.openxmlformats.org/drawingml/2006/main">
          <a:r>
            <a:rPr lang="en-US" sz="1800" b="1" dirty="0" smtClean="0">
              <a:latin typeface="Arial" pitchFamily="34" charset="0"/>
              <a:cs typeface="Arial" pitchFamily="34" charset="0"/>
            </a:rPr>
            <a:t>X5680</a:t>
          </a:r>
          <a:endParaRPr lang="ru-RU" sz="1800" b="1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0.40187</cdr:x>
      <cdr:y>0.49091</cdr:y>
    </cdr:from>
    <cdr:to>
      <cdr:x>0.52336</cdr:x>
      <cdr:y>0.62069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96708" y="1025132"/>
          <a:ext cx="603656" cy="2710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 smtClean="0">
              <a:latin typeface="Arial" pitchFamily="34" charset="0"/>
              <a:cs typeface="Arial" pitchFamily="34" charset="0"/>
            </a:rPr>
            <a:t>E5630</a:t>
          </a:r>
          <a:endParaRPr lang="ru-RU" sz="1800" b="1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0.59813</cdr:x>
      <cdr:y>0.43636</cdr:y>
    </cdr:from>
    <cdr:to>
      <cdr:x>0.71963</cdr:x>
      <cdr:y>0.52727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608512" y="1728192"/>
          <a:ext cx="93610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eorgia"/>
            </a:defRPr>
          </a:lvl1pPr>
          <a:lvl2pPr marL="457200" indent="0">
            <a:defRPr sz="1100">
              <a:latin typeface="Georgia"/>
            </a:defRPr>
          </a:lvl2pPr>
          <a:lvl3pPr marL="914400" indent="0">
            <a:defRPr sz="1100">
              <a:latin typeface="Georgia"/>
            </a:defRPr>
          </a:lvl3pPr>
          <a:lvl4pPr marL="1371600" indent="0">
            <a:defRPr sz="1100">
              <a:latin typeface="Georgia"/>
            </a:defRPr>
          </a:lvl4pPr>
          <a:lvl5pPr marL="1828800" indent="0">
            <a:defRPr sz="1100">
              <a:latin typeface="Georgia"/>
            </a:defRPr>
          </a:lvl5pPr>
          <a:lvl6pPr marL="2286000" indent="0">
            <a:defRPr sz="1100">
              <a:latin typeface="Georgia"/>
            </a:defRPr>
          </a:lvl6pPr>
          <a:lvl7pPr marL="2743200" indent="0">
            <a:defRPr sz="1100">
              <a:latin typeface="Georgia"/>
            </a:defRPr>
          </a:lvl7pPr>
          <a:lvl8pPr marL="3200400" indent="0">
            <a:defRPr sz="1100">
              <a:latin typeface="Georgia"/>
            </a:defRPr>
          </a:lvl8pPr>
          <a:lvl9pPr marL="3657600" indent="0">
            <a:defRPr sz="1100">
              <a:latin typeface="Georgia"/>
            </a:defRPr>
          </a:lvl9pPr>
        </a:lstStyle>
        <a:p xmlns:a="http://schemas.openxmlformats.org/drawingml/2006/main">
          <a:r>
            <a:rPr lang="en-US" sz="1800" b="1" dirty="0" smtClean="0">
              <a:latin typeface="Arial" pitchFamily="34" charset="0"/>
              <a:cs typeface="Arial" pitchFamily="34" charset="0"/>
            </a:rPr>
            <a:t>X5660</a:t>
          </a:r>
          <a:endParaRPr lang="ru-RU" sz="1800" b="1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0.80702</cdr:x>
      <cdr:y>0.31034</cdr:y>
    </cdr:from>
    <cdr:to>
      <cdr:x>0.92851</cdr:x>
      <cdr:y>0.40125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312368" y="648072"/>
          <a:ext cx="498672" cy="1898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eorgia"/>
            </a:defRPr>
          </a:lvl1pPr>
          <a:lvl2pPr marL="457200" indent="0">
            <a:defRPr sz="1100">
              <a:latin typeface="Georgia"/>
            </a:defRPr>
          </a:lvl2pPr>
          <a:lvl3pPr marL="914400" indent="0">
            <a:defRPr sz="1100">
              <a:latin typeface="Georgia"/>
            </a:defRPr>
          </a:lvl3pPr>
          <a:lvl4pPr marL="1371600" indent="0">
            <a:defRPr sz="1100">
              <a:latin typeface="Georgia"/>
            </a:defRPr>
          </a:lvl4pPr>
          <a:lvl5pPr marL="1828800" indent="0">
            <a:defRPr sz="1100">
              <a:latin typeface="Georgia"/>
            </a:defRPr>
          </a:lvl5pPr>
          <a:lvl6pPr marL="2286000" indent="0">
            <a:defRPr sz="1100">
              <a:latin typeface="Georgia"/>
            </a:defRPr>
          </a:lvl6pPr>
          <a:lvl7pPr marL="2743200" indent="0">
            <a:defRPr sz="1100">
              <a:latin typeface="Georgia"/>
            </a:defRPr>
          </a:lvl7pPr>
          <a:lvl8pPr marL="3200400" indent="0">
            <a:defRPr sz="1100">
              <a:latin typeface="Georgia"/>
            </a:defRPr>
          </a:lvl8pPr>
          <a:lvl9pPr marL="3657600" indent="0">
            <a:defRPr sz="1100">
              <a:latin typeface="Georgia"/>
            </a:defRPr>
          </a:lvl9pPr>
        </a:lstStyle>
        <a:p xmlns:a="http://schemas.openxmlformats.org/drawingml/2006/main">
          <a:r>
            <a:rPr lang="en-US" sz="1800" b="1" dirty="0" smtClean="0">
              <a:latin typeface="Arial" pitchFamily="34" charset="0"/>
              <a:cs typeface="Arial" pitchFamily="34" charset="0"/>
            </a:rPr>
            <a:t>X5680</a:t>
          </a:r>
          <a:endParaRPr lang="ru-RU" sz="1800" b="1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B01E1-327A-4822-987A-3E4B79058DAF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50B14-3A10-4ABC-B8BC-4A2C67BFD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50B14-3A10-4ABC-B8BC-4A2C67BFD2F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Примечание: Согласно принципам</a:t>
            </a:r>
            <a:r>
              <a:rPr lang="ru-RU" baseline="0" dirty="0" smtClean="0"/>
              <a:t> работы и практическим наблюдениям </a:t>
            </a:r>
            <a:r>
              <a:rPr lang="ru-RU" dirty="0" smtClean="0"/>
              <a:t>паравиртуализация</a:t>
            </a:r>
            <a:r>
              <a:rPr lang="ru-RU" baseline="0" dirty="0" smtClean="0"/>
              <a:t> работает быстрее чем полная виртуализация даже при аппаратной поддержке. Поэтому результаты для </a:t>
            </a:r>
            <a:r>
              <a:rPr lang="en-US" baseline="0" dirty="0" smtClean="0"/>
              <a:t>Xen</a:t>
            </a:r>
            <a:r>
              <a:rPr lang="ru-RU" baseline="0" dirty="0" smtClean="0"/>
              <a:t>, можно экстраполировать не технологии полной виртуализации.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50B14-3A10-4ABC-B8BC-4A2C67BFD2F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Примечание</a:t>
            </a:r>
            <a:r>
              <a:rPr lang="en-US" dirty="0" smtClean="0"/>
              <a:t>: </a:t>
            </a:r>
            <a:r>
              <a:rPr lang="ru-RU" dirty="0" smtClean="0"/>
              <a:t>Возвращаясь</a:t>
            </a:r>
            <a:r>
              <a:rPr lang="ru-RU" baseline="0" dirty="0" smtClean="0"/>
              <a:t> к вопросу изолирования ресурсов, даже зарезервировав процессор и память для виртуального сервера, </a:t>
            </a:r>
          </a:p>
          <a:p>
            <a:r>
              <a:rPr lang="ru-RU" baseline="0" dirty="0" smtClean="0"/>
              <a:t>кэш все равно остается общий и влияет на производительность системы.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50B14-3A10-4ABC-B8BC-4A2C67BFD2F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50B14-3A10-4ABC-B8BC-4A2C67BFD2F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Примечание:</a:t>
            </a:r>
            <a:r>
              <a:rPr lang="ru-RU" baseline="0" dirty="0" smtClean="0"/>
              <a:t> вопреки расхожему мнению «мы поставим процессор помощнее, набросаем на него кучу хлама и он совсем этим справиться» все не совсем там. Как видно – не справится! Обратите внимание, что загрузка процессора везде не превышает 30%, то есть имеется ощутимый запас по мощности. Ограничивающим фактором здесь является не загрузка процессора а латентность операций ввода-вывода.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50B14-3A10-4ABC-B8BC-4A2C67BFD2FA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aseline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9625394-6782-4949-B780-05204D80D302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9625394-6782-4949-B780-05204D80D302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391BE4D-E045-4E0C-A43B-E8E22E309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5394-6782-4949-B780-05204D80D302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BE4D-E045-4E0C-A43B-E8E22E3096F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9625394-6782-4949-B780-05204D80D302}" type="datetimeFigureOut">
              <a:rPr lang="ru-RU" smtClean="0"/>
              <a:pPr/>
              <a:t>03.03.2011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91BE4D-E045-4E0C-A43B-E8E22E3096F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rtl="0" eaLnBrk="1" latinLnBrk="0" hangingPunct="1">
        <a:spcBef>
          <a:spcPct val="0"/>
        </a:spcBef>
        <a:buNone/>
        <a:defRPr kumimoji="0" sz="2400" kern="1200" baseline="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Коноплев В.В. ИКИ </a:t>
            </a:r>
            <a:r>
              <a:rPr lang="ru-RU" dirty="0" smtClean="0"/>
              <a:t>РАН</a:t>
            </a:r>
          </a:p>
          <a:p>
            <a:endParaRPr lang="en-US" dirty="0" smtClean="0"/>
          </a:p>
          <a:p>
            <a:r>
              <a:rPr lang="ru-RU" i="1" dirty="0" smtClean="0"/>
              <a:t>Перспективные компьютерные системы: устройства, методы и концепции</a:t>
            </a:r>
          </a:p>
          <a:p>
            <a:endParaRPr lang="ru-RU" dirty="0" smtClean="0"/>
          </a:p>
          <a:p>
            <a:r>
              <a:rPr lang="ru-RU" dirty="0" smtClean="0"/>
              <a:t>Таруса, март 2011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640960" cy="1584176"/>
          </a:xfrm>
        </p:spPr>
        <p:txBody>
          <a:bodyPr>
            <a:noAutofit/>
          </a:bodyPr>
          <a:lstStyle/>
          <a:p>
            <a:r>
              <a:rPr lang="ru-RU" sz="2800" dirty="0" smtClean="0"/>
              <a:t>Текущие и перспективные технологии виртуализации как платформа для организации облачных вычислений: сравнение и анализ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Виртуализация и облачные вычисления</a:t>
            </a:r>
            <a:endParaRPr lang="ru-RU" dirty="0"/>
          </a:p>
        </p:txBody>
      </p:sp>
      <p:graphicFrame>
        <p:nvGraphicFramePr>
          <p:cNvPr id="6" name="Содержимое 8"/>
          <p:cNvGraphicFramePr>
            <a:graphicFrameLocks noGrp="1"/>
          </p:cNvGraphicFramePr>
          <p:nvPr>
            <p:ph sz="quarter" idx="1"/>
          </p:nvPr>
        </p:nvGraphicFramePr>
        <p:xfrm>
          <a:off x="539552" y="2708920"/>
          <a:ext cx="5134471" cy="3102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611560" y="1844824"/>
            <a:ext cx="3960440" cy="734354"/>
            <a:chOff x="1531539" y="311888"/>
            <a:chExt cx="3076974" cy="734354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531539" y="311888"/>
              <a:ext cx="3076974" cy="734354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1567387" y="347736"/>
              <a:ext cx="3005278" cy="6626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dirty="0" smtClean="0"/>
                <a:t>«Иерархия» облачных сервисов</a:t>
              </a:r>
              <a:endParaRPr lang="ru-RU" sz="1900" kern="1200" dirty="0"/>
            </a:p>
          </p:txBody>
        </p:sp>
      </p:grpSp>
      <p:sp>
        <p:nvSpPr>
          <p:cNvPr id="10" name="Правая фигурная скобка 9"/>
          <p:cNvSpPr/>
          <p:nvPr/>
        </p:nvSpPr>
        <p:spPr>
          <a:xfrm>
            <a:off x="5364088" y="4005064"/>
            <a:ext cx="504056" cy="1368152"/>
          </a:xfrm>
          <a:prstGeom prst="rightBrac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" name="Группа 14"/>
          <p:cNvGrpSpPr/>
          <p:nvPr/>
        </p:nvGrpSpPr>
        <p:grpSpPr>
          <a:xfrm>
            <a:off x="6075784" y="3645024"/>
            <a:ext cx="2024608" cy="2160240"/>
            <a:chOff x="5868144" y="3861048"/>
            <a:chExt cx="2024608" cy="2160240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5868144" y="5229200"/>
              <a:ext cx="2024608" cy="792088"/>
              <a:chOff x="1531539" y="311888"/>
              <a:chExt cx="3076974" cy="734354"/>
            </a:xfrm>
          </p:grpSpPr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1531539" y="311888"/>
                <a:ext cx="3076974" cy="734354"/>
              </a:xfrm>
              <a:prstGeom prst="round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3" name="Скругленный прямоугольник 4"/>
              <p:cNvSpPr/>
              <p:nvPr/>
            </p:nvSpPr>
            <p:spPr>
              <a:xfrm>
                <a:off x="1567387" y="347736"/>
                <a:ext cx="3005278" cy="66265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72390" tIns="72390" rIns="72390" bIns="72390" numCol="1" spcCol="1270" anchor="ctr" anchorCtr="0">
                <a:noAutofit/>
              </a:bodyPr>
              <a:lstStyle/>
              <a:p>
                <a:pPr lvl="0" algn="ctr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900" dirty="0" smtClean="0"/>
                  <a:t>Технологии виртуализации</a:t>
                </a:r>
                <a:endParaRPr lang="ru-RU" sz="1900" kern="1200" dirty="0"/>
              </a:p>
            </p:txBody>
          </p:sp>
        </p:grpSp>
        <p:graphicFrame>
          <p:nvGraphicFramePr>
            <p:cNvPr id="14" name="Содержимое 19"/>
            <p:cNvGraphicFramePr>
              <a:graphicFrameLocks/>
            </p:cNvGraphicFramePr>
            <p:nvPr/>
          </p:nvGraphicFramePr>
          <p:xfrm>
            <a:off x="6300192" y="3861048"/>
            <a:ext cx="1152128" cy="137403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нам дает виртуализация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Для центра данных</a:t>
            </a:r>
          </a:p>
          <a:p>
            <a:pPr lvl="1"/>
            <a:r>
              <a:rPr lang="ru-RU" sz="2400" dirty="0" smtClean="0"/>
              <a:t>Консолидация вычислительных ресурсов</a:t>
            </a:r>
          </a:p>
          <a:p>
            <a:pPr lvl="1"/>
            <a:r>
              <a:rPr lang="ru-RU" sz="2400" dirty="0" smtClean="0"/>
              <a:t>Решение проблем безопасности</a:t>
            </a:r>
            <a:br>
              <a:rPr lang="ru-RU" sz="2400" dirty="0" smtClean="0"/>
            </a:br>
            <a:endParaRPr lang="ru-RU" sz="2400" dirty="0" smtClean="0"/>
          </a:p>
          <a:p>
            <a:r>
              <a:rPr lang="ru-RU" sz="2800" dirty="0" smtClean="0"/>
              <a:t>Для конечных  пользователей</a:t>
            </a:r>
          </a:p>
          <a:p>
            <a:pPr lvl="1"/>
            <a:r>
              <a:rPr lang="ru-RU" sz="2400" dirty="0" smtClean="0"/>
              <a:t>Свобода выбора системного ПО </a:t>
            </a:r>
          </a:p>
          <a:p>
            <a:pPr lvl="1"/>
            <a:r>
              <a:rPr lang="ru-RU" sz="2400" dirty="0" smtClean="0"/>
              <a:t>Функции системного администрирования</a:t>
            </a:r>
          </a:p>
          <a:p>
            <a:pPr lvl="1"/>
            <a:r>
              <a:rPr lang="ru-RU" sz="2400" dirty="0" smtClean="0"/>
              <a:t>Предоставления гарантий на вычислительные ресурсы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Экономические аспекты консолидации</a:t>
            </a:r>
            <a:endParaRPr 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323528" y="1772816"/>
          <a:ext cx="4104456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323528" y="4149080"/>
          <a:ext cx="4104456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авая фигурная скобка 6"/>
          <p:cNvSpPr/>
          <p:nvPr/>
        </p:nvSpPr>
        <p:spPr>
          <a:xfrm>
            <a:off x="4355976" y="2924944"/>
            <a:ext cx="432048" cy="2520280"/>
          </a:xfrm>
          <a:prstGeom prst="rightBrace">
            <a:avLst>
              <a:gd name="adj1" fmla="val 13903"/>
              <a:gd name="adj2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4788024" y="2564904"/>
          <a:ext cx="4104456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Виртуализация как средство совместного использования вычислительных ресурсов</a:t>
            </a:r>
            <a:endParaRPr lang="ru-RU" dirty="0"/>
          </a:p>
        </p:txBody>
      </p:sp>
      <p:grpSp>
        <p:nvGrpSpPr>
          <p:cNvPr id="29" name="Группа 28"/>
          <p:cNvGrpSpPr/>
          <p:nvPr/>
        </p:nvGrpSpPr>
        <p:grpSpPr>
          <a:xfrm>
            <a:off x="2627784" y="1772816"/>
            <a:ext cx="3816424" cy="576064"/>
            <a:chOff x="1531539" y="311888"/>
            <a:chExt cx="3076974" cy="734354"/>
          </a:xfrm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1531539" y="311888"/>
              <a:ext cx="3076974" cy="734354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Скругленный прямоугольник 4"/>
            <p:cNvSpPr/>
            <p:nvPr/>
          </p:nvSpPr>
          <p:spPr>
            <a:xfrm>
              <a:off x="1567387" y="347736"/>
              <a:ext cx="3005278" cy="6626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dirty="0" smtClean="0"/>
                <a:t>Технологии виртуализации</a:t>
              </a:r>
              <a:endParaRPr lang="ru-RU" sz="1900" kern="1200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2627784" y="4797152"/>
            <a:ext cx="3816424" cy="576064"/>
            <a:chOff x="1531539" y="311888"/>
            <a:chExt cx="3076974" cy="734354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1531539" y="311888"/>
              <a:ext cx="3076974" cy="734354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Скругленный прямоугольник 4"/>
            <p:cNvSpPr/>
            <p:nvPr/>
          </p:nvSpPr>
          <p:spPr>
            <a:xfrm>
              <a:off x="1567387" y="347736"/>
              <a:ext cx="3005278" cy="6626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dirty="0" smtClean="0"/>
                <a:t>Типовые сценарии</a:t>
              </a:r>
              <a:endParaRPr lang="ru-RU" sz="1900" kern="1200" dirty="0"/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395536" y="2780928"/>
            <a:ext cx="3960440" cy="720080"/>
            <a:chOff x="1531539" y="311888"/>
            <a:chExt cx="3076974" cy="734354"/>
          </a:xfrm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1531539" y="311888"/>
              <a:ext cx="3076974" cy="734354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Скругленный прямоугольник 4"/>
            <p:cNvSpPr/>
            <p:nvPr/>
          </p:nvSpPr>
          <p:spPr>
            <a:xfrm>
              <a:off x="1567387" y="347736"/>
              <a:ext cx="3005278" cy="6626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dirty="0" smtClean="0"/>
                <a:t>Безопасный конкурентный</a:t>
              </a:r>
              <a:endParaRPr lang="ru-RU" sz="1900" dirty="0"/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kern="1200" dirty="0" smtClean="0"/>
                <a:t>доступ к ресурсам</a:t>
              </a:r>
              <a:endParaRPr lang="ru-RU" sz="1900" kern="1200" dirty="0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395536" y="3645024"/>
            <a:ext cx="3960440" cy="720080"/>
            <a:chOff x="1531539" y="311888"/>
            <a:chExt cx="3076974" cy="734354"/>
          </a:xfrm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1531539" y="311888"/>
              <a:ext cx="3076974" cy="734354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1567387" y="347736"/>
              <a:ext cx="3005278" cy="6626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kern="1200" dirty="0" smtClean="0"/>
                <a:t>Научные приложения</a:t>
              </a:r>
              <a:endParaRPr lang="ru-RU" sz="1900" kern="1200" dirty="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4788024" y="2780928"/>
            <a:ext cx="4104456" cy="720080"/>
            <a:chOff x="1531539" y="311888"/>
            <a:chExt cx="3076974" cy="734354"/>
          </a:xfrm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1531539" y="311888"/>
              <a:ext cx="3076974" cy="734354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1567387" y="347736"/>
              <a:ext cx="3005278" cy="6626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kern="1200" dirty="0" smtClean="0"/>
                <a:t>Изолированный доступ с резервированием и гарантиями</a:t>
              </a:r>
              <a:endParaRPr lang="ru-RU" sz="1900" kern="1200" dirty="0"/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4788024" y="3645024"/>
            <a:ext cx="4104456" cy="720080"/>
            <a:chOff x="1531539" y="311888"/>
            <a:chExt cx="3076974" cy="734354"/>
          </a:xfrm>
        </p:grpSpPr>
        <p:sp>
          <p:nvSpPr>
            <p:cNvPr id="45" name="Скругленный прямоугольник 44"/>
            <p:cNvSpPr/>
            <p:nvPr/>
          </p:nvSpPr>
          <p:spPr>
            <a:xfrm>
              <a:off x="1531539" y="311888"/>
              <a:ext cx="3076974" cy="734354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Скругленный прямоугольник 4"/>
            <p:cNvSpPr/>
            <p:nvPr/>
          </p:nvSpPr>
          <p:spPr>
            <a:xfrm>
              <a:off x="1567387" y="347736"/>
              <a:ext cx="3005278" cy="6626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dirty="0" smtClean="0"/>
                <a:t>Бизнес-приложения</a:t>
              </a:r>
              <a:endParaRPr lang="ru-RU" sz="1900" kern="1200" dirty="0"/>
            </a:p>
          </p:txBody>
        </p:sp>
      </p:grpSp>
      <p:sp>
        <p:nvSpPr>
          <p:cNvPr id="47" name="Стрелка вниз 46"/>
          <p:cNvSpPr/>
          <p:nvPr/>
        </p:nvSpPr>
        <p:spPr>
          <a:xfrm rot="2304800">
            <a:off x="3351578" y="2377809"/>
            <a:ext cx="218259" cy="3755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низ 47"/>
          <p:cNvSpPr/>
          <p:nvPr/>
        </p:nvSpPr>
        <p:spPr>
          <a:xfrm rot="19562188">
            <a:off x="5313131" y="2377809"/>
            <a:ext cx="218259" cy="3755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 вниз 48"/>
          <p:cNvSpPr/>
          <p:nvPr/>
        </p:nvSpPr>
        <p:spPr>
          <a:xfrm rot="8352841">
            <a:off x="3559604" y="4343997"/>
            <a:ext cx="218259" cy="4324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низ 49"/>
          <p:cNvSpPr/>
          <p:nvPr/>
        </p:nvSpPr>
        <p:spPr>
          <a:xfrm rot="13051412">
            <a:off x="5103107" y="4372591"/>
            <a:ext cx="218259" cy="3994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rot="5400000">
            <a:off x="3779912" y="3573016"/>
            <a:ext cx="1584176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Характеристики технологий виртуализации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82272"/>
          </a:xfrm>
        </p:spPr>
        <p:txBody>
          <a:bodyPr/>
          <a:lstStyle/>
          <a:p>
            <a:r>
              <a:rPr lang="ru-RU" dirty="0" smtClean="0"/>
              <a:t>Управление доступом к ресурсам</a:t>
            </a:r>
          </a:p>
          <a:p>
            <a:pPr lvl="1"/>
            <a:r>
              <a:rPr lang="ru-RU" dirty="0" smtClean="0"/>
              <a:t>Конкурентный</a:t>
            </a:r>
          </a:p>
          <a:p>
            <a:pPr lvl="1"/>
            <a:r>
              <a:rPr lang="ru-RU" dirty="0" smtClean="0"/>
              <a:t>Изолированный</a:t>
            </a:r>
          </a:p>
          <a:p>
            <a:r>
              <a:rPr lang="ru-RU" dirty="0" smtClean="0"/>
              <a:t>Накладные расходы</a:t>
            </a:r>
          </a:p>
          <a:p>
            <a:pPr lvl="1"/>
            <a:r>
              <a:rPr lang="ru-RU" dirty="0" smtClean="0"/>
              <a:t>Переключение контекста</a:t>
            </a:r>
          </a:p>
          <a:p>
            <a:pPr lvl="1"/>
            <a:r>
              <a:rPr lang="ru-RU" dirty="0" smtClean="0"/>
              <a:t>Программная эмуляция</a:t>
            </a:r>
            <a:endParaRPr lang="en-US" dirty="0" smtClean="0"/>
          </a:p>
          <a:p>
            <a:pPr lvl="1"/>
            <a:r>
              <a:rPr lang="ru-RU" dirty="0" smtClean="0"/>
              <a:t>Дублирование программного кода</a:t>
            </a:r>
          </a:p>
          <a:p>
            <a:r>
              <a:rPr lang="ru-RU" dirty="0" smtClean="0"/>
              <a:t>Функциональные возможности</a:t>
            </a:r>
          </a:p>
          <a:p>
            <a:pPr lvl="1"/>
            <a:r>
              <a:rPr lang="ru-RU" dirty="0" smtClean="0"/>
              <a:t>Свобода выбора гостевой </a:t>
            </a:r>
            <a:r>
              <a:rPr lang="en-US" dirty="0" smtClean="0"/>
              <a:t>OS</a:t>
            </a:r>
            <a:endParaRPr lang="ru-RU" dirty="0" smtClean="0"/>
          </a:p>
          <a:p>
            <a:pPr lvl="1"/>
            <a:r>
              <a:rPr lang="ru-RU" dirty="0" smtClean="0"/>
              <a:t>Возможности виртуализации оборудования</a:t>
            </a:r>
          </a:p>
          <a:p>
            <a:pPr lvl="1"/>
            <a:r>
              <a:rPr lang="ru-RU" dirty="0" smtClean="0"/>
              <a:t>Прямой доступ к оборудованию</a:t>
            </a:r>
            <a:endParaRPr lang="en-US" dirty="0" smtClean="0"/>
          </a:p>
          <a:p>
            <a:pPr lvl="1"/>
            <a:endParaRPr lang="ru-RU" dirty="0" smtClean="0"/>
          </a:p>
          <a:p>
            <a:pPr lvl="1"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виртуализации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475656" y="1988840"/>
          <a:ext cx="6552728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Равнобедренный треугольник 5"/>
          <p:cNvSpPr/>
          <p:nvPr/>
        </p:nvSpPr>
        <p:spPr>
          <a:xfrm>
            <a:off x="179512" y="1412776"/>
            <a:ext cx="1224136" cy="496855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1600" b="1" dirty="0" smtClean="0"/>
              <a:t>Ф</a:t>
            </a:r>
            <a:br>
              <a:rPr lang="ru-RU" sz="1600" b="1" dirty="0" smtClean="0"/>
            </a:br>
            <a:r>
              <a:rPr lang="ru-RU" sz="1600" b="1" dirty="0" smtClean="0"/>
              <a:t>у</a:t>
            </a:r>
            <a:br>
              <a:rPr lang="ru-RU" sz="1600" b="1" dirty="0" smtClean="0"/>
            </a:br>
            <a:r>
              <a:rPr lang="ru-RU" sz="1600" b="1" dirty="0" err="1" smtClean="0"/>
              <a:t>н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к</a:t>
            </a:r>
            <a:br>
              <a:rPr lang="ru-RU" sz="1600" b="1" dirty="0" smtClean="0"/>
            </a:br>
            <a:r>
              <a:rPr lang="ru-RU" sz="1600" b="1" dirty="0" err="1" smtClean="0"/>
              <a:t>ц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и</a:t>
            </a:r>
            <a:br>
              <a:rPr lang="ru-RU" sz="1600" b="1" dirty="0" smtClean="0"/>
            </a:br>
            <a:r>
              <a:rPr lang="ru-RU" sz="1600" b="1" dirty="0" smtClean="0"/>
              <a:t>о</a:t>
            </a:r>
            <a:br>
              <a:rPr lang="ru-RU" sz="1600" b="1" dirty="0" smtClean="0"/>
            </a:br>
            <a:r>
              <a:rPr lang="ru-RU" sz="1600" b="1" dirty="0" err="1" smtClean="0"/>
              <a:t>н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а</a:t>
            </a:r>
            <a:br>
              <a:rPr lang="ru-RU" sz="1600" b="1" dirty="0" smtClean="0"/>
            </a:br>
            <a:r>
              <a:rPr lang="ru-RU" sz="1600" b="1" dirty="0" smtClean="0"/>
              <a:t>л</a:t>
            </a:r>
            <a:br>
              <a:rPr lang="ru-RU" sz="1600" b="1" dirty="0" smtClean="0"/>
            </a:br>
            <a:r>
              <a:rPr lang="ru-RU" sz="1600" b="1" dirty="0" err="1" smtClean="0"/>
              <a:t>ь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err="1" smtClean="0"/>
              <a:t>н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о</a:t>
            </a:r>
            <a:br>
              <a:rPr lang="ru-RU" sz="1600" b="1" dirty="0" smtClean="0"/>
            </a:br>
            <a:r>
              <a:rPr lang="ru-RU" sz="1600" b="1" dirty="0" smtClean="0"/>
              <a:t>с</a:t>
            </a:r>
            <a:br>
              <a:rPr lang="ru-RU" sz="1600" b="1" dirty="0" smtClean="0"/>
            </a:br>
            <a:r>
              <a:rPr lang="ru-RU" sz="1600" b="1" dirty="0" smtClean="0"/>
              <a:t>т</a:t>
            </a:r>
            <a:br>
              <a:rPr lang="ru-RU" sz="1600" b="1" dirty="0" smtClean="0"/>
            </a:br>
            <a:r>
              <a:rPr lang="ru-RU" sz="1600" b="1" dirty="0" err="1" smtClean="0"/>
              <a:t>ь</a:t>
            </a:r>
            <a:endParaRPr lang="ru-RU" sz="2400" b="1" dirty="0"/>
          </a:p>
        </p:txBody>
      </p:sp>
      <p:sp>
        <p:nvSpPr>
          <p:cNvPr id="8" name="Блок-схема: объединение 7"/>
          <p:cNvSpPr/>
          <p:nvPr/>
        </p:nvSpPr>
        <p:spPr>
          <a:xfrm>
            <a:off x="7668344" y="1412776"/>
            <a:ext cx="1224136" cy="4968552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 anchorCtr="0"/>
          <a:lstStyle/>
          <a:p>
            <a:pPr algn="ctr"/>
            <a:r>
              <a:rPr lang="ru-RU" b="1" dirty="0"/>
              <a:t>п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err="1" smtClean="0"/>
              <a:t>р</a:t>
            </a:r>
            <a:endParaRPr lang="ru-RU" b="1" dirty="0" smtClean="0"/>
          </a:p>
          <a:p>
            <a:pPr algn="ctr"/>
            <a:r>
              <a:rPr lang="ru-RU" b="1" dirty="0" smtClean="0"/>
              <a:t>о</a:t>
            </a:r>
            <a:br>
              <a:rPr lang="ru-RU" b="1" dirty="0" smtClean="0"/>
            </a:br>
            <a:r>
              <a:rPr lang="ru-RU" b="1" dirty="0" smtClean="0"/>
              <a:t>и</a:t>
            </a:r>
            <a:br>
              <a:rPr lang="ru-RU" b="1" dirty="0" smtClean="0"/>
            </a:br>
            <a:r>
              <a:rPr lang="ru-RU" b="1" dirty="0" err="1" smtClean="0"/>
              <a:t>з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</a:t>
            </a:r>
            <a:br>
              <a:rPr lang="ru-RU" b="1" dirty="0" smtClean="0"/>
            </a:br>
            <a:r>
              <a:rPr lang="ru-RU" b="1" dirty="0" smtClean="0"/>
              <a:t>о</a:t>
            </a:r>
            <a:br>
              <a:rPr lang="ru-RU" b="1" dirty="0" smtClean="0"/>
            </a:br>
            <a:r>
              <a:rPr lang="ru-RU" b="1" dirty="0" err="1" smtClean="0"/>
              <a:t>д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и</a:t>
            </a:r>
            <a:br>
              <a:rPr lang="ru-RU" b="1" dirty="0" smtClean="0"/>
            </a:br>
            <a:r>
              <a:rPr lang="ru-RU" b="1" dirty="0" smtClean="0"/>
              <a:t>т</a:t>
            </a:r>
            <a:br>
              <a:rPr lang="ru-RU" b="1" dirty="0" smtClean="0"/>
            </a:br>
            <a:r>
              <a:rPr lang="ru-RU" b="1" dirty="0" smtClean="0"/>
              <a:t>е</a:t>
            </a:r>
            <a:br>
              <a:rPr lang="ru-RU" b="1" dirty="0" smtClean="0"/>
            </a:br>
            <a:r>
              <a:rPr lang="ru-RU" b="1" dirty="0" smtClean="0"/>
              <a:t>л</a:t>
            </a:r>
            <a:br>
              <a:rPr lang="ru-RU" b="1" dirty="0" smtClean="0"/>
            </a:br>
            <a:r>
              <a:rPr lang="ru-RU" b="1" dirty="0" err="1" smtClean="0"/>
              <a:t>ь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err="1" smtClean="0"/>
              <a:t>н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о</a:t>
            </a:r>
            <a:br>
              <a:rPr lang="ru-RU" b="1" dirty="0" smtClean="0"/>
            </a:br>
            <a:r>
              <a:rPr lang="ru-RU" b="1" dirty="0" smtClean="0"/>
              <a:t>с</a:t>
            </a:r>
            <a:br>
              <a:rPr lang="ru-RU" b="1" dirty="0" smtClean="0"/>
            </a:br>
            <a:r>
              <a:rPr lang="ru-RU" b="1" dirty="0" smtClean="0"/>
              <a:t>т</a:t>
            </a:r>
            <a:br>
              <a:rPr lang="ru-RU" b="1" dirty="0" smtClean="0"/>
            </a:br>
            <a:r>
              <a:rPr lang="ru-RU" b="1" dirty="0" err="1" smtClean="0"/>
              <a:t>ь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Конкурентный и изолированный доступ к ресурсам на примере</a:t>
            </a:r>
            <a:r>
              <a:rPr lang="en-US" dirty="0" smtClean="0"/>
              <a:t> </a:t>
            </a:r>
            <a:r>
              <a:rPr lang="ru-RU" dirty="0" smtClean="0"/>
              <a:t>оперативной памяти в </a:t>
            </a:r>
            <a:r>
              <a:rPr lang="en-US" dirty="0" smtClean="0"/>
              <a:t>XEN </a:t>
            </a:r>
            <a:r>
              <a:rPr lang="ru-RU" dirty="0" smtClean="0"/>
              <a:t>и </a:t>
            </a:r>
            <a:r>
              <a:rPr lang="en-US" dirty="0" err="1" smtClean="0"/>
              <a:t>OpenVZ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707904" y="1772816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/>
              <a:t>Физическая </a:t>
            </a:r>
            <a:br>
              <a:rPr lang="ru-RU" sz="1400" b="1" u="sng" dirty="0" smtClean="0"/>
            </a:br>
            <a:r>
              <a:rPr lang="ru-RU" sz="1400" b="1" u="sng" dirty="0" smtClean="0"/>
              <a:t>память</a:t>
            </a:r>
            <a:endParaRPr lang="ru-RU" sz="1400" b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2051720" y="1772816"/>
            <a:ext cx="1459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/>
              <a:t>Виртуальная</a:t>
            </a:r>
            <a:br>
              <a:rPr lang="ru-RU" sz="1400" b="1" u="sng" dirty="0" smtClean="0"/>
            </a:br>
            <a:r>
              <a:rPr lang="ru-RU" sz="1400" b="1" u="sng" dirty="0" smtClean="0"/>
              <a:t>память</a:t>
            </a:r>
            <a:endParaRPr lang="ru-RU" sz="1400" b="1" u="sng" dirty="0"/>
          </a:p>
        </p:txBody>
      </p:sp>
      <p:sp>
        <p:nvSpPr>
          <p:cNvPr id="47" name="TextBox 46"/>
          <p:cNvSpPr txBox="1"/>
          <p:nvPr/>
        </p:nvSpPr>
        <p:spPr>
          <a:xfrm>
            <a:off x="899592" y="1772816"/>
            <a:ext cx="1099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/>
              <a:t>Гостевые </a:t>
            </a:r>
            <a:br>
              <a:rPr lang="ru-RU" sz="1400" b="1" u="sng" dirty="0" smtClean="0"/>
            </a:br>
            <a:r>
              <a:rPr lang="ru-RU" sz="1400" b="1" u="sng" dirty="0" smtClean="0"/>
              <a:t>ОС</a:t>
            </a:r>
            <a:endParaRPr lang="ru-RU" sz="1400" b="1" u="sng" dirty="0"/>
          </a:p>
        </p:txBody>
      </p:sp>
      <p:grpSp>
        <p:nvGrpSpPr>
          <p:cNvPr id="58" name="Группа 57"/>
          <p:cNvGrpSpPr/>
          <p:nvPr/>
        </p:nvGrpSpPr>
        <p:grpSpPr>
          <a:xfrm>
            <a:off x="1043608" y="4869160"/>
            <a:ext cx="4650978" cy="1051624"/>
            <a:chOff x="827584" y="2654914"/>
            <a:chExt cx="5112568" cy="135015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7584" y="2654914"/>
              <a:ext cx="549339" cy="720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0106" y="2942945"/>
              <a:ext cx="549339" cy="720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4122" y="3230977"/>
              <a:ext cx="549339" cy="720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Прямоугольник 5"/>
            <p:cNvSpPr/>
            <p:nvPr/>
          </p:nvSpPr>
          <p:spPr>
            <a:xfrm>
              <a:off x="3779912" y="2654914"/>
              <a:ext cx="2160240" cy="13501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4" name="Цилиндр 3"/>
            <p:cNvSpPr/>
            <p:nvPr/>
          </p:nvSpPr>
          <p:spPr>
            <a:xfrm>
              <a:off x="4045352" y="3404997"/>
              <a:ext cx="1606767" cy="500056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SWAP</a:t>
              </a:r>
              <a:endParaRPr lang="ru-RU" sz="1200" dirty="0"/>
            </a:p>
          </p:txBody>
        </p:sp>
        <p:sp>
          <p:nvSpPr>
            <p:cNvPr id="5" name="Багетная рамка 4"/>
            <p:cNvSpPr/>
            <p:nvPr/>
          </p:nvSpPr>
          <p:spPr>
            <a:xfrm>
              <a:off x="4045352" y="2804931"/>
              <a:ext cx="1606767" cy="400044"/>
            </a:xfrm>
            <a:prstGeom prst="beve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RAM</a:t>
              </a:r>
              <a:endParaRPr lang="ru-RU" sz="1200" dirty="0"/>
            </a:p>
          </p:txBody>
        </p:sp>
        <p:sp>
          <p:nvSpPr>
            <p:cNvPr id="8" name="Двойная стрелка влево/вправо 7"/>
            <p:cNvSpPr/>
            <p:nvPr/>
          </p:nvSpPr>
          <p:spPr>
            <a:xfrm>
              <a:off x="3315390" y="3230979"/>
              <a:ext cx="464522" cy="174020"/>
            </a:xfrm>
            <a:prstGeom prst="leftRightArrow">
              <a:avLst>
                <a:gd name="adj1" fmla="val 29011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979712" y="2780928"/>
              <a:ext cx="1022231" cy="7200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855463" y="2654914"/>
              <a:ext cx="1459927" cy="13501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2084194" y="2996952"/>
              <a:ext cx="995405" cy="7200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2208443" y="3212976"/>
              <a:ext cx="995405" cy="7200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24" name="Двойная стрелка влево/вправо 23"/>
            <p:cNvSpPr/>
            <p:nvPr/>
          </p:nvSpPr>
          <p:spPr>
            <a:xfrm>
              <a:off x="1691680" y="3501008"/>
              <a:ext cx="504056" cy="168019"/>
            </a:xfrm>
            <a:prstGeom prst="leftRightArrow">
              <a:avLst>
                <a:gd name="adj1" fmla="val 29011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25" name="Двойная стрелка влево/вправо 24"/>
            <p:cNvSpPr/>
            <p:nvPr/>
          </p:nvSpPr>
          <p:spPr>
            <a:xfrm>
              <a:off x="1619672" y="3206975"/>
              <a:ext cx="464522" cy="150017"/>
            </a:xfrm>
            <a:prstGeom prst="leftRightArrow">
              <a:avLst>
                <a:gd name="adj1" fmla="val 29011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26" name="Двойная стрелка влево/вправо 25"/>
            <p:cNvSpPr/>
            <p:nvPr/>
          </p:nvSpPr>
          <p:spPr>
            <a:xfrm>
              <a:off x="1508130" y="2918943"/>
              <a:ext cx="504056" cy="168019"/>
            </a:xfrm>
            <a:prstGeom prst="leftRightArrow">
              <a:avLst>
                <a:gd name="adj1" fmla="val 29011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971600" y="2571055"/>
            <a:ext cx="4680520" cy="1289993"/>
            <a:chOff x="827584" y="4581128"/>
            <a:chExt cx="5145042" cy="1656184"/>
          </a:xfrm>
        </p:grpSpPr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7584" y="4869160"/>
              <a:ext cx="549339" cy="720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0106" y="5157191"/>
              <a:ext cx="549339" cy="720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4122" y="5445223"/>
              <a:ext cx="549339" cy="720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Прямоугольник 29"/>
            <p:cNvSpPr/>
            <p:nvPr/>
          </p:nvSpPr>
          <p:spPr>
            <a:xfrm>
              <a:off x="3812386" y="4581128"/>
              <a:ext cx="2160240" cy="165618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31" name="Цилиндр 30"/>
            <p:cNvSpPr/>
            <p:nvPr/>
          </p:nvSpPr>
          <p:spPr>
            <a:xfrm>
              <a:off x="4964514" y="4725144"/>
              <a:ext cx="929044" cy="43204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SWAP</a:t>
              </a:r>
              <a:endParaRPr lang="ru-RU" sz="1200" dirty="0"/>
            </a:p>
          </p:txBody>
        </p:sp>
        <p:sp>
          <p:nvSpPr>
            <p:cNvPr id="32" name="Багетная рамка 31"/>
            <p:cNvSpPr/>
            <p:nvPr/>
          </p:nvSpPr>
          <p:spPr>
            <a:xfrm>
              <a:off x="3956402" y="4731145"/>
              <a:ext cx="929044" cy="400044"/>
            </a:xfrm>
            <a:prstGeom prst="beve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RAM</a:t>
              </a:r>
              <a:endParaRPr lang="ru-RU" sz="1200" dirty="0"/>
            </a:p>
          </p:txBody>
        </p:sp>
        <p:sp>
          <p:nvSpPr>
            <p:cNvPr id="33" name="Двойная стрелка влево/вправо 32"/>
            <p:cNvSpPr/>
            <p:nvPr/>
          </p:nvSpPr>
          <p:spPr>
            <a:xfrm>
              <a:off x="3347864" y="4941168"/>
              <a:ext cx="608538" cy="144016"/>
            </a:xfrm>
            <a:prstGeom prst="leftRightArrow">
              <a:avLst>
                <a:gd name="adj1" fmla="val 29011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40" name="Двойная стрелка влево/вправо 39"/>
            <p:cNvSpPr/>
            <p:nvPr/>
          </p:nvSpPr>
          <p:spPr>
            <a:xfrm>
              <a:off x="1659206" y="5733256"/>
              <a:ext cx="320506" cy="150017"/>
            </a:xfrm>
            <a:prstGeom prst="leftRightArrow">
              <a:avLst>
                <a:gd name="adj1" fmla="val 29011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41" name="Двойная стрелка влево/вправо 40"/>
            <p:cNvSpPr/>
            <p:nvPr/>
          </p:nvSpPr>
          <p:spPr>
            <a:xfrm>
              <a:off x="1515190" y="5301208"/>
              <a:ext cx="464522" cy="150017"/>
            </a:xfrm>
            <a:prstGeom prst="leftRightArrow">
              <a:avLst>
                <a:gd name="adj1" fmla="val 29011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42" name="Двойная стрелка влево/вправо 41"/>
            <p:cNvSpPr/>
            <p:nvPr/>
          </p:nvSpPr>
          <p:spPr>
            <a:xfrm>
              <a:off x="1371174" y="4941168"/>
              <a:ext cx="608538" cy="144016"/>
            </a:xfrm>
            <a:prstGeom prst="leftRightArrow">
              <a:avLst>
                <a:gd name="adj1" fmla="val 29011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43" name="Цилиндр 42"/>
            <p:cNvSpPr/>
            <p:nvPr/>
          </p:nvSpPr>
          <p:spPr>
            <a:xfrm>
              <a:off x="4964514" y="5229200"/>
              <a:ext cx="929044" cy="43204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SWAP</a:t>
              </a:r>
              <a:endParaRPr lang="ru-RU" sz="1200" dirty="0"/>
            </a:p>
          </p:txBody>
        </p:sp>
        <p:sp>
          <p:nvSpPr>
            <p:cNvPr id="44" name="Багетная рамка 43"/>
            <p:cNvSpPr/>
            <p:nvPr/>
          </p:nvSpPr>
          <p:spPr>
            <a:xfrm>
              <a:off x="3956402" y="5235201"/>
              <a:ext cx="929044" cy="400044"/>
            </a:xfrm>
            <a:prstGeom prst="beve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RAM</a:t>
              </a:r>
              <a:endParaRPr lang="ru-RU" sz="1200" dirty="0"/>
            </a:p>
          </p:txBody>
        </p:sp>
        <p:sp>
          <p:nvSpPr>
            <p:cNvPr id="45" name="Цилиндр 44"/>
            <p:cNvSpPr/>
            <p:nvPr/>
          </p:nvSpPr>
          <p:spPr>
            <a:xfrm>
              <a:off x="4964514" y="5733256"/>
              <a:ext cx="929044" cy="43204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SWAP</a:t>
              </a:r>
              <a:endParaRPr lang="ru-RU" sz="1200" dirty="0"/>
            </a:p>
          </p:txBody>
        </p:sp>
        <p:sp>
          <p:nvSpPr>
            <p:cNvPr id="46" name="Багетная рамка 45"/>
            <p:cNvSpPr/>
            <p:nvPr/>
          </p:nvSpPr>
          <p:spPr>
            <a:xfrm>
              <a:off x="3956402" y="5739257"/>
              <a:ext cx="929044" cy="400044"/>
            </a:xfrm>
            <a:prstGeom prst="beve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RAM</a:t>
              </a:r>
              <a:endParaRPr lang="ru-RU" sz="1200" dirty="0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1979712" y="4725144"/>
              <a:ext cx="1368152" cy="4320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1979712" y="5229200"/>
              <a:ext cx="1368152" cy="3600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1979712" y="5661248"/>
              <a:ext cx="1368152" cy="3600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56" name="Двойная стрелка влево/вправо 55"/>
            <p:cNvSpPr/>
            <p:nvPr/>
          </p:nvSpPr>
          <p:spPr>
            <a:xfrm>
              <a:off x="3347864" y="5373216"/>
              <a:ext cx="608538" cy="144016"/>
            </a:xfrm>
            <a:prstGeom prst="leftRightArrow">
              <a:avLst>
                <a:gd name="adj1" fmla="val 29011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57" name="Двойная стрелка влево/вправо 56"/>
            <p:cNvSpPr/>
            <p:nvPr/>
          </p:nvSpPr>
          <p:spPr>
            <a:xfrm>
              <a:off x="3347864" y="5733256"/>
              <a:ext cx="608538" cy="144016"/>
            </a:xfrm>
            <a:prstGeom prst="leftRightArrow">
              <a:avLst>
                <a:gd name="adj1" fmla="val 29011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</p:grpSp>
      <p:sp>
        <p:nvSpPr>
          <p:cNvPr id="66" name="TextBox 65"/>
          <p:cNvSpPr txBox="1"/>
          <p:nvPr/>
        </p:nvSpPr>
        <p:spPr>
          <a:xfrm rot="16200000">
            <a:off x="-530694" y="2771636"/>
            <a:ext cx="20162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 smtClean="0"/>
              <a:t>Xen</a:t>
            </a:r>
            <a:br>
              <a:rPr lang="en-US" sz="1400" b="1" u="sng" dirty="0" smtClean="0"/>
            </a:br>
            <a:r>
              <a:rPr lang="ru-RU" sz="1400" dirty="0" smtClean="0"/>
              <a:t>изолированный</a:t>
            </a:r>
            <a:br>
              <a:rPr lang="ru-RU" sz="1400" dirty="0" smtClean="0"/>
            </a:br>
            <a:r>
              <a:rPr lang="ru-RU" sz="1400" dirty="0" smtClean="0"/>
              <a:t>доступ к </a:t>
            </a:r>
            <a:r>
              <a:rPr lang="en-US" sz="1400" dirty="0" smtClean="0"/>
              <a:t>RAM</a:t>
            </a:r>
            <a:endParaRPr lang="ru-RU" sz="1400" dirty="0"/>
          </a:p>
        </p:txBody>
      </p:sp>
      <p:sp>
        <p:nvSpPr>
          <p:cNvPr id="67" name="TextBox 66"/>
          <p:cNvSpPr txBox="1"/>
          <p:nvPr/>
        </p:nvSpPr>
        <p:spPr>
          <a:xfrm rot="16200000">
            <a:off x="-334127" y="4967880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 smtClean="0"/>
              <a:t>Openvz</a:t>
            </a:r>
            <a:r>
              <a:rPr lang="ru-RU" sz="1400" b="1" u="sng" dirty="0" smtClean="0"/>
              <a:t/>
            </a:r>
            <a:br>
              <a:rPr lang="ru-RU" sz="1400" b="1" u="sng" dirty="0" smtClean="0"/>
            </a:br>
            <a:r>
              <a:rPr lang="ru-RU" sz="1400" dirty="0" smtClean="0"/>
              <a:t>конкурентный</a:t>
            </a:r>
            <a:br>
              <a:rPr lang="ru-RU" sz="1400" dirty="0" smtClean="0"/>
            </a:br>
            <a:r>
              <a:rPr lang="ru-RU" sz="1400" dirty="0" smtClean="0"/>
              <a:t>доступ</a:t>
            </a:r>
            <a:r>
              <a:rPr lang="en-US" sz="1400" dirty="0" smtClean="0"/>
              <a:t> </a:t>
            </a:r>
            <a:r>
              <a:rPr lang="ru-RU" sz="1400" dirty="0" smtClean="0"/>
              <a:t>к </a:t>
            </a:r>
            <a:r>
              <a:rPr lang="en-US" sz="1400" dirty="0" smtClean="0"/>
              <a:t>R</a:t>
            </a:r>
            <a:r>
              <a:rPr lang="ru-RU" sz="1400" dirty="0" smtClean="0"/>
              <a:t>АМ</a:t>
            </a:r>
            <a:endParaRPr lang="ru-RU" sz="1400" dirty="0"/>
          </a:p>
        </p:txBody>
      </p:sp>
      <p:sp>
        <p:nvSpPr>
          <p:cNvPr id="68" name="TextBox 67"/>
          <p:cNvSpPr txBox="1"/>
          <p:nvPr/>
        </p:nvSpPr>
        <p:spPr>
          <a:xfrm>
            <a:off x="6300192" y="1772816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/>
              <a:t>Расширения</a:t>
            </a:r>
            <a:r>
              <a:rPr lang="ru-RU" sz="1400" b="1" u="sng" dirty="0"/>
              <a:t> и</a:t>
            </a:r>
            <a:r>
              <a:rPr lang="ru-RU" sz="1400" b="1" u="sng" dirty="0" smtClean="0"/>
              <a:t/>
            </a:r>
            <a:br>
              <a:rPr lang="ru-RU" sz="1400" b="1" u="sng" dirty="0" smtClean="0"/>
            </a:br>
            <a:r>
              <a:rPr lang="ru-RU" sz="1400" b="1" u="sng" dirty="0" smtClean="0"/>
              <a:t>перспективы</a:t>
            </a:r>
            <a:endParaRPr lang="ru-RU" sz="1400" b="1" u="sng" dirty="0"/>
          </a:p>
        </p:txBody>
      </p:sp>
      <p:sp>
        <p:nvSpPr>
          <p:cNvPr id="70" name="TextBox 69"/>
          <p:cNvSpPr txBox="1"/>
          <p:nvPr/>
        </p:nvSpPr>
        <p:spPr>
          <a:xfrm>
            <a:off x="6156176" y="2636912"/>
            <a:ext cx="2736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Технология </a:t>
            </a:r>
            <a:r>
              <a:rPr lang="en-US" sz="1400" b="1" u="sng" dirty="0" err="1" smtClean="0"/>
              <a:t>ballon</a:t>
            </a:r>
            <a:r>
              <a:rPr lang="en-US" sz="1400" b="1" u="sng" dirty="0" smtClean="0"/>
              <a:t> driver</a:t>
            </a:r>
            <a:r>
              <a:rPr lang="ru-RU" sz="1400" dirty="0" smtClean="0"/>
              <a:t> позволяет динамически перераспределять </a:t>
            </a:r>
            <a:r>
              <a:rPr lang="en-US" sz="1400" dirty="0" smtClean="0"/>
              <a:t>RAM </a:t>
            </a:r>
            <a:r>
              <a:rPr lang="ru-RU" sz="1400" dirty="0" smtClean="0"/>
              <a:t>между гостевыми доменами</a:t>
            </a:r>
            <a:endParaRPr lang="ru-RU" sz="1400" dirty="0"/>
          </a:p>
        </p:txBody>
      </p:sp>
      <p:sp>
        <p:nvSpPr>
          <p:cNvPr id="71" name="TextBox 70"/>
          <p:cNvSpPr txBox="1"/>
          <p:nvPr/>
        </p:nvSpPr>
        <p:spPr>
          <a:xfrm>
            <a:off x="5868144" y="4923165"/>
            <a:ext cx="30243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Новые контейнеры в </a:t>
            </a:r>
            <a:r>
              <a:rPr lang="en-US" sz="1400" b="1" u="sng" dirty="0" err="1" smtClean="0"/>
              <a:t>lxc</a:t>
            </a:r>
            <a:r>
              <a:rPr lang="en-US" sz="1400" dirty="0" smtClean="0"/>
              <a:t> </a:t>
            </a:r>
            <a:r>
              <a:rPr lang="ru-RU" sz="1400" dirty="0" smtClean="0"/>
              <a:t>в </a:t>
            </a:r>
            <a:r>
              <a:rPr lang="en-US" sz="1400" dirty="0" smtClean="0"/>
              <a:t>Linux </a:t>
            </a:r>
            <a:r>
              <a:rPr lang="ru-RU" sz="1400" dirty="0" smtClean="0"/>
              <a:t>позволяют задавать ограничения на использование оперативной памяти</a:t>
            </a:r>
            <a:endParaRPr lang="ru-RU" sz="1400" dirty="0"/>
          </a:p>
        </p:txBody>
      </p:sp>
      <p:sp>
        <p:nvSpPr>
          <p:cNvPr id="72" name="Стрелка вверх 71"/>
          <p:cNvSpPr/>
          <p:nvPr/>
        </p:nvSpPr>
        <p:spPr>
          <a:xfrm>
            <a:off x="7308304" y="4581128"/>
            <a:ext cx="432048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Стрелка вверх 73"/>
          <p:cNvSpPr/>
          <p:nvPr/>
        </p:nvSpPr>
        <p:spPr>
          <a:xfrm>
            <a:off x="7308304" y="3573016"/>
            <a:ext cx="432048" cy="360040"/>
          </a:xfrm>
          <a:prstGeom prst="upArrow">
            <a:avLst/>
          </a:prstGeom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Горизонтальный свиток 74"/>
          <p:cNvSpPr/>
          <p:nvPr/>
        </p:nvSpPr>
        <p:spPr>
          <a:xfrm>
            <a:off x="6084168" y="3861048"/>
            <a:ext cx="2808312" cy="79208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Комбинированный доступ к </a:t>
            </a:r>
            <a:r>
              <a:rPr lang="en-US" dirty="0" smtClean="0"/>
              <a:t>RAM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Дублирование исполняемого кода</a:t>
            </a:r>
            <a:endParaRPr lang="ru-RU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1763688" y="2276872"/>
          <a:ext cx="2304256" cy="3184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/>
        </p:nvGraphicFramePr>
        <p:xfrm>
          <a:off x="4211960" y="2276872"/>
          <a:ext cx="2304256" cy="3184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6660232" y="2261096"/>
          <a:ext cx="2304256" cy="3184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cxnSp>
        <p:nvCxnSpPr>
          <p:cNvPr id="24" name="Прямая соединительная линия 23"/>
          <p:cNvCxnSpPr/>
          <p:nvPr/>
        </p:nvCxnSpPr>
        <p:spPr>
          <a:xfrm>
            <a:off x="251520" y="3284984"/>
            <a:ext cx="864096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1520" y="4077072"/>
            <a:ext cx="864096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1520" y="4797152"/>
            <a:ext cx="864096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2195736" y="4005064"/>
            <a:ext cx="388843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4644008" y="4005064"/>
            <a:ext cx="388843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251520" y="2564904"/>
            <a:ext cx="864096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5400000">
            <a:off x="-252536" y="4005064"/>
            <a:ext cx="388843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23528" y="2636912"/>
            <a:ext cx="1247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/>
              <a:t>Уровень</a:t>
            </a:r>
          </a:p>
          <a:p>
            <a:pPr algn="ctr"/>
            <a:r>
              <a:rPr lang="ru-RU" sz="1400" dirty="0" smtClean="0"/>
              <a:t>гипервизора</a:t>
            </a:r>
            <a:endParaRPr lang="ru-RU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507072" y="3429000"/>
            <a:ext cx="880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/>
              <a:t>Уровень</a:t>
            </a:r>
          </a:p>
          <a:p>
            <a:pPr algn="ctr"/>
            <a:r>
              <a:rPr lang="ru-RU" sz="1400" dirty="0" smtClean="0"/>
              <a:t>ядра</a:t>
            </a:r>
            <a:endParaRPr lang="ru-RU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388070" y="4201924"/>
            <a:ext cx="1183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/>
              <a:t>Системные</a:t>
            </a:r>
          </a:p>
          <a:p>
            <a:pPr algn="ctr"/>
            <a:r>
              <a:rPr lang="ru-RU" sz="1400" dirty="0" smtClean="0"/>
              <a:t>библиотеки</a:t>
            </a:r>
            <a:endParaRPr lang="ru-RU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277719" y="4941168"/>
            <a:ext cx="1418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/>
              <a:t>Приложения</a:t>
            </a:r>
          </a:p>
          <a:p>
            <a:pPr algn="ctr"/>
            <a:r>
              <a:rPr lang="ru-RU" sz="1400" dirty="0" smtClean="0"/>
              <a:t>пользователей</a:t>
            </a:r>
            <a:endParaRPr lang="ru-RU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2006713" y="1916832"/>
            <a:ext cx="1481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/>
              <a:t>Полная и пара-</a:t>
            </a:r>
          </a:p>
          <a:p>
            <a:pPr algn="ctr"/>
            <a:r>
              <a:rPr lang="ru-RU" sz="1400" dirty="0" smtClean="0"/>
              <a:t>виртуализация</a:t>
            </a:r>
            <a:endParaRPr lang="ru-RU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394997" y="1969095"/>
            <a:ext cx="1691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/>
              <a:t>Контейнеры</a:t>
            </a:r>
          </a:p>
          <a:p>
            <a:pPr algn="ctr"/>
            <a:r>
              <a:rPr lang="ru-RU" sz="1400" dirty="0" smtClean="0"/>
              <a:t>(О</a:t>
            </a:r>
            <a:r>
              <a:rPr lang="en-US" sz="1400" dirty="0" err="1" smtClean="0"/>
              <a:t>penvz</a:t>
            </a:r>
            <a:r>
              <a:rPr lang="en-US" sz="1400" dirty="0" smtClean="0"/>
              <a:t>, </a:t>
            </a:r>
            <a:r>
              <a:rPr lang="en-US" sz="1400" dirty="0" err="1"/>
              <a:t>L</a:t>
            </a:r>
            <a:r>
              <a:rPr lang="en-US" sz="1400" dirty="0" err="1" smtClean="0"/>
              <a:t>inuxVS</a:t>
            </a:r>
            <a:r>
              <a:rPr lang="ru-RU" sz="1400" dirty="0" smtClean="0"/>
              <a:t>)</a:t>
            </a:r>
            <a:endParaRPr lang="ru-RU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6999688" y="1988840"/>
            <a:ext cx="1407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/>
              <a:t>Контейнеры</a:t>
            </a:r>
          </a:p>
          <a:p>
            <a:pPr algn="ctr"/>
            <a:r>
              <a:rPr lang="ru-RU" sz="1400" dirty="0" smtClean="0"/>
              <a:t>(</a:t>
            </a:r>
            <a:r>
              <a:rPr lang="en-US" sz="1400" dirty="0" err="1" smtClean="0"/>
              <a:t>Virtuzzo</a:t>
            </a:r>
            <a:r>
              <a:rPr lang="ru-RU" sz="1400" dirty="0" smtClean="0"/>
              <a:t>+</a:t>
            </a:r>
            <a:r>
              <a:rPr lang="en-US" sz="1400" dirty="0" err="1" smtClean="0"/>
              <a:t>vzfs</a:t>
            </a:r>
            <a:r>
              <a:rPr lang="ru-RU" sz="1400" dirty="0" smtClean="0"/>
              <a:t>)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Негативные последствия дублирования кода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99056"/>
            <a:ext cx="4486272" cy="1613920"/>
          </a:xfrm>
          <a:ln w="952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1800" dirty="0" smtClean="0"/>
              <a:t>Расход дискового пространства</a:t>
            </a:r>
          </a:p>
          <a:p>
            <a:r>
              <a:rPr lang="ru-RU" sz="1800" dirty="0" smtClean="0"/>
              <a:t>Расход оперативной памяти</a:t>
            </a:r>
          </a:p>
          <a:p>
            <a:r>
              <a:rPr lang="ru-RU" sz="1800" i="1" u="sng" dirty="0" smtClean="0"/>
              <a:t>Увеличение актуального набора исполняемых инструкций и данных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b="1" dirty="0" smtClean="0"/>
              <a:t>Расход КЭШ-памяти процессоров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556792"/>
            <a:ext cx="367751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117479"/>
            <a:ext cx="3711859" cy="2551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3528" y="5438254"/>
            <a:ext cx="4464496" cy="123110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400" u="sng" dirty="0" smtClean="0"/>
              <a:t>Результаты заимствованы из:</a:t>
            </a:r>
            <a:endParaRPr lang="en-US" sz="1400" dirty="0" smtClean="0"/>
          </a:p>
          <a:p>
            <a:r>
              <a:rPr lang="en-US" sz="1200" dirty="0" err="1" smtClean="0"/>
              <a:t>Pradeep</a:t>
            </a:r>
            <a:r>
              <a:rPr lang="en-US" sz="1200" dirty="0" smtClean="0"/>
              <a:t> </a:t>
            </a:r>
            <a:r>
              <a:rPr lang="en-US" sz="1200" dirty="0" err="1" smtClean="0"/>
              <a:t>Padala</a:t>
            </a:r>
            <a:r>
              <a:rPr lang="en-US" sz="1200" dirty="0" smtClean="0"/>
              <a:t>, </a:t>
            </a:r>
            <a:r>
              <a:rPr lang="en-US" sz="1200" dirty="0" err="1" smtClean="0"/>
              <a:t>Xiaoyun</a:t>
            </a:r>
            <a:r>
              <a:rPr lang="en-US" sz="1200" dirty="0" smtClean="0"/>
              <a:t> Zhu, </a:t>
            </a:r>
            <a:r>
              <a:rPr lang="en-US" sz="1200" dirty="0" err="1" smtClean="0"/>
              <a:t>Zhikui</a:t>
            </a:r>
            <a:r>
              <a:rPr lang="en-US" sz="1200" dirty="0" smtClean="0"/>
              <a:t> Wang, </a:t>
            </a:r>
            <a:r>
              <a:rPr lang="en-US" sz="1200" dirty="0" err="1" smtClean="0"/>
              <a:t>Sharad</a:t>
            </a:r>
            <a:r>
              <a:rPr lang="en-US" sz="1200" dirty="0" smtClean="0"/>
              <a:t> </a:t>
            </a:r>
          </a:p>
          <a:p>
            <a:r>
              <a:rPr lang="en-US" sz="1200" dirty="0" err="1" smtClean="0"/>
              <a:t>Singhal</a:t>
            </a:r>
            <a:r>
              <a:rPr lang="en-US" sz="1200" dirty="0" smtClean="0"/>
              <a:t>, and Kang G. Shin </a:t>
            </a:r>
            <a:r>
              <a:rPr lang="ru-RU" sz="1200" dirty="0" smtClean="0"/>
              <a:t>«</a:t>
            </a:r>
            <a:r>
              <a:rPr lang="en-US" sz="1200" dirty="0" smtClean="0"/>
              <a:t>Performance </a:t>
            </a:r>
            <a:r>
              <a:rPr lang="en-US" sz="1200" dirty="0"/>
              <a:t>Evaluation of Virtualization </a:t>
            </a:r>
            <a:r>
              <a:rPr lang="en-US" sz="1200" dirty="0" smtClean="0"/>
              <a:t>Technologies</a:t>
            </a:r>
            <a:r>
              <a:rPr lang="ru-RU" sz="1200" dirty="0" smtClean="0"/>
              <a:t> </a:t>
            </a:r>
            <a:r>
              <a:rPr lang="en-US" sz="1200" dirty="0" smtClean="0"/>
              <a:t>for</a:t>
            </a:r>
            <a:r>
              <a:rPr lang="ru-RU" sz="1200" dirty="0" smtClean="0"/>
              <a:t> </a:t>
            </a:r>
            <a:r>
              <a:rPr lang="en-US" sz="1200" dirty="0" smtClean="0"/>
              <a:t>Server Consolidation</a:t>
            </a:r>
            <a:r>
              <a:rPr lang="ru-RU" sz="1200" dirty="0" smtClean="0"/>
              <a:t>»</a:t>
            </a:r>
            <a:r>
              <a:rPr lang="en-US" sz="1200" dirty="0" smtClean="0"/>
              <a:t> // University </a:t>
            </a:r>
            <a:r>
              <a:rPr lang="en-US" sz="1200" dirty="0"/>
              <a:t>of </a:t>
            </a:r>
            <a:r>
              <a:rPr lang="en-US" sz="1200" dirty="0" smtClean="0"/>
              <a:t>Michigan</a:t>
            </a:r>
            <a:r>
              <a:rPr lang="ru-RU" sz="1200" dirty="0" smtClean="0"/>
              <a:t> </a:t>
            </a:r>
            <a:r>
              <a:rPr lang="en-US" sz="1200" dirty="0" smtClean="0"/>
              <a:t>&amp; Hewlett </a:t>
            </a:r>
            <a:r>
              <a:rPr lang="en-US" sz="1200" dirty="0"/>
              <a:t>Packard </a:t>
            </a:r>
            <a:r>
              <a:rPr lang="en-US" sz="1200" dirty="0" smtClean="0"/>
              <a:t>Laboratories  </a:t>
            </a:r>
            <a:br>
              <a:rPr lang="en-US" sz="1200" dirty="0" smtClean="0"/>
            </a:br>
            <a:r>
              <a:rPr lang="en-US" sz="1200" dirty="0" smtClean="0"/>
              <a:t>-- joint research.</a:t>
            </a: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95736" y="3356992"/>
            <a:ext cx="1800200" cy="1944216"/>
          </a:xfrm>
          <a:prstGeom prst="roundRect">
            <a:avLst/>
          </a:prstGeom>
          <a:noFill/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Физический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сервер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99792" y="4149080"/>
            <a:ext cx="720080" cy="432048"/>
          </a:xfrm>
          <a:prstGeom prst="rect">
            <a:avLst/>
          </a:prstGeom>
          <a:noFill/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WEB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99792" y="4797152"/>
            <a:ext cx="720080" cy="432048"/>
          </a:xfrm>
          <a:prstGeom prst="rect">
            <a:avLst/>
          </a:prstGeom>
          <a:noFill/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DB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Двойная стрелка вверх/вниз 10"/>
          <p:cNvSpPr/>
          <p:nvPr/>
        </p:nvSpPr>
        <p:spPr>
          <a:xfrm>
            <a:off x="2987824" y="4581128"/>
            <a:ext cx="144016" cy="21602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1520" y="3933056"/>
            <a:ext cx="1584176" cy="720080"/>
          </a:xfrm>
          <a:prstGeom prst="roundRect">
            <a:avLst/>
          </a:prstGeom>
          <a:noFill/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Эмулятор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нагрузки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1835696" y="4293096"/>
            <a:ext cx="86409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3722243" y="4309175"/>
            <a:ext cx="1625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Виртуальные</a:t>
            </a:r>
            <a:br>
              <a:rPr lang="ru-RU" dirty="0" smtClean="0"/>
            </a:br>
            <a:r>
              <a:rPr lang="ru-RU" dirty="0" smtClean="0"/>
              <a:t>сервера</a:t>
            </a:r>
            <a:endParaRPr lang="ru-RU" dirty="0"/>
          </a:p>
        </p:txBody>
      </p:sp>
      <p:cxnSp>
        <p:nvCxnSpPr>
          <p:cNvPr id="19" name="Прямая со стрелкой 18"/>
          <p:cNvCxnSpPr>
            <a:stCxn id="17" idx="0"/>
            <a:endCxn id="9" idx="3"/>
          </p:cNvCxnSpPr>
          <p:nvPr/>
        </p:nvCxnSpPr>
        <p:spPr>
          <a:xfrm rot="10800000">
            <a:off x="3419873" y="4365105"/>
            <a:ext cx="792089" cy="2672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7" idx="0"/>
            <a:endCxn id="10" idx="3"/>
          </p:cNvCxnSpPr>
          <p:nvPr/>
        </p:nvCxnSpPr>
        <p:spPr>
          <a:xfrm rot="10800000" flipV="1">
            <a:off x="3419873" y="4632340"/>
            <a:ext cx="792089" cy="38083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Виртуализация ввода</a:t>
            </a:r>
            <a:r>
              <a:rPr lang="en-US" dirty="0" smtClean="0"/>
              <a:t>-</a:t>
            </a:r>
            <a:r>
              <a:rPr lang="ru-RU" dirty="0" smtClean="0"/>
              <a:t>вывода (1)</a:t>
            </a:r>
            <a:endParaRPr lang="ru-RU" dirty="0"/>
          </a:p>
        </p:txBody>
      </p:sp>
      <p:grpSp>
        <p:nvGrpSpPr>
          <p:cNvPr id="36" name="Группа 35"/>
          <p:cNvGrpSpPr/>
          <p:nvPr/>
        </p:nvGrpSpPr>
        <p:grpSpPr>
          <a:xfrm>
            <a:off x="611560" y="2564904"/>
            <a:ext cx="3528392" cy="2664296"/>
            <a:chOff x="899592" y="1484784"/>
            <a:chExt cx="3024336" cy="2520280"/>
          </a:xfrm>
        </p:grpSpPr>
        <p:sp>
          <p:nvSpPr>
            <p:cNvPr id="25" name="Стрелка вправо 24"/>
            <p:cNvSpPr/>
            <p:nvPr/>
          </p:nvSpPr>
          <p:spPr>
            <a:xfrm>
              <a:off x="1359817" y="3418952"/>
              <a:ext cx="835919" cy="226072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2123728" y="2780928"/>
              <a:ext cx="1800200" cy="22774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VMM</a:t>
              </a:r>
              <a:endParaRPr lang="ru-RU" sz="1600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491310" y="1484784"/>
              <a:ext cx="460225" cy="24030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 smtClean="0"/>
                <a:t>DMA</a:t>
              </a:r>
              <a:endParaRPr lang="ru-RU" sz="1600" dirty="0"/>
            </a:p>
          </p:txBody>
        </p:sp>
        <p:sp>
          <p:nvSpPr>
            <p:cNvPr id="28" name="Блок-схема: несколько документов 27"/>
            <p:cNvSpPr/>
            <p:nvPr/>
          </p:nvSpPr>
          <p:spPr>
            <a:xfrm>
              <a:off x="2214521" y="3125897"/>
              <a:ext cx="1380675" cy="879167"/>
            </a:xfrm>
            <a:prstGeom prst="flowChartMultidocumen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Host </a:t>
              </a:r>
              <a:br>
                <a:rPr lang="en-US" sz="1600" dirty="0" smtClean="0"/>
              </a:br>
              <a:r>
                <a:rPr lang="en-US" sz="1600" dirty="0" smtClean="0"/>
                <a:t>RAM</a:t>
              </a:r>
              <a:endParaRPr lang="ru-RU" sz="1600" dirty="0"/>
            </a:p>
          </p:txBody>
        </p:sp>
        <p:sp>
          <p:nvSpPr>
            <p:cNvPr id="29" name="Блок-схема: несколько документов 28"/>
            <p:cNvSpPr/>
            <p:nvPr/>
          </p:nvSpPr>
          <p:spPr>
            <a:xfrm>
              <a:off x="2477506" y="1844824"/>
              <a:ext cx="788957" cy="879167"/>
            </a:xfrm>
            <a:prstGeom prst="flowChartMultidocument">
              <a:avLst/>
            </a:prstGeom>
            <a:ln w="19050">
              <a:prstDash val="soli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VM </a:t>
              </a:r>
              <a:br>
                <a:rPr lang="en-US" sz="1600" dirty="0" smtClean="0"/>
              </a:br>
              <a:r>
                <a:rPr lang="en-US" sz="1600" dirty="0" smtClean="0"/>
                <a:t>RAM</a:t>
              </a:r>
              <a:endParaRPr lang="ru-RU" sz="1600" dirty="0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899592" y="2780928"/>
              <a:ext cx="460225" cy="1106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 smtClean="0"/>
                <a:t>DEVICE</a:t>
              </a:r>
              <a:endParaRPr lang="ru-RU" sz="1600" dirty="0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083028" y="1484784"/>
              <a:ext cx="1643661" cy="293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VM</a:t>
              </a:r>
              <a:endParaRPr lang="ru-RU" sz="1600" dirty="0"/>
            </a:p>
          </p:txBody>
        </p:sp>
        <p:sp>
          <p:nvSpPr>
            <p:cNvPr id="32" name="Стрелка вниз 31"/>
            <p:cNvSpPr/>
            <p:nvPr/>
          </p:nvSpPr>
          <p:spPr>
            <a:xfrm>
              <a:off x="3266464" y="1777840"/>
              <a:ext cx="225416" cy="1003088"/>
            </a:xfrm>
            <a:prstGeom prst="down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33" name="Стрелка вниз 32"/>
            <p:cNvSpPr/>
            <p:nvPr/>
          </p:nvSpPr>
          <p:spPr>
            <a:xfrm>
              <a:off x="3266464" y="3008674"/>
              <a:ext cx="197239" cy="117222"/>
            </a:xfrm>
            <a:prstGeom prst="down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4788024" y="2636912"/>
            <a:ext cx="3672408" cy="2736304"/>
            <a:chOff x="899592" y="4149080"/>
            <a:chExt cx="3024336" cy="2520280"/>
          </a:xfrm>
        </p:grpSpPr>
        <p:sp>
          <p:nvSpPr>
            <p:cNvPr id="20" name="Стрелка вправо 19"/>
            <p:cNvSpPr/>
            <p:nvPr/>
          </p:nvSpPr>
          <p:spPr>
            <a:xfrm>
              <a:off x="1359816" y="4797152"/>
              <a:ext cx="1123951" cy="211000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123728" y="5433502"/>
              <a:ext cx="1800200" cy="29975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VMM</a:t>
              </a:r>
              <a:endParaRPr lang="ru-RU" sz="1600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491310" y="4149080"/>
              <a:ext cx="460225" cy="24030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 smtClean="0"/>
                <a:t>DMA + IOMMU</a:t>
              </a:r>
              <a:r>
                <a:rPr lang="ru-RU" sz="1600" dirty="0" smtClean="0"/>
                <a:t> (</a:t>
              </a:r>
              <a:r>
                <a:rPr lang="en-US" sz="1600" dirty="0" smtClean="0"/>
                <a:t>VT-d</a:t>
              </a:r>
              <a:r>
                <a:rPr lang="ru-RU" sz="1600" dirty="0" smtClean="0"/>
                <a:t>)</a:t>
              </a:r>
              <a:r>
                <a:rPr lang="en-US" sz="1600" dirty="0" smtClean="0"/>
                <a:t> </a:t>
              </a:r>
              <a:endParaRPr lang="ru-RU" sz="1600" dirty="0"/>
            </a:p>
          </p:txBody>
        </p:sp>
        <p:sp>
          <p:nvSpPr>
            <p:cNvPr id="15" name="Блок-схема: несколько документов 14"/>
            <p:cNvSpPr/>
            <p:nvPr/>
          </p:nvSpPr>
          <p:spPr>
            <a:xfrm>
              <a:off x="2214521" y="5790193"/>
              <a:ext cx="1380675" cy="879167"/>
            </a:xfrm>
            <a:prstGeom prst="flowChartMultidocumen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Host </a:t>
              </a:r>
              <a:br>
                <a:rPr lang="en-US" sz="1600" dirty="0" smtClean="0"/>
              </a:br>
              <a:r>
                <a:rPr lang="en-US" sz="1600" dirty="0" smtClean="0"/>
                <a:t>RAM</a:t>
              </a:r>
              <a:endParaRPr lang="ru-RU" sz="1600" dirty="0"/>
            </a:p>
          </p:txBody>
        </p:sp>
        <p:sp>
          <p:nvSpPr>
            <p:cNvPr id="16" name="Блок-схема: несколько документов 15"/>
            <p:cNvSpPr/>
            <p:nvPr/>
          </p:nvSpPr>
          <p:spPr>
            <a:xfrm>
              <a:off x="2477506" y="4494049"/>
              <a:ext cx="788957" cy="879167"/>
            </a:xfrm>
            <a:prstGeom prst="flowChartMultidocument">
              <a:avLst/>
            </a:prstGeom>
            <a:ln w="19050">
              <a:prstDash val="soli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VM </a:t>
              </a:r>
              <a:br>
                <a:rPr lang="en-US" sz="1600" dirty="0" smtClean="0"/>
              </a:br>
              <a:r>
                <a:rPr lang="en-US" sz="1600" dirty="0" smtClean="0"/>
                <a:t>RAM</a:t>
              </a:r>
              <a:endParaRPr lang="ru-RU" sz="1600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899592" y="4480652"/>
              <a:ext cx="460225" cy="9645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 smtClean="0"/>
                <a:t>DEVICE</a:t>
              </a:r>
              <a:endParaRPr lang="ru-RU" sz="1600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83028" y="4149080"/>
              <a:ext cx="1643661" cy="293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VM</a:t>
              </a:r>
              <a:endParaRPr lang="ru-RU" sz="1600" dirty="0"/>
            </a:p>
          </p:txBody>
        </p:sp>
        <p:sp>
          <p:nvSpPr>
            <p:cNvPr id="35" name="Стрелка вниз 34"/>
            <p:cNvSpPr/>
            <p:nvPr/>
          </p:nvSpPr>
          <p:spPr>
            <a:xfrm>
              <a:off x="2771800" y="4437112"/>
              <a:ext cx="216023" cy="288032"/>
            </a:xfrm>
            <a:prstGeom prst="down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259632" y="1772816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 smtClean="0"/>
              <a:t>Обычный доступ</a:t>
            </a:r>
            <a:endParaRPr lang="ru-RU" sz="2000" b="1" u="sng" dirty="0"/>
          </a:p>
        </p:txBody>
      </p:sp>
      <p:sp>
        <p:nvSpPr>
          <p:cNvPr id="39" name="TextBox 38"/>
          <p:cNvSpPr txBox="1"/>
          <p:nvPr/>
        </p:nvSpPr>
        <p:spPr>
          <a:xfrm>
            <a:off x="4716016" y="1772816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/>
              <a:t> Доступ с аппаратной</a:t>
            </a:r>
            <a:br>
              <a:rPr lang="ru-RU" sz="2000" b="1" u="sng" dirty="0" smtClean="0"/>
            </a:br>
            <a:r>
              <a:rPr lang="ru-RU" sz="2000" b="1" u="sng" dirty="0" smtClean="0"/>
              <a:t> виртуализацией</a:t>
            </a:r>
            <a:endParaRPr lang="ru-RU" sz="20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Виртуализация ввода-вывода (2)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251520" y="1700808"/>
            <a:ext cx="4320480" cy="2745596"/>
            <a:chOff x="4499992" y="1403484"/>
            <a:chExt cx="4320480" cy="2745596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99992" y="1662585"/>
              <a:ext cx="4320480" cy="2486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6012160" y="1403484"/>
              <a:ext cx="138371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Network IO</a:t>
              </a:r>
              <a:endParaRPr lang="ru-RU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644008" y="1700808"/>
            <a:ext cx="4313684" cy="2736304"/>
            <a:chOff x="4499992" y="4149080"/>
            <a:chExt cx="4313684" cy="2448272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99992" y="4330402"/>
              <a:ext cx="4313684" cy="2266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6084168" y="4149080"/>
              <a:ext cx="96532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Disk IO</a:t>
              </a:r>
              <a:endParaRPr lang="ru-RU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79512" y="5445224"/>
            <a:ext cx="878497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Yaozu</a:t>
            </a:r>
            <a:r>
              <a:rPr lang="en-US" dirty="0" smtClean="0"/>
              <a:t> Dong, </a:t>
            </a:r>
            <a:r>
              <a:rPr lang="en-US" dirty="0" err="1" smtClean="0"/>
              <a:t>Jinquan</a:t>
            </a:r>
            <a:r>
              <a:rPr lang="en-US" dirty="0" smtClean="0"/>
              <a:t> Dai, </a:t>
            </a:r>
            <a:r>
              <a:rPr lang="en-US" dirty="0" err="1" smtClean="0"/>
              <a:t>Zhiteng</a:t>
            </a:r>
            <a:r>
              <a:rPr lang="en-US" dirty="0" smtClean="0"/>
              <a:t> Huang, </a:t>
            </a:r>
            <a:r>
              <a:rPr lang="en-US" dirty="0" err="1" smtClean="0"/>
              <a:t>Haibing</a:t>
            </a:r>
            <a:r>
              <a:rPr lang="en-US" dirty="0" smtClean="0"/>
              <a:t> Guan, Kevin </a:t>
            </a:r>
            <a:r>
              <a:rPr lang="en-US" dirty="0" err="1" smtClean="0"/>
              <a:t>Tian</a:t>
            </a:r>
            <a:r>
              <a:rPr lang="en-US" dirty="0" smtClean="0"/>
              <a:t>, Y. Jiang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Towards High-Quality I/O Virtualization</a:t>
            </a:r>
            <a:r>
              <a:rPr lang="ru-RU" dirty="0" smtClean="0"/>
              <a:t> </a:t>
            </a:r>
            <a:r>
              <a:rPr lang="en-US" dirty="0" smtClean="0"/>
              <a:t>// SYSTOR'09, Haifa, Israel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>
              <a:buNone/>
            </a:pPr>
            <a:endParaRPr lang="ru-RU" dirty="0" smtClean="0"/>
          </a:p>
          <a:p>
            <a:pPr lvl="1"/>
            <a:endParaRPr lang="en-US" dirty="0" smtClean="0"/>
          </a:p>
          <a:p>
            <a:pPr lvl="1"/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1179</TotalTime>
  <Words>557</Words>
  <Application>Microsoft Office PowerPoint</Application>
  <PresentationFormat>Экран (4:3)</PresentationFormat>
  <Paragraphs>165</Paragraphs>
  <Slides>13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Официальная</vt:lpstr>
      <vt:lpstr>Текущие и перспективные технологии виртуализации как платформа для организации облачных вычислений: сравнение и анализ</vt:lpstr>
      <vt:lpstr>Виртуализация и облачные вычисления</vt:lpstr>
      <vt:lpstr>Что нам дает виртуализация</vt:lpstr>
      <vt:lpstr>Экономические аспекты консолидации</vt:lpstr>
      <vt:lpstr>Виртуализация как средство совместного использования вычислительных ресурсов</vt:lpstr>
      <vt:lpstr>Характеристики технологий виртуализации</vt:lpstr>
      <vt:lpstr>Виды виртуализации</vt:lpstr>
      <vt:lpstr>Конкурентный и изолированный доступ к ресурсам на примере оперативной памяти в XEN и OpenVZ</vt:lpstr>
      <vt:lpstr>Дублирование исполняемого кода</vt:lpstr>
      <vt:lpstr>Негативные последствия дублирования кода</vt:lpstr>
      <vt:lpstr>Виртуализация ввода-вывода (1)</vt:lpstr>
      <vt:lpstr>Виртуализация ввода-вывода (2)</vt:lpstr>
      <vt:lpstr>Заключение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wk</dc:creator>
  <cp:lastModifiedBy>Пользователь Windows</cp:lastModifiedBy>
  <cp:revision>85</cp:revision>
  <dcterms:created xsi:type="dcterms:W3CDTF">2011-03-01T08:27:20Z</dcterms:created>
  <dcterms:modified xsi:type="dcterms:W3CDTF">2011-03-03T12:20:44Z</dcterms:modified>
</cp:coreProperties>
</file>